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0" r:id="rId13"/>
    <p:sldId id="287" r:id="rId14"/>
    <p:sldId id="288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8B25F-0B2B-4A5D-A4A3-B5717FCF7ED3}" v="50" dt="2022-03-17T09:45:3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 Guasch" userId="9c96f21750e87e78" providerId="LiveId" clId="{60A8B25F-0B2B-4A5D-A4A3-B5717FCF7ED3}"/>
    <pc:docChg chg="undo redo custSel addSld delSld modSld sldOrd">
      <pc:chgData name="Sergi Guasch" userId="9c96f21750e87e78" providerId="LiveId" clId="{60A8B25F-0B2B-4A5D-A4A3-B5717FCF7ED3}" dt="2022-03-17T09:51:32.057" v="1219" actId="47"/>
      <pc:docMkLst>
        <pc:docMk/>
      </pc:docMkLst>
      <pc:sldChg chg="addSp modSp mod">
        <pc:chgData name="Sergi Guasch" userId="9c96f21750e87e78" providerId="LiveId" clId="{60A8B25F-0B2B-4A5D-A4A3-B5717FCF7ED3}" dt="2022-03-16T17:51:02.844" v="575" actId="20577"/>
        <pc:sldMkLst>
          <pc:docMk/>
          <pc:sldMk cId="4167884232" sldId="278"/>
        </pc:sldMkLst>
        <pc:spChg chg="add mod">
          <ac:chgData name="Sergi Guasch" userId="9c96f21750e87e78" providerId="LiveId" clId="{60A8B25F-0B2B-4A5D-A4A3-B5717FCF7ED3}" dt="2022-03-16T17:51:02.844" v="575" actId="20577"/>
          <ac:spMkLst>
            <pc:docMk/>
            <pc:sldMk cId="4167884232" sldId="278"/>
            <ac:spMk id="7" creationId="{40DB6AE9-2744-4B32-9AB6-AF2B72E8C54E}"/>
          </ac:spMkLst>
        </pc:spChg>
        <pc:picChg chg="mod">
          <ac:chgData name="Sergi Guasch" userId="9c96f21750e87e78" providerId="LiveId" clId="{60A8B25F-0B2B-4A5D-A4A3-B5717FCF7ED3}" dt="2022-03-16T17:50:10.802" v="559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mod">
        <pc:chgData name="Sergi Guasch" userId="9c96f21750e87e78" providerId="LiveId" clId="{60A8B25F-0B2B-4A5D-A4A3-B5717FCF7ED3}" dt="2022-03-16T22:39:45.866" v="971" actId="1036"/>
        <pc:sldMkLst>
          <pc:docMk/>
          <pc:sldMk cId="3220235682" sldId="279"/>
        </pc:sldMkLst>
        <pc:spChg chg="mod">
          <ac:chgData name="Sergi Guasch" userId="9c96f21750e87e78" providerId="LiveId" clId="{60A8B25F-0B2B-4A5D-A4A3-B5717FCF7ED3}" dt="2022-03-16T14:06:53.068" v="8" actId="14100"/>
          <ac:spMkLst>
            <pc:docMk/>
            <pc:sldMk cId="3220235682" sldId="279"/>
            <ac:spMk id="8" creationId="{452F9FC8-E51B-47A7-96CC-96115E175D46}"/>
          </ac:spMkLst>
        </pc:spChg>
        <pc:spChg chg="del mod">
          <ac:chgData name="Sergi Guasch" userId="9c96f21750e87e78" providerId="LiveId" clId="{60A8B25F-0B2B-4A5D-A4A3-B5717FCF7ED3}" dt="2022-03-16T14:44:34.872" v="279" actId="478"/>
          <ac:spMkLst>
            <pc:docMk/>
            <pc:sldMk cId="3220235682" sldId="279"/>
            <ac:spMk id="9" creationId="{F442F8AD-BB5F-4FB7-B8C7-2E715D2679DD}"/>
          </ac:spMkLst>
        </pc:spChg>
        <pc:spChg chg="add mod">
          <ac:chgData name="Sergi Guasch" userId="9c96f21750e87e78" providerId="LiveId" clId="{60A8B25F-0B2B-4A5D-A4A3-B5717FCF7ED3}" dt="2022-03-16T22:39:45.866" v="971" actId="1036"/>
          <ac:spMkLst>
            <pc:docMk/>
            <pc:sldMk cId="3220235682" sldId="279"/>
            <ac:spMk id="10" creationId="{84186004-F42C-4521-B04E-B3CA71F38D49}"/>
          </ac:spMkLst>
        </pc:spChg>
        <pc:spChg chg="mod">
          <ac:chgData name="Sergi Guasch" userId="9c96f21750e87e78" providerId="LiveId" clId="{60A8B25F-0B2B-4A5D-A4A3-B5717FCF7ED3}" dt="2022-03-16T14:07:52.612" v="20" actId="692"/>
          <ac:spMkLst>
            <pc:docMk/>
            <pc:sldMk cId="3220235682" sldId="279"/>
            <ac:spMk id="17" creationId="{58ECB450-6B01-464B-A895-C71D718BBE9E}"/>
          </ac:spMkLst>
        </pc:spChg>
        <pc:spChg chg="mod">
          <ac:chgData name="Sergi Guasch" userId="9c96f21750e87e78" providerId="LiveId" clId="{60A8B25F-0B2B-4A5D-A4A3-B5717FCF7ED3}" dt="2022-03-16T14:08:00.232" v="21" actId="692"/>
          <ac:spMkLst>
            <pc:docMk/>
            <pc:sldMk cId="3220235682" sldId="279"/>
            <ac:spMk id="18" creationId="{216E24D0-95F9-4CF0-BDD2-B96CA4E9A333}"/>
          </ac:spMkLst>
        </pc:spChg>
        <pc:spChg chg="mod">
          <ac:chgData name="Sergi Guasch" userId="9c96f21750e87e78" providerId="LiveId" clId="{60A8B25F-0B2B-4A5D-A4A3-B5717FCF7ED3}" dt="2022-03-16T14:08:07.267" v="22" actId="692"/>
          <ac:spMkLst>
            <pc:docMk/>
            <pc:sldMk cId="3220235682" sldId="279"/>
            <ac:spMk id="19" creationId="{3432F8D5-090C-4A8A-A6FA-308A01F3E2DE}"/>
          </ac:spMkLst>
        </pc:spChg>
        <pc:picChg chg="mod">
          <ac:chgData name="Sergi Guasch" userId="9c96f21750e87e78" providerId="LiveId" clId="{60A8B25F-0B2B-4A5D-A4A3-B5717FCF7ED3}" dt="2022-03-16T14:05:55.755" v="4" actId="1076"/>
          <ac:picMkLst>
            <pc:docMk/>
            <pc:sldMk cId="3220235682" sldId="279"/>
            <ac:picMk id="5" creationId="{10857F19-D19F-4BFA-815B-7D8DF33BB54D}"/>
          </ac:picMkLst>
        </pc:picChg>
        <pc:picChg chg="del">
          <ac:chgData name="Sergi Guasch" userId="9c96f21750e87e78" providerId="LiveId" clId="{60A8B25F-0B2B-4A5D-A4A3-B5717FCF7ED3}" dt="2022-03-16T14:05:41.150" v="0" actId="478"/>
          <ac:picMkLst>
            <pc:docMk/>
            <pc:sldMk cId="3220235682" sldId="279"/>
            <ac:picMk id="7" creationId="{B27140E1-B820-47B1-9517-C1CE2A7A47F0}"/>
          </ac:picMkLst>
        </pc:picChg>
      </pc:sldChg>
      <pc:sldChg chg="addSp delSp modSp add mod ord">
        <pc:chgData name="Sergi Guasch" userId="9c96f21750e87e78" providerId="LiveId" clId="{60A8B25F-0B2B-4A5D-A4A3-B5717FCF7ED3}" dt="2022-03-16T22:39:09.517" v="941" actId="1036"/>
        <pc:sldMkLst>
          <pc:docMk/>
          <pc:sldMk cId="4231039338" sldId="280"/>
        </pc:sldMkLst>
        <pc:spChg chg="mod ord">
          <ac:chgData name="Sergi Guasch" userId="9c96f21750e87e78" providerId="LiveId" clId="{60A8B25F-0B2B-4A5D-A4A3-B5717FCF7ED3}" dt="2022-03-16T14:43:09.425" v="257" actId="164"/>
          <ac:spMkLst>
            <pc:docMk/>
            <pc:sldMk cId="4231039338" sldId="280"/>
            <ac:spMk id="8" creationId="{452F9FC8-E51B-47A7-96CC-96115E175D46}"/>
          </ac:spMkLst>
        </pc:spChg>
        <pc:spChg chg="del">
          <ac:chgData name="Sergi Guasch" userId="9c96f21750e87e78" providerId="LiveId" clId="{60A8B25F-0B2B-4A5D-A4A3-B5717FCF7ED3}" dt="2022-03-16T14:44:32.669" v="277" actId="478"/>
          <ac:spMkLst>
            <pc:docMk/>
            <pc:sldMk cId="4231039338" sldId="280"/>
            <ac:spMk id="9" creationId="{F442F8AD-BB5F-4FB7-B8C7-2E715D2679DD}"/>
          </ac:spMkLst>
        </pc:spChg>
        <pc:spChg chg="add mod">
          <ac:chgData name="Sergi Guasch" userId="9c96f21750e87e78" providerId="LiveId" clId="{60A8B25F-0B2B-4A5D-A4A3-B5717FCF7ED3}" dt="2022-03-16T22:39:09.517" v="941" actId="1036"/>
          <ac:spMkLst>
            <pc:docMk/>
            <pc:sldMk cId="4231039338" sldId="280"/>
            <ac:spMk id="15" creationId="{4E1DD0CC-91C6-41D1-B15B-17B3C83F7B45}"/>
          </ac:spMkLst>
        </pc:spChg>
        <pc:spChg chg="mod ord">
          <ac:chgData name="Sergi Guasch" userId="9c96f21750e87e78" providerId="LiveId" clId="{60A8B25F-0B2B-4A5D-A4A3-B5717FCF7ED3}" dt="2022-03-16T14:43:09.425" v="257" actId="164"/>
          <ac:spMkLst>
            <pc:docMk/>
            <pc:sldMk cId="4231039338" sldId="280"/>
            <ac:spMk id="17" creationId="{58ECB450-6B01-464B-A895-C71D718BBE9E}"/>
          </ac:spMkLst>
        </pc:spChg>
        <pc:spChg chg="del ord">
          <ac:chgData name="Sergi Guasch" userId="9c96f21750e87e78" providerId="LiveId" clId="{60A8B25F-0B2B-4A5D-A4A3-B5717FCF7ED3}" dt="2022-03-16T14:12:46.782" v="50" actId="478"/>
          <ac:spMkLst>
            <pc:docMk/>
            <pc:sldMk cId="4231039338" sldId="280"/>
            <ac:spMk id="18" creationId="{216E24D0-95F9-4CF0-BDD2-B96CA4E9A333}"/>
          </ac:spMkLst>
        </pc:spChg>
        <pc:spChg chg="mod ord">
          <ac:chgData name="Sergi Guasch" userId="9c96f21750e87e78" providerId="LiveId" clId="{60A8B25F-0B2B-4A5D-A4A3-B5717FCF7ED3}" dt="2022-03-16T14:43:09.425" v="257" actId="164"/>
          <ac:spMkLst>
            <pc:docMk/>
            <pc:sldMk cId="4231039338" sldId="280"/>
            <ac:spMk id="19" creationId="{3432F8D5-090C-4A8A-A6FA-308A01F3E2DE}"/>
          </ac:spMkLst>
        </pc:spChg>
        <pc:grpChg chg="add mod">
          <ac:chgData name="Sergi Guasch" userId="9c96f21750e87e78" providerId="LiveId" clId="{60A8B25F-0B2B-4A5D-A4A3-B5717FCF7ED3}" dt="2022-03-16T14:59:59.411" v="361" actId="1076"/>
          <ac:grpSpMkLst>
            <pc:docMk/>
            <pc:sldMk cId="4231039338" sldId="280"/>
            <ac:grpSpMk id="7" creationId="{3C2B1D5C-49A8-4262-9923-F9601489632B}"/>
          </ac:grpSpMkLst>
        </pc:grpChg>
        <pc:picChg chg="add mod ord">
          <ac:chgData name="Sergi Guasch" userId="9c96f21750e87e78" providerId="LiveId" clId="{60A8B25F-0B2B-4A5D-A4A3-B5717FCF7ED3}" dt="2022-03-16T14:43:09.425" v="257" actId="164"/>
          <ac:picMkLst>
            <pc:docMk/>
            <pc:sldMk cId="4231039338" sldId="280"/>
            <ac:picMk id="3" creationId="{74817015-280B-4C6D-9799-26C95C006680}"/>
          </ac:picMkLst>
        </pc:picChg>
        <pc:picChg chg="del">
          <ac:chgData name="Sergi Guasch" userId="9c96f21750e87e78" providerId="LiveId" clId="{60A8B25F-0B2B-4A5D-A4A3-B5717FCF7ED3}" dt="2022-03-16T14:10:59.319" v="24" actId="478"/>
          <ac:picMkLst>
            <pc:docMk/>
            <pc:sldMk cId="4231039338" sldId="280"/>
            <ac:picMk id="5" creationId="{10857F19-D19F-4BFA-815B-7D8DF33BB54D}"/>
          </ac:picMkLst>
        </pc:picChg>
        <pc:picChg chg="add mod">
          <ac:chgData name="Sergi Guasch" userId="9c96f21750e87e78" providerId="LiveId" clId="{60A8B25F-0B2B-4A5D-A4A3-B5717FCF7ED3}" dt="2022-03-16T14:43:23.021" v="261" actId="1076"/>
          <ac:picMkLst>
            <pc:docMk/>
            <pc:sldMk cId="4231039338" sldId="280"/>
            <ac:picMk id="6" creationId="{6C720A75-014F-4868-AD88-B7E407683B60}"/>
          </ac:picMkLst>
        </pc:picChg>
      </pc:sldChg>
      <pc:sldChg chg="addSp delSp modSp add mod">
        <pc:chgData name="Sergi Guasch" userId="9c96f21750e87e78" providerId="LiveId" clId="{60A8B25F-0B2B-4A5D-A4A3-B5717FCF7ED3}" dt="2022-03-16T22:39:38.899" v="970" actId="1035"/>
        <pc:sldMkLst>
          <pc:docMk/>
          <pc:sldMk cId="3737752925" sldId="281"/>
        </pc:sldMkLst>
        <pc:spChg chg="add mod">
          <ac:chgData name="Sergi Guasch" userId="9c96f21750e87e78" providerId="LiveId" clId="{60A8B25F-0B2B-4A5D-A4A3-B5717FCF7ED3}" dt="2022-03-16T14:59:46.862" v="359" actId="1076"/>
          <ac:spMkLst>
            <pc:docMk/>
            <pc:sldMk cId="3737752925" sldId="281"/>
            <ac:spMk id="7" creationId="{B25ACBD9-3921-4801-8D9C-800CF058B267}"/>
          </ac:spMkLst>
        </pc:spChg>
        <pc:spChg chg="del">
          <ac:chgData name="Sergi Guasch" userId="9c96f21750e87e78" providerId="LiveId" clId="{60A8B25F-0B2B-4A5D-A4A3-B5717FCF7ED3}" dt="2022-03-16T14:13:46.826" v="57" actId="478"/>
          <ac:spMkLst>
            <pc:docMk/>
            <pc:sldMk cId="3737752925" sldId="281"/>
            <ac:spMk id="8" creationId="{452F9FC8-E51B-47A7-96CC-96115E175D46}"/>
          </ac:spMkLst>
        </pc:spChg>
        <pc:spChg chg="del">
          <ac:chgData name="Sergi Guasch" userId="9c96f21750e87e78" providerId="LiveId" clId="{60A8B25F-0B2B-4A5D-A4A3-B5717FCF7ED3}" dt="2022-03-16T14:44:30.988" v="276" actId="478"/>
          <ac:spMkLst>
            <pc:docMk/>
            <pc:sldMk cId="3737752925" sldId="281"/>
            <ac:spMk id="9" creationId="{F442F8AD-BB5F-4FB7-B8C7-2E715D2679DD}"/>
          </ac:spMkLst>
        </pc:spChg>
        <pc:spChg chg="add del mod">
          <ac:chgData name="Sergi Guasch" userId="9c96f21750e87e78" providerId="LiveId" clId="{60A8B25F-0B2B-4A5D-A4A3-B5717FCF7ED3}" dt="2022-03-16T14:27:43.148" v="92" actId="478"/>
          <ac:spMkLst>
            <pc:docMk/>
            <pc:sldMk cId="3737752925" sldId="281"/>
            <ac:spMk id="10" creationId="{A28EA2D3-8FE7-40C6-9FC6-9BA858E6BC3F}"/>
          </ac:spMkLst>
        </pc:spChg>
        <pc:spChg chg="add del mod">
          <ac:chgData name="Sergi Guasch" userId="9c96f21750e87e78" providerId="LiveId" clId="{60A8B25F-0B2B-4A5D-A4A3-B5717FCF7ED3}" dt="2022-03-16T14:27:43.148" v="94"/>
          <ac:spMkLst>
            <pc:docMk/>
            <pc:sldMk cId="3737752925" sldId="281"/>
            <ac:spMk id="11" creationId="{513AC42A-96F8-4F47-BB3B-301E2CB44D7D}"/>
          </ac:spMkLst>
        </pc:spChg>
        <pc:spChg chg="add mod">
          <ac:chgData name="Sergi Guasch" userId="9c96f21750e87e78" providerId="LiveId" clId="{60A8B25F-0B2B-4A5D-A4A3-B5717FCF7ED3}" dt="2022-03-16T15:02:36.140" v="385" actId="1036"/>
          <ac:spMkLst>
            <pc:docMk/>
            <pc:sldMk cId="3737752925" sldId="281"/>
            <ac:spMk id="12" creationId="{22E4CF3C-4891-4AC2-817F-9BCAC071F416}"/>
          </ac:spMkLst>
        </pc:spChg>
        <pc:spChg chg="add mod">
          <ac:chgData name="Sergi Guasch" userId="9c96f21750e87e78" providerId="LiveId" clId="{60A8B25F-0B2B-4A5D-A4A3-B5717FCF7ED3}" dt="2022-03-16T14:29:39.099" v="148" actId="1036"/>
          <ac:spMkLst>
            <pc:docMk/>
            <pc:sldMk cId="3737752925" sldId="281"/>
            <ac:spMk id="14" creationId="{3EE48A31-5B3B-438F-AC83-22ABC929278B}"/>
          </ac:spMkLst>
        </pc:spChg>
        <pc:spChg chg="add mod">
          <ac:chgData name="Sergi Guasch" userId="9c96f21750e87e78" providerId="LiveId" clId="{60A8B25F-0B2B-4A5D-A4A3-B5717FCF7ED3}" dt="2022-03-16T14:30:44.052" v="166" actId="1038"/>
          <ac:spMkLst>
            <pc:docMk/>
            <pc:sldMk cId="3737752925" sldId="281"/>
            <ac:spMk id="16" creationId="{D3BBF24E-42C0-4785-B5E2-539782FE197E}"/>
          </ac:spMkLst>
        </pc:spChg>
        <pc:spChg chg="del">
          <ac:chgData name="Sergi Guasch" userId="9c96f21750e87e78" providerId="LiveId" clId="{60A8B25F-0B2B-4A5D-A4A3-B5717FCF7ED3}" dt="2022-03-16T14:13:45.103" v="55" actId="478"/>
          <ac:spMkLst>
            <pc:docMk/>
            <pc:sldMk cId="3737752925" sldId="281"/>
            <ac:spMk id="17" creationId="{58ECB450-6B01-464B-A895-C71D718BBE9E}"/>
          </ac:spMkLst>
        </pc:spChg>
        <pc:spChg chg="add mod">
          <ac:chgData name="Sergi Guasch" userId="9c96f21750e87e78" providerId="LiveId" clId="{60A8B25F-0B2B-4A5D-A4A3-B5717FCF7ED3}" dt="2022-03-16T15:02:32.009" v="378" actId="1035"/>
          <ac:spMkLst>
            <pc:docMk/>
            <pc:sldMk cId="3737752925" sldId="281"/>
            <ac:spMk id="18" creationId="{5351FD0A-8D0B-4214-B4B8-A0971A1B502F}"/>
          </ac:spMkLst>
        </pc:spChg>
        <pc:spChg chg="del">
          <ac:chgData name="Sergi Guasch" userId="9c96f21750e87e78" providerId="LiveId" clId="{60A8B25F-0B2B-4A5D-A4A3-B5717FCF7ED3}" dt="2022-03-16T14:13:46.078" v="56" actId="478"/>
          <ac:spMkLst>
            <pc:docMk/>
            <pc:sldMk cId="3737752925" sldId="281"/>
            <ac:spMk id="19" creationId="{3432F8D5-090C-4A8A-A6FA-308A01F3E2DE}"/>
          </ac:spMkLst>
        </pc:spChg>
        <pc:spChg chg="add mod">
          <ac:chgData name="Sergi Guasch" userId="9c96f21750e87e78" providerId="LiveId" clId="{60A8B25F-0B2B-4A5D-A4A3-B5717FCF7ED3}" dt="2022-03-16T14:32:21.517" v="249" actId="208"/>
          <ac:spMkLst>
            <pc:docMk/>
            <pc:sldMk cId="3737752925" sldId="281"/>
            <ac:spMk id="20" creationId="{3142F90F-D6F1-461D-A5B9-7661DDABF9CF}"/>
          </ac:spMkLst>
        </pc:spChg>
        <pc:spChg chg="add mod">
          <ac:chgData name="Sergi Guasch" userId="9c96f21750e87e78" providerId="LiveId" clId="{60A8B25F-0B2B-4A5D-A4A3-B5717FCF7ED3}" dt="2022-03-16T22:39:38.899" v="970" actId="1035"/>
          <ac:spMkLst>
            <pc:docMk/>
            <pc:sldMk cId="3737752925" sldId="281"/>
            <ac:spMk id="23" creationId="{F9D9B603-3458-4802-9BA0-56C127875D0F}"/>
          </ac:spMkLst>
        </pc:spChg>
        <pc:picChg chg="del">
          <ac:chgData name="Sergi Guasch" userId="9c96f21750e87e78" providerId="LiveId" clId="{60A8B25F-0B2B-4A5D-A4A3-B5717FCF7ED3}" dt="2022-03-16T14:13:44.218" v="54" actId="478"/>
          <ac:picMkLst>
            <pc:docMk/>
            <pc:sldMk cId="3737752925" sldId="281"/>
            <ac:picMk id="3" creationId="{74817015-280B-4C6D-9799-26C95C006680}"/>
          </ac:picMkLst>
        </pc:picChg>
        <pc:picChg chg="add del">
          <ac:chgData name="Sergi Guasch" userId="9c96f21750e87e78" providerId="LiveId" clId="{60A8B25F-0B2B-4A5D-A4A3-B5717FCF7ED3}" dt="2022-03-16T14:16:15.021" v="59" actId="22"/>
          <ac:picMkLst>
            <pc:docMk/>
            <pc:sldMk cId="3737752925" sldId="281"/>
            <ac:picMk id="4" creationId="{F1111D92-E5A1-4742-A651-5EDD600A6FD5}"/>
          </ac:picMkLst>
        </pc:picChg>
        <pc:picChg chg="add mod">
          <ac:chgData name="Sergi Guasch" userId="9c96f21750e87e78" providerId="LiveId" clId="{60A8B25F-0B2B-4A5D-A4A3-B5717FCF7ED3}" dt="2022-03-16T14:59:43.605" v="358" actId="1076"/>
          <ac:picMkLst>
            <pc:docMk/>
            <pc:sldMk cId="3737752925" sldId="281"/>
            <ac:picMk id="6" creationId="{3E9D08CD-6D27-4C7B-B0CB-B80102869D2C}"/>
          </ac:picMkLst>
        </pc:picChg>
        <pc:cxnChg chg="add del">
          <ac:chgData name="Sergi Guasch" userId="9c96f21750e87e78" providerId="LiveId" clId="{60A8B25F-0B2B-4A5D-A4A3-B5717FCF7ED3}" dt="2022-03-16T14:30:32.239" v="156" actId="478"/>
          <ac:cxnSpMkLst>
            <pc:docMk/>
            <pc:sldMk cId="3737752925" sldId="281"/>
            <ac:cxnSpMk id="15" creationId="{E484C9B3-1DD6-4628-B25F-D52F16AF80B5}"/>
          </ac:cxnSpMkLst>
        </pc:cxnChg>
      </pc:sldChg>
      <pc:sldChg chg="delSp modSp add del mod ord setBg delDesignElem">
        <pc:chgData name="Sergi Guasch" userId="9c96f21750e87e78" providerId="LiveId" clId="{60A8B25F-0B2B-4A5D-A4A3-B5717FCF7ED3}" dt="2022-03-16T14:49:28.513" v="280" actId="47"/>
        <pc:sldMkLst>
          <pc:docMk/>
          <pc:sldMk cId="1418817656" sldId="282"/>
        </pc:sldMkLst>
        <pc:spChg chg="del">
          <ac:chgData name="Sergi Guasch" userId="9c96f21750e87e78" providerId="LiveId" clId="{60A8B25F-0B2B-4A5D-A4A3-B5717FCF7ED3}" dt="2022-03-16T14:44:13.502" v="268" actId="478"/>
          <ac:spMkLst>
            <pc:docMk/>
            <pc:sldMk cId="1418817656" sldId="282"/>
            <ac:spMk id="7" creationId="{B25ACBD9-3921-4801-8D9C-800CF058B267}"/>
          </ac:spMkLst>
        </pc:spChg>
        <pc:spChg chg="del">
          <ac:chgData name="Sergi Guasch" userId="9c96f21750e87e78" providerId="LiveId" clId="{60A8B25F-0B2B-4A5D-A4A3-B5717FCF7ED3}" dt="2022-03-16T14:44:27.696" v="275" actId="478"/>
          <ac:spMkLst>
            <pc:docMk/>
            <pc:sldMk cId="1418817656" sldId="282"/>
            <ac:spMk id="9" creationId="{F442F8AD-BB5F-4FB7-B8C7-2E715D2679DD}"/>
          </ac:spMkLst>
        </pc:spChg>
        <pc:spChg chg="del mod">
          <ac:chgData name="Sergi Guasch" userId="9c96f21750e87e78" providerId="LiveId" clId="{60A8B25F-0B2B-4A5D-A4A3-B5717FCF7ED3}" dt="2022-03-16T14:44:23.460" v="274" actId="478"/>
          <ac:spMkLst>
            <pc:docMk/>
            <pc:sldMk cId="1418817656" sldId="282"/>
            <ac:spMk id="12" creationId="{22E4CF3C-4891-4AC2-817F-9BCAC071F416}"/>
          </ac:spMkLst>
        </pc:spChg>
        <pc:spChg chg="del">
          <ac:chgData name="Sergi Guasch" userId="9c96f21750e87e78" providerId="LiveId" clId="{60A8B25F-0B2B-4A5D-A4A3-B5717FCF7ED3}" dt="2022-03-16T14:44:14.178" v="269" actId="478"/>
          <ac:spMkLst>
            <pc:docMk/>
            <pc:sldMk cId="1418817656" sldId="282"/>
            <ac:spMk id="14" creationId="{3EE48A31-5B3B-438F-AC83-22ABC929278B}"/>
          </ac:spMkLst>
        </pc:spChg>
        <pc:spChg chg="del">
          <ac:chgData name="Sergi Guasch" userId="9c96f21750e87e78" providerId="LiveId" clId="{60A8B25F-0B2B-4A5D-A4A3-B5717FCF7ED3}" dt="2022-03-16T14:44:15.134" v="270" actId="478"/>
          <ac:spMkLst>
            <pc:docMk/>
            <pc:sldMk cId="1418817656" sldId="282"/>
            <ac:spMk id="16" creationId="{D3BBF24E-42C0-4785-B5E2-539782FE197E}"/>
          </ac:spMkLst>
        </pc:spChg>
        <pc:spChg chg="del">
          <ac:chgData name="Sergi Guasch" userId="9c96f21750e87e78" providerId="LiveId" clId="{60A8B25F-0B2B-4A5D-A4A3-B5717FCF7ED3}" dt="2022-03-16T14:44:23.460" v="274" actId="478"/>
          <ac:spMkLst>
            <pc:docMk/>
            <pc:sldMk cId="1418817656" sldId="282"/>
            <ac:spMk id="18" creationId="{5351FD0A-8D0B-4214-B4B8-A0971A1B502F}"/>
          </ac:spMkLst>
        </pc:spChg>
        <pc:spChg chg="del">
          <ac:chgData name="Sergi Guasch" userId="9c96f21750e87e78" providerId="LiveId" clId="{60A8B25F-0B2B-4A5D-A4A3-B5717FCF7ED3}" dt="2022-03-16T14:44:23.460" v="274" actId="478"/>
          <ac:spMkLst>
            <pc:docMk/>
            <pc:sldMk cId="1418817656" sldId="282"/>
            <ac:spMk id="20" creationId="{3142F90F-D6F1-461D-A5B9-7661DDABF9CF}"/>
          </ac:spMkLst>
        </pc:spChg>
        <pc:spChg chg="del">
          <ac:chgData name="Sergi Guasch" userId="9c96f21750e87e78" providerId="LiveId" clId="{60A8B25F-0B2B-4A5D-A4A3-B5717FCF7ED3}" dt="2022-03-16T14:43:58.302" v="264"/>
          <ac:spMkLst>
            <pc:docMk/>
            <pc:sldMk cId="1418817656" sldId="282"/>
            <ac:spMk id="36" creationId="{093797CA-51AE-4245-A8B2-F5D0180522BC}"/>
          </ac:spMkLst>
        </pc:spChg>
        <pc:spChg chg="del">
          <ac:chgData name="Sergi Guasch" userId="9c96f21750e87e78" providerId="LiveId" clId="{60A8B25F-0B2B-4A5D-A4A3-B5717FCF7ED3}" dt="2022-03-16T14:43:58.302" v="264"/>
          <ac:spMkLst>
            <pc:docMk/>
            <pc:sldMk cId="1418817656" sldId="282"/>
            <ac:spMk id="38" creationId="{45D13CF6-CAE0-4A88-A734-2A3DBFE89D69}"/>
          </ac:spMkLst>
        </pc:spChg>
        <pc:picChg chg="del">
          <ac:chgData name="Sergi Guasch" userId="9c96f21750e87e78" providerId="LiveId" clId="{60A8B25F-0B2B-4A5D-A4A3-B5717FCF7ED3}" dt="2022-03-16T14:44:12.621" v="267" actId="478"/>
          <ac:picMkLst>
            <pc:docMk/>
            <pc:sldMk cId="1418817656" sldId="282"/>
            <ac:picMk id="6" creationId="{3E9D08CD-6D27-4C7B-B0CB-B80102869D2C}"/>
          </ac:picMkLst>
        </pc:picChg>
      </pc:sldChg>
      <pc:sldChg chg="addSp delSp modSp add mod ord">
        <pc:chgData name="Sergi Guasch" userId="9c96f21750e87e78" providerId="LiveId" clId="{60A8B25F-0B2B-4A5D-A4A3-B5717FCF7ED3}" dt="2022-03-16T22:39:21.521" v="951" actId="1035"/>
        <pc:sldMkLst>
          <pc:docMk/>
          <pc:sldMk cId="2571047363" sldId="282"/>
        </pc:sldMkLst>
        <pc:spChg chg="add mod">
          <ac:chgData name="Sergi Guasch" userId="9c96f21750e87e78" providerId="LiveId" clId="{60A8B25F-0B2B-4A5D-A4A3-B5717FCF7ED3}" dt="2022-03-16T22:39:21.521" v="951" actId="1035"/>
          <ac:spMkLst>
            <pc:docMk/>
            <pc:sldMk cId="2571047363" sldId="282"/>
            <ac:spMk id="12" creationId="{B44358B4-E1CA-40E5-8481-712FE7656A58}"/>
          </ac:spMkLst>
        </pc:spChg>
        <pc:spChg chg="add mod">
          <ac:chgData name="Sergi Guasch" userId="9c96f21750e87e78" providerId="LiveId" clId="{60A8B25F-0B2B-4A5D-A4A3-B5717FCF7ED3}" dt="2022-03-16T14:59:34.203" v="357" actId="1076"/>
          <ac:spMkLst>
            <pc:docMk/>
            <pc:sldMk cId="2571047363" sldId="282"/>
            <ac:spMk id="13" creationId="{4ECD308D-F54F-45B4-A52B-D2001F461205}"/>
          </ac:spMkLst>
        </pc:spChg>
        <pc:spChg chg="add mod">
          <ac:chgData name="Sergi Guasch" userId="9c96f21750e87e78" providerId="LiveId" clId="{60A8B25F-0B2B-4A5D-A4A3-B5717FCF7ED3}" dt="2022-03-16T14:59:30.804" v="356" actId="1076"/>
          <ac:spMkLst>
            <pc:docMk/>
            <pc:sldMk cId="2571047363" sldId="282"/>
            <ac:spMk id="14" creationId="{A2813B29-58F9-4602-BC3D-59A3FD17F23A}"/>
          </ac:spMkLst>
        </pc:spChg>
        <pc:grpChg chg="del">
          <ac:chgData name="Sergi Guasch" userId="9c96f21750e87e78" providerId="LiveId" clId="{60A8B25F-0B2B-4A5D-A4A3-B5717FCF7ED3}" dt="2022-03-16T14:49:33.842" v="282" actId="478"/>
          <ac:grpSpMkLst>
            <pc:docMk/>
            <pc:sldMk cId="2571047363" sldId="282"/>
            <ac:grpSpMk id="7" creationId="{3C2B1D5C-49A8-4262-9923-F9601489632B}"/>
          </ac:grpSpMkLst>
        </pc:grpChg>
        <pc:picChg chg="add mod">
          <ac:chgData name="Sergi Guasch" userId="9c96f21750e87e78" providerId="LiveId" clId="{60A8B25F-0B2B-4A5D-A4A3-B5717FCF7ED3}" dt="2022-03-16T14:58:29.026" v="340" actId="1076"/>
          <ac:picMkLst>
            <pc:docMk/>
            <pc:sldMk cId="2571047363" sldId="282"/>
            <ac:picMk id="4" creationId="{75F1234F-1031-487B-A077-289E76775D5F}"/>
          </ac:picMkLst>
        </pc:picChg>
        <pc:picChg chg="del">
          <ac:chgData name="Sergi Guasch" userId="9c96f21750e87e78" providerId="LiveId" clId="{60A8B25F-0B2B-4A5D-A4A3-B5717FCF7ED3}" dt="2022-03-16T14:49:34.638" v="283" actId="478"/>
          <ac:picMkLst>
            <pc:docMk/>
            <pc:sldMk cId="2571047363" sldId="282"/>
            <ac:picMk id="6" creationId="{6C720A75-014F-4868-AD88-B7E407683B60}"/>
          </ac:picMkLst>
        </pc:picChg>
      </pc:sldChg>
      <pc:sldChg chg="addSp delSp modSp add del mod">
        <pc:chgData name="Sergi Guasch" userId="9c96f21750e87e78" providerId="LiveId" clId="{60A8B25F-0B2B-4A5D-A4A3-B5717FCF7ED3}" dt="2022-03-16T15:46:07.702" v="454" actId="1076"/>
        <pc:sldMkLst>
          <pc:docMk/>
          <pc:sldMk cId="2056753770" sldId="283"/>
        </pc:sldMkLst>
        <pc:spChg chg="del mod">
          <ac:chgData name="Sergi Guasch" userId="9c96f21750e87e78" providerId="LiveId" clId="{60A8B25F-0B2B-4A5D-A4A3-B5717FCF7ED3}" dt="2022-03-16T15:00:43.625" v="364" actId="478"/>
          <ac:spMkLst>
            <pc:docMk/>
            <pc:sldMk cId="2056753770" sldId="283"/>
            <ac:spMk id="12" creationId="{B44358B4-E1CA-40E5-8481-712FE7656A58}"/>
          </ac:spMkLst>
        </pc:spChg>
        <pc:spChg chg="del">
          <ac:chgData name="Sergi Guasch" userId="9c96f21750e87e78" providerId="LiveId" clId="{60A8B25F-0B2B-4A5D-A4A3-B5717FCF7ED3}" dt="2022-03-16T15:03:08.685" v="395" actId="478"/>
          <ac:spMkLst>
            <pc:docMk/>
            <pc:sldMk cId="2056753770" sldId="283"/>
            <ac:spMk id="13" creationId="{4ECD308D-F54F-45B4-A52B-D2001F461205}"/>
          </ac:spMkLst>
        </pc:spChg>
        <pc:spChg chg="del">
          <ac:chgData name="Sergi Guasch" userId="9c96f21750e87e78" providerId="LiveId" clId="{60A8B25F-0B2B-4A5D-A4A3-B5717FCF7ED3}" dt="2022-03-16T15:03:10.663" v="396" actId="478"/>
          <ac:spMkLst>
            <pc:docMk/>
            <pc:sldMk cId="2056753770" sldId="283"/>
            <ac:spMk id="14" creationId="{A2813B29-58F9-4602-BC3D-59A3FD17F23A}"/>
          </ac:spMkLst>
        </pc:spChg>
        <pc:picChg chg="del">
          <ac:chgData name="Sergi Guasch" userId="9c96f21750e87e78" providerId="LiveId" clId="{60A8B25F-0B2B-4A5D-A4A3-B5717FCF7ED3}" dt="2022-03-16T15:03:11.651" v="397" actId="478"/>
          <ac:picMkLst>
            <pc:docMk/>
            <pc:sldMk cId="2056753770" sldId="283"/>
            <ac:picMk id="4" creationId="{75F1234F-1031-487B-A077-289E76775D5F}"/>
          </ac:picMkLst>
        </pc:picChg>
        <pc:picChg chg="add mod">
          <ac:chgData name="Sergi Guasch" userId="9c96f21750e87e78" providerId="LiveId" clId="{60A8B25F-0B2B-4A5D-A4A3-B5717FCF7ED3}" dt="2022-03-16T15:46:07.702" v="454" actId="1076"/>
          <ac:picMkLst>
            <pc:docMk/>
            <pc:sldMk cId="2056753770" sldId="283"/>
            <ac:picMk id="8" creationId="{DF7B3860-EE91-4049-8319-8E77072CE65A}"/>
          </ac:picMkLst>
        </pc:picChg>
      </pc:sldChg>
      <pc:sldChg chg="addSp delSp modSp add mod">
        <pc:chgData name="Sergi Guasch" userId="9c96f21750e87e78" providerId="LiveId" clId="{60A8B25F-0B2B-4A5D-A4A3-B5717FCF7ED3}" dt="2022-03-16T22:26:07.251" v="772" actId="20577"/>
        <pc:sldMkLst>
          <pc:docMk/>
          <pc:sldMk cId="2171149356" sldId="284"/>
        </pc:sldMkLst>
        <pc:spChg chg="add mod">
          <ac:chgData name="Sergi Guasch" userId="9c96f21750e87e78" providerId="LiveId" clId="{60A8B25F-0B2B-4A5D-A4A3-B5717FCF7ED3}" dt="2022-03-16T22:26:07.251" v="772" actId="20577"/>
          <ac:spMkLst>
            <pc:docMk/>
            <pc:sldMk cId="2171149356" sldId="284"/>
            <ac:spMk id="2" creationId="{9BA9094C-7978-47AA-930B-17C1D731E030}"/>
          </ac:spMkLst>
        </pc:spChg>
        <pc:spChg chg="add mod">
          <ac:chgData name="Sergi Guasch" userId="9c96f21750e87e78" providerId="LiveId" clId="{60A8B25F-0B2B-4A5D-A4A3-B5717FCF7ED3}" dt="2022-03-16T15:54:38.307" v="521" actId="313"/>
          <ac:spMkLst>
            <pc:docMk/>
            <pc:sldMk cId="2171149356" sldId="284"/>
            <ac:spMk id="4" creationId="{5643FDA3-7807-4D32-91E7-37F0789D2BA4}"/>
          </ac:spMkLst>
        </pc:spChg>
        <pc:picChg chg="add mod">
          <ac:chgData name="Sergi Guasch" userId="9c96f21750e87e78" providerId="LiveId" clId="{60A8B25F-0B2B-4A5D-A4A3-B5717FCF7ED3}" dt="2022-03-16T15:52:36.197" v="477" actId="1036"/>
          <ac:picMkLst>
            <pc:docMk/>
            <pc:sldMk cId="2171149356" sldId="284"/>
            <ac:picMk id="3" creationId="{11406795-403B-4961-874D-1B7E3CCEB1F3}"/>
          </ac:picMkLst>
        </pc:picChg>
        <pc:picChg chg="del">
          <ac:chgData name="Sergi Guasch" userId="9c96f21750e87e78" providerId="LiveId" clId="{60A8B25F-0B2B-4A5D-A4A3-B5717FCF7ED3}" dt="2022-03-16T15:52:10.120" v="457" actId="478"/>
          <ac:picMkLst>
            <pc:docMk/>
            <pc:sldMk cId="2171149356" sldId="284"/>
            <ac:picMk id="8" creationId="{DF7B3860-EE91-4049-8319-8E77072CE65A}"/>
          </ac:picMkLst>
        </pc:picChg>
      </pc:sldChg>
      <pc:sldChg chg="addSp delSp modSp add del mod setBg">
        <pc:chgData name="Sergi Guasch" userId="9c96f21750e87e78" providerId="LiveId" clId="{60A8B25F-0B2B-4A5D-A4A3-B5717FCF7ED3}" dt="2022-03-16T15:52:03.404" v="455" actId="47"/>
        <pc:sldMkLst>
          <pc:docMk/>
          <pc:sldMk cId="2277555244" sldId="284"/>
        </pc:sldMkLst>
        <pc:spChg chg="add del">
          <ac:chgData name="Sergi Guasch" userId="9c96f21750e87e78" providerId="LiveId" clId="{60A8B25F-0B2B-4A5D-A4A3-B5717FCF7ED3}" dt="2022-03-16T15:44:49.113" v="440" actId="26606"/>
          <ac:spMkLst>
            <pc:docMk/>
            <pc:sldMk cId="2277555244" sldId="284"/>
            <ac:spMk id="36" creationId="{093797CA-51AE-4245-A8B2-F5D0180522BC}"/>
          </ac:spMkLst>
        </pc:spChg>
        <pc:spChg chg="add del">
          <ac:chgData name="Sergi Guasch" userId="9c96f21750e87e78" providerId="LiveId" clId="{60A8B25F-0B2B-4A5D-A4A3-B5717FCF7ED3}" dt="2022-03-16T15:44:49.113" v="440" actId="26606"/>
          <ac:spMkLst>
            <pc:docMk/>
            <pc:sldMk cId="2277555244" sldId="284"/>
            <ac:spMk id="38" creationId="{45D13CF6-CAE0-4A88-A734-2A3DBFE89D69}"/>
          </ac:spMkLst>
        </pc:spChg>
        <pc:spChg chg="add del">
          <ac:chgData name="Sergi Guasch" userId="9c96f21750e87e78" providerId="LiveId" clId="{60A8B25F-0B2B-4A5D-A4A3-B5717FCF7ED3}" dt="2022-03-16T15:42:50.221" v="422" actId="26606"/>
          <ac:spMkLst>
            <pc:docMk/>
            <pc:sldMk cId="2277555244" sldId="284"/>
            <ac:spMk id="42" creationId="{5C56FD3A-4F39-4752-AC00-DB25CCA4ED73}"/>
          </ac:spMkLst>
        </pc:spChg>
        <pc:spChg chg="add del">
          <ac:chgData name="Sergi Guasch" userId="9c96f21750e87e78" providerId="LiveId" clId="{60A8B25F-0B2B-4A5D-A4A3-B5717FCF7ED3}" dt="2022-03-16T15:42:40.822" v="416" actId="26606"/>
          <ac:spMkLst>
            <pc:docMk/>
            <pc:sldMk cId="2277555244" sldId="284"/>
            <ac:spMk id="43" creationId="{5C56FD3A-4F39-4752-AC00-DB25CCA4ED73}"/>
          </ac:spMkLst>
        </pc:spChg>
        <pc:spChg chg="add del">
          <ac:chgData name="Sergi Guasch" userId="9c96f21750e87e78" providerId="LiveId" clId="{60A8B25F-0B2B-4A5D-A4A3-B5717FCF7ED3}" dt="2022-03-16T15:42:50.221" v="422" actId="26606"/>
          <ac:spMkLst>
            <pc:docMk/>
            <pc:sldMk cId="2277555244" sldId="284"/>
            <ac:spMk id="44" creationId="{772527DF-A25C-46B4-A5D9-BBE2E310ACAF}"/>
          </ac:spMkLst>
        </pc:spChg>
        <pc:spChg chg="add del">
          <ac:chgData name="Sergi Guasch" userId="9c96f21750e87e78" providerId="LiveId" clId="{60A8B25F-0B2B-4A5D-A4A3-B5717FCF7ED3}" dt="2022-03-16T15:42:40.822" v="416" actId="26606"/>
          <ac:spMkLst>
            <pc:docMk/>
            <pc:sldMk cId="2277555244" sldId="284"/>
            <ac:spMk id="45" creationId="{772527DF-A25C-46B4-A5D9-BBE2E310ACAF}"/>
          </ac:spMkLst>
        </pc:spChg>
        <pc:spChg chg="add del">
          <ac:chgData name="Sergi Guasch" userId="9c96f21750e87e78" providerId="LiveId" clId="{60A8B25F-0B2B-4A5D-A4A3-B5717FCF7ED3}" dt="2022-03-16T15:44:49.113" v="440" actId="26606"/>
          <ac:spMkLst>
            <pc:docMk/>
            <pc:sldMk cId="2277555244" sldId="284"/>
            <ac:spMk id="46" creationId="{E24F7045-1B8B-4422-9330-0BC8BF6065E3}"/>
          </ac:spMkLst>
        </pc:spChg>
        <pc:spChg chg="add del">
          <ac:chgData name="Sergi Guasch" userId="9c96f21750e87e78" providerId="LiveId" clId="{60A8B25F-0B2B-4A5D-A4A3-B5717FCF7ED3}" dt="2022-03-16T15:44:49.113" v="440" actId="26606"/>
          <ac:spMkLst>
            <pc:docMk/>
            <pc:sldMk cId="2277555244" sldId="284"/>
            <ac:spMk id="47" creationId="{C8E5BCBF-E5D0-444B-A584-4A5FF79F9D7E}"/>
          </ac:spMkLst>
        </pc:spChg>
        <pc:spChg chg="add del">
          <ac:chgData name="Sergi Guasch" userId="9c96f21750e87e78" providerId="LiveId" clId="{60A8B25F-0B2B-4A5D-A4A3-B5717FCF7ED3}" dt="2022-03-16T15:44:49.113" v="440" actId="26606"/>
          <ac:spMkLst>
            <pc:docMk/>
            <pc:sldMk cId="2277555244" sldId="284"/>
            <ac:spMk id="48" creationId="{7ED0B3BD-E968-4364-878A-47D3A6AEF099}"/>
          </ac:spMkLst>
        </pc:spChg>
        <pc:spChg chg="add del">
          <ac:chgData name="Sergi Guasch" userId="9c96f21750e87e78" providerId="LiveId" clId="{60A8B25F-0B2B-4A5D-A4A3-B5717FCF7ED3}" dt="2022-03-16T15:43:21.308" v="425" actId="26606"/>
          <ac:spMkLst>
            <pc:docMk/>
            <pc:sldMk cId="2277555244" sldId="284"/>
            <ac:spMk id="53" creationId="{3385F975-4404-4237-86DB-4C018161DDD3}"/>
          </ac:spMkLst>
        </pc:spChg>
        <pc:spChg chg="add del">
          <ac:chgData name="Sergi Guasch" userId="9c96f21750e87e78" providerId="LiveId" clId="{60A8B25F-0B2B-4A5D-A4A3-B5717FCF7ED3}" dt="2022-03-16T15:43:21.308" v="425" actId="26606"/>
          <ac:spMkLst>
            <pc:docMk/>
            <pc:sldMk cId="2277555244" sldId="284"/>
            <ac:spMk id="55" creationId="{DCAE6285-6D7E-42D2-8A66-CDA633FB9EE8}"/>
          </ac:spMkLst>
        </pc:spChg>
        <pc:spChg chg="add del">
          <ac:chgData name="Sergi Guasch" userId="9c96f21750e87e78" providerId="LiveId" clId="{60A8B25F-0B2B-4A5D-A4A3-B5717FCF7ED3}" dt="2022-03-16T15:44:32.723" v="431" actId="26606"/>
          <ac:spMkLst>
            <pc:docMk/>
            <pc:sldMk cId="2277555244" sldId="284"/>
            <ac:spMk id="59" creationId="{E24F7045-1B8B-4422-9330-0BC8BF6065E3}"/>
          </ac:spMkLst>
        </pc:spChg>
        <pc:spChg chg="add del">
          <ac:chgData name="Sergi Guasch" userId="9c96f21750e87e78" providerId="LiveId" clId="{60A8B25F-0B2B-4A5D-A4A3-B5717FCF7ED3}" dt="2022-03-16T15:44:32.723" v="431" actId="26606"/>
          <ac:spMkLst>
            <pc:docMk/>
            <pc:sldMk cId="2277555244" sldId="284"/>
            <ac:spMk id="60" creationId="{7ED0B3BD-E968-4364-878A-47D3A6AEF099}"/>
          </ac:spMkLst>
        </pc:spChg>
        <pc:spChg chg="add del">
          <ac:chgData name="Sergi Guasch" userId="9c96f21750e87e78" providerId="LiveId" clId="{60A8B25F-0B2B-4A5D-A4A3-B5717FCF7ED3}" dt="2022-03-16T15:44:32.723" v="431" actId="26606"/>
          <ac:spMkLst>
            <pc:docMk/>
            <pc:sldMk cId="2277555244" sldId="284"/>
            <ac:spMk id="61" creationId="{C8E5BCBF-E5D0-444B-A584-4A5FF79F9D7E}"/>
          </ac:spMkLst>
        </pc:spChg>
        <pc:spChg chg="add del">
          <ac:chgData name="Sergi Guasch" userId="9c96f21750e87e78" providerId="LiveId" clId="{60A8B25F-0B2B-4A5D-A4A3-B5717FCF7ED3}" dt="2022-03-16T15:44:32.254" v="430" actId="26606"/>
          <ac:spMkLst>
            <pc:docMk/>
            <pc:sldMk cId="2277555244" sldId="284"/>
            <ac:spMk id="66" creationId="{C2869B52-288D-4851-BEBE-FCF64CB1E481}"/>
          </ac:spMkLst>
        </pc:spChg>
        <pc:picChg chg="add del mod">
          <ac:chgData name="Sergi Guasch" userId="9c96f21750e87e78" providerId="LiveId" clId="{60A8B25F-0B2B-4A5D-A4A3-B5717FCF7ED3}" dt="2022-03-16T15:44:54.946" v="442" actId="21"/>
          <ac:picMkLst>
            <pc:docMk/>
            <pc:sldMk cId="2277555244" sldId="284"/>
            <ac:picMk id="3" creationId="{FD795607-202F-48C1-91D7-D81FB03B4467}"/>
          </ac:picMkLst>
        </pc:picChg>
        <pc:picChg chg="add del">
          <ac:chgData name="Sergi Guasch" userId="9c96f21750e87e78" providerId="LiveId" clId="{60A8B25F-0B2B-4A5D-A4A3-B5717FCF7ED3}" dt="2022-03-16T15:42:43.902" v="420" actId="26606"/>
          <ac:picMkLst>
            <pc:docMk/>
            <pc:sldMk cId="2277555244" sldId="284"/>
            <ac:picMk id="40" creationId="{88D2FF5B-DD64-4389-8A61-76F48BB08807}"/>
          </ac:picMkLst>
        </pc:picChg>
        <pc:picChg chg="add del">
          <ac:chgData name="Sergi Guasch" userId="9c96f21750e87e78" providerId="LiveId" clId="{60A8B25F-0B2B-4A5D-A4A3-B5717FCF7ED3}" dt="2022-03-16T15:43:23.766" v="427" actId="26606"/>
          <ac:picMkLst>
            <pc:docMk/>
            <pc:sldMk cId="2277555244" sldId="284"/>
            <ac:picMk id="57" creationId="{88D2FF5B-DD64-4389-8A61-76F48BB08807}"/>
          </ac:picMkLst>
        </pc:picChg>
      </pc:sldChg>
      <pc:sldChg chg="addSp delSp modSp add mod">
        <pc:chgData name="Sergi Guasch" userId="9c96f21750e87e78" providerId="LiveId" clId="{60A8B25F-0B2B-4A5D-A4A3-B5717FCF7ED3}" dt="2022-03-16T22:06:49.017" v="754" actId="1035"/>
        <pc:sldMkLst>
          <pc:docMk/>
          <pc:sldMk cId="952032584" sldId="285"/>
        </pc:sldMkLst>
        <pc:spChg chg="mod">
          <ac:chgData name="Sergi Guasch" userId="9c96f21750e87e78" providerId="LiveId" clId="{60A8B25F-0B2B-4A5D-A4A3-B5717FCF7ED3}" dt="2022-03-16T22:06:25.394" v="712" actId="164"/>
          <ac:spMkLst>
            <pc:docMk/>
            <pc:sldMk cId="952032584" sldId="285"/>
            <ac:spMk id="4" creationId="{5643FDA3-7807-4D32-91E7-37F0789D2BA4}"/>
          </ac:spMkLst>
        </pc:spChg>
        <pc:spChg chg="mod">
          <ac:chgData name="Sergi Guasch" userId="9c96f21750e87e78" providerId="LiveId" clId="{60A8B25F-0B2B-4A5D-A4A3-B5717FCF7ED3}" dt="2022-03-16T22:06:49.017" v="754" actId="1035"/>
          <ac:spMkLst>
            <pc:docMk/>
            <pc:sldMk cId="952032584" sldId="285"/>
            <ac:spMk id="8" creationId="{6C62C46D-E452-4D92-AB18-98296641A093}"/>
          </ac:spMkLst>
        </pc:spChg>
        <pc:grpChg chg="add mod">
          <ac:chgData name="Sergi Guasch" userId="9c96f21750e87e78" providerId="LiveId" clId="{60A8B25F-0B2B-4A5D-A4A3-B5717FCF7ED3}" dt="2022-03-16T22:06:27.839" v="736" actId="1037"/>
          <ac:grpSpMkLst>
            <pc:docMk/>
            <pc:sldMk cId="952032584" sldId="285"/>
            <ac:grpSpMk id="2" creationId="{8E3A63C0-5A48-4102-B48E-F2D5D97C34CE}"/>
          </ac:grpSpMkLst>
        </pc:grpChg>
        <pc:grpChg chg="add mod">
          <ac:chgData name="Sergi Guasch" userId="9c96f21750e87e78" providerId="LiveId" clId="{60A8B25F-0B2B-4A5D-A4A3-B5717FCF7ED3}" dt="2022-03-16T22:06:33.275" v="738" actId="14100"/>
          <ac:grpSpMkLst>
            <pc:docMk/>
            <pc:sldMk cId="952032584" sldId="285"/>
            <ac:grpSpMk id="6" creationId="{D63B33DF-86EF-43F6-A7E3-F91A5F8A8EBE}"/>
          </ac:grpSpMkLst>
        </pc:grpChg>
        <pc:picChg chg="del">
          <ac:chgData name="Sergi Guasch" userId="9c96f21750e87e78" providerId="LiveId" clId="{60A8B25F-0B2B-4A5D-A4A3-B5717FCF7ED3}" dt="2022-03-16T16:59:47.247" v="528" actId="478"/>
          <ac:picMkLst>
            <pc:docMk/>
            <pc:sldMk cId="952032584" sldId="285"/>
            <ac:picMk id="3" creationId="{11406795-403B-4961-874D-1B7E3CCEB1F3}"/>
          </ac:picMkLst>
        </pc:picChg>
        <pc:picChg chg="add mod">
          <ac:chgData name="Sergi Guasch" userId="9c96f21750e87e78" providerId="LiveId" clId="{60A8B25F-0B2B-4A5D-A4A3-B5717FCF7ED3}" dt="2022-03-16T22:06:25.394" v="712" actId="164"/>
          <ac:picMkLst>
            <pc:docMk/>
            <pc:sldMk cId="952032584" sldId="285"/>
            <ac:picMk id="5" creationId="{4201BDAB-072F-418A-A4B3-75FBB018CB54}"/>
          </ac:picMkLst>
        </pc:picChg>
        <pc:picChg chg="mod">
          <ac:chgData name="Sergi Guasch" userId="9c96f21750e87e78" providerId="LiveId" clId="{60A8B25F-0B2B-4A5D-A4A3-B5717FCF7ED3}" dt="2022-03-16T22:05:46.784" v="706"/>
          <ac:picMkLst>
            <pc:docMk/>
            <pc:sldMk cId="952032584" sldId="285"/>
            <ac:picMk id="7" creationId="{731E3FD6-7BE7-4A55-A83C-C1307CCC6E0F}"/>
          </ac:picMkLst>
        </pc:picChg>
      </pc:sldChg>
      <pc:sldChg chg="addSp delSp modSp add mod ord">
        <pc:chgData name="Sergi Guasch" userId="9c96f21750e87e78" providerId="LiveId" clId="{60A8B25F-0B2B-4A5D-A4A3-B5717FCF7ED3}" dt="2022-03-16T22:08:40.569" v="760" actId="962"/>
        <pc:sldMkLst>
          <pc:docMk/>
          <pc:sldMk cId="3071218628" sldId="286"/>
        </pc:sldMkLst>
        <pc:spChg chg="add mod">
          <ac:chgData name="Sergi Guasch" userId="9c96f21750e87e78" providerId="LiveId" clId="{60A8B25F-0B2B-4A5D-A4A3-B5717FCF7ED3}" dt="2022-03-16T22:05:25.536" v="704" actId="164"/>
          <ac:spMkLst>
            <pc:docMk/>
            <pc:sldMk cId="3071218628" sldId="286"/>
            <ac:spMk id="5" creationId="{B5F12D6E-6314-48FF-A019-6FEAFB46A353}"/>
          </ac:spMkLst>
        </pc:spChg>
        <pc:spChg chg="del">
          <ac:chgData name="Sergi Guasch" userId="9c96f21750e87e78" providerId="LiveId" clId="{60A8B25F-0B2B-4A5D-A4A3-B5717FCF7ED3}" dt="2022-03-16T22:08:32.364" v="757" actId="478"/>
          <ac:spMkLst>
            <pc:docMk/>
            <pc:sldMk cId="3071218628" sldId="286"/>
            <ac:spMk id="15" creationId="{4E1DD0CC-91C6-41D1-B15B-17B3C83F7B45}"/>
          </ac:spMkLst>
        </pc:spChg>
        <pc:grpChg chg="del">
          <ac:chgData name="Sergi Guasch" userId="9c96f21750e87e78" providerId="LiveId" clId="{60A8B25F-0B2B-4A5D-A4A3-B5717FCF7ED3}" dt="2022-03-16T22:01:44.778" v="578" actId="478"/>
          <ac:grpSpMkLst>
            <pc:docMk/>
            <pc:sldMk cId="3071218628" sldId="286"/>
            <ac:grpSpMk id="7" creationId="{3C2B1D5C-49A8-4262-9923-F9601489632B}"/>
          </ac:grpSpMkLst>
        </pc:grpChg>
        <pc:grpChg chg="add del mod">
          <ac:chgData name="Sergi Guasch" userId="9c96f21750e87e78" providerId="LiveId" clId="{60A8B25F-0B2B-4A5D-A4A3-B5717FCF7ED3}" dt="2022-03-16T22:05:41.869" v="705" actId="21"/>
          <ac:grpSpMkLst>
            <pc:docMk/>
            <pc:sldMk cId="3071218628" sldId="286"/>
            <ac:grpSpMk id="9" creationId="{01A8C846-9597-4D48-BF83-64E0AEF0D373}"/>
          </ac:grpSpMkLst>
        </pc:grpChg>
        <pc:picChg chg="add mod modCrop">
          <ac:chgData name="Sergi Guasch" userId="9c96f21750e87e78" providerId="LiveId" clId="{60A8B25F-0B2B-4A5D-A4A3-B5717FCF7ED3}" dt="2022-03-16T22:05:25.536" v="704" actId="164"/>
          <ac:picMkLst>
            <pc:docMk/>
            <pc:sldMk cId="3071218628" sldId="286"/>
            <ac:picMk id="4" creationId="{11461B04-7AC9-48F5-8673-4722B2D6385C}"/>
          </ac:picMkLst>
        </pc:picChg>
        <pc:picChg chg="del">
          <ac:chgData name="Sergi Guasch" userId="9c96f21750e87e78" providerId="LiveId" clId="{60A8B25F-0B2B-4A5D-A4A3-B5717FCF7ED3}" dt="2022-03-16T22:01:43.978" v="577" actId="478"/>
          <ac:picMkLst>
            <pc:docMk/>
            <pc:sldMk cId="3071218628" sldId="286"/>
            <ac:picMk id="6" creationId="{6C720A75-014F-4868-AD88-B7E407683B60}"/>
          </ac:picMkLst>
        </pc:picChg>
        <pc:picChg chg="add mod">
          <ac:chgData name="Sergi Guasch" userId="9c96f21750e87e78" providerId="LiveId" clId="{60A8B25F-0B2B-4A5D-A4A3-B5717FCF7ED3}" dt="2022-03-16T22:08:40.569" v="760" actId="962"/>
          <ac:picMkLst>
            <pc:docMk/>
            <pc:sldMk cId="3071218628" sldId="286"/>
            <ac:picMk id="11" creationId="{63D99BA9-4BAE-455B-8BE9-AD9131F41C57}"/>
          </ac:picMkLst>
        </pc:picChg>
      </pc:sldChg>
      <pc:sldChg chg="addSp delSp modSp add mod">
        <pc:chgData name="Sergi Guasch" userId="9c96f21750e87e78" providerId="LiveId" clId="{60A8B25F-0B2B-4A5D-A4A3-B5717FCF7ED3}" dt="2022-03-16T23:38:32.780" v="982" actId="26606"/>
        <pc:sldMkLst>
          <pc:docMk/>
          <pc:sldMk cId="2650383478" sldId="287"/>
        </pc:sldMkLst>
        <pc:spChg chg="del">
          <ac:chgData name="Sergi Guasch" userId="9c96f21750e87e78" providerId="LiveId" clId="{60A8B25F-0B2B-4A5D-A4A3-B5717FCF7ED3}" dt="2022-03-16T22:32:52.066" v="778" actId="478"/>
          <ac:spMkLst>
            <pc:docMk/>
            <pc:sldMk cId="2650383478" sldId="287"/>
            <ac:spMk id="15" creationId="{4E1DD0CC-91C6-41D1-B15B-17B3C83F7B45}"/>
          </ac:spMkLst>
        </pc:spChg>
        <pc:spChg chg="del">
          <ac:chgData name="Sergi Guasch" userId="9c96f21750e87e78" providerId="LiveId" clId="{60A8B25F-0B2B-4A5D-A4A3-B5717FCF7ED3}" dt="2022-03-16T23:38:32.780" v="982" actId="26606"/>
          <ac:spMkLst>
            <pc:docMk/>
            <pc:sldMk cId="2650383478" sldId="287"/>
            <ac:spMk id="36" creationId="{093797CA-51AE-4245-A8B2-F5D0180522BC}"/>
          </ac:spMkLst>
        </pc:spChg>
        <pc:spChg chg="del">
          <ac:chgData name="Sergi Guasch" userId="9c96f21750e87e78" providerId="LiveId" clId="{60A8B25F-0B2B-4A5D-A4A3-B5717FCF7ED3}" dt="2022-03-16T23:38:32.780" v="982" actId="26606"/>
          <ac:spMkLst>
            <pc:docMk/>
            <pc:sldMk cId="2650383478" sldId="287"/>
            <ac:spMk id="38" creationId="{45D13CF6-CAE0-4A88-A734-2A3DBFE89D69}"/>
          </ac:spMkLst>
        </pc:spChg>
        <pc:spChg chg="add">
          <ac:chgData name="Sergi Guasch" userId="9c96f21750e87e78" providerId="LiveId" clId="{60A8B25F-0B2B-4A5D-A4A3-B5717FCF7ED3}" dt="2022-03-16T23:38:32.780" v="982" actId="26606"/>
          <ac:spMkLst>
            <pc:docMk/>
            <pc:sldMk cId="2650383478" sldId="287"/>
            <ac:spMk id="43" creationId="{5C56FD3A-4F39-4752-AC00-DB25CCA4ED73}"/>
          </ac:spMkLst>
        </pc:spChg>
        <pc:spChg chg="add">
          <ac:chgData name="Sergi Guasch" userId="9c96f21750e87e78" providerId="LiveId" clId="{60A8B25F-0B2B-4A5D-A4A3-B5717FCF7ED3}" dt="2022-03-16T23:38:32.780" v="982" actId="26606"/>
          <ac:spMkLst>
            <pc:docMk/>
            <pc:sldMk cId="2650383478" sldId="287"/>
            <ac:spMk id="45" creationId="{772527DF-A25C-46B4-A5D9-BBE2E310ACAF}"/>
          </ac:spMkLst>
        </pc:spChg>
        <pc:grpChg chg="del">
          <ac:chgData name="Sergi Guasch" userId="9c96f21750e87e78" providerId="LiveId" clId="{60A8B25F-0B2B-4A5D-A4A3-B5717FCF7ED3}" dt="2022-03-16T22:31:17.575" v="776" actId="478"/>
          <ac:grpSpMkLst>
            <pc:docMk/>
            <pc:sldMk cId="2650383478" sldId="287"/>
            <ac:grpSpMk id="7" creationId="{3C2B1D5C-49A8-4262-9923-F9601489632B}"/>
          </ac:grpSpMkLst>
        </pc:grpChg>
        <pc:picChg chg="add del mod">
          <ac:chgData name="Sergi Guasch" userId="9c96f21750e87e78" providerId="LiveId" clId="{60A8B25F-0B2B-4A5D-A4A3-B5717FCF7ED3}" dt="2022-03-16T23:36:36.633" v="978" actId="478"/>
          <ac:picMkLst>
            <pc:docMk/>
            <pc:sldMk cId="2650383478" sldId="287"/>
            <ac:picMk id="4" creationId="{54DA9DF3-1A73-4893-9EEF-4616B5CBEF78}"/>
          </ac:picMkLst>
        </pc:picChg>
        <pc:picChg chg="del">
          <ac:chgData name="Sergi Guasch" userId="9c96f21750e87e78" providerId="LiveId" clId="{60A8B25F-0B2B-4A5D-A4A3-B5717FCF7ED3}" dt="2022-03-16T22:31:18.340" v="777" actId="478"/>
          <ac:picMkLst>
            <pc:docMk/>
            <pc:sldMk cId="2650383478" sldId="287"/>
            <ac:picMk id="6" creationId="{6C720A75-014F-4868-AD88-B7E407683B60}"/>
          </ac:picMkLst>
        </pc:picChg>
        <pc:picChg chg="add mod">
          <ac:chgData name="Sergi Guasch" userId="9c96f21750e87e78" providerId="LiveId" clId="{60A8B25F-0B2B-4A5D-A4A3-B5717FCF7ED3}" dt="2022-03-16T23:38:32.780" v="982" actId="26606"/>
          <ac:picMkLst>
            <pc:docMk/>
            <pc:sldMk cId="2650383478" sldId="287"/>
            <ac:picMk id="9" creationId="{8B4A1A2A-2BE7-4C7C-8CC0-FEDE7A5D283D}"/>
          </ac:picMkLst>
        </pc:picChg>
      </pc:sldChg>
      <pc:sldChg chg="new del">
        <pc:chgData name="Sergi Guasch" userId="9c96f21750e87e78" providerId="LiveId" clId="{60A8B25F-0B2B-4A5D-A4A3-B5717FCF7ED3}" dt="2022-03-16T22:31:09.325" v="774" actId="47"/>
        <pc:sldMkLst>
          <pc:docMk/>
          <pc:sldMk cId="4277525310" sldId="287"/>
        </pc:sldMkLst>
      </pc:sldChg>
      <pc:sldChg chg="addSp delSp modSp add mod ord">
        <pc:chgData name="Sergi Guasch" userId="9c96f21750e87e78" providerId="LiveId" clId="{60A8B25F-0B2B-4A5D-A4A3-B5717FCF7ED3}" dt="2022-03-17T09:51:02.412" v="1215" actId="20577"/>
        <pc:sldMkLst>
          <pc:docMk/>
          <pc:sldMk cId="490228150" sldId="288"/>
        </pc:sldMkLst>
        <pc:spChg chg="add mod">
          <ac:chgData name="Sergi Guasch" userId="9c96f21750e87e78" providerId="LiveId" clId="{60A8B25F-0B2B-4A5D-A4A3-B5717FCF7ED3}" dt="2022-03-17T09:44:25.158" v="1144" actId="1076"/>
          <ac:spMkLst>
            <pc:docMk/>
            <pc:sldMk cId="490228150" sldId="288"/>
            <ac:spMk id="2" creationId="{0B9CD18F-A892-4161-8DDE-2EE751F0AC99}"/>
          </ac:spMkLst>
        </pc:spChg>
        <pc:spChg chg="add del mod">
          <ac:chgData name="Sergi Guasch" userId="9c96f21750e87e78" providerId="LiveId" clId="{60A8B25F-0B2B-4A5D-A4A3-B5717FCF7ED3}" dt="2022-03-17T09:14:54.104" v="1070" actId="478"/>
          <ac:spMkLst>
            <pc:docMk/>
            <pc:sldMk cId="490228150" sldId="288"/>
            <ac:spMk id="12" creationId="{9FDDDD2E-66F1-4AFD-8A12-91F750584B5F}"/>
          </ac:spMkLst>
        </pc:spChg>
        <pc:spChg chg="mod">
          <ac:chgData name="Sergi Guasch" userId="9c96f21750e87e78" providerId="LiveId" clId="{60A8B25F-0B2B-4A5D-A4A3-B5717FCF7ED3}" dt="2022-03-16T22:37:40.218" v="890" actId="1035"/>
          <ac:spMkLst>
            <pc:docMk/>
            <pc:sldMk cId="490228150" sldId="288"/>
            <ac:spMk id="15" creationId="{4E1DD0CC-91C6-41D1-B15B-17B3C83F7B45}"/>
          </ac:spMkLst>
        </pc:spChg>
        <pc:spChg chg="add mod">
          <ac:chgData name="Sergi Guasch" userId="9c96f21750e87e78" providerId="LiveId" clId="{60A8B25F-0B2B-4A5D-A4A3-B5717FCF7ED3}" dt="2022-03-17T09:47:17.210" v="1199" actId="1076"/>
          <ac:spMkLst>
            <pc:docMk/>
            <pc:sldMk cId="490228150" sldId="288"/>
            <ac:spMk id="18" creationId="{7751A0E7-5343-4539-ADB6-061A17BCD914}"/>
          </ac:spMkLst>
        </pc:spChg>
        <pc:spChg chg="add mod">
          <ac:chgData name="Sergi Guasch" userId="9c96f21750e87e78" providerId="LiveId" clId="{60A8B25F-0B2B-4A5D-A4A3-B5717FCF7ED3}" dt="2022-03-17T09:51:02.412" v="1215" actId="20577"/>
          <ac:spMkLst>
            <pc:docMk/>
            <pc:sldMk cId="490228150" sldId="288"/>
            <ac:spMk id="21" creationId="{FE229B73-1B70-4323-8DEA-93A77FE727FB}"/>
          </ac:spMkLst>
        </pc:spChg>
        <pc:grpChg chg="del">
          <ac:chgData name="Sergi Guasch" userId="9c96f21750e87e78" providerId="LiveId" clId="{60A8B25F-0B2B-4A5D-A4A3-B5717FCF7ED3}" dt="2022-03-16T22:33:39.882" v="783" actId="478"/>
          <ac:grpSpMkLst>
            <pc:docMk/>
            <pc:sldMk cId="490228150" sldId="288"/>
            <ac:grpSpMk id="7" creationId="{3C2B1D5C-49A8-4262-9923-F9601489632B}"/>
          </ac:grpSpMkLst>
        </pc:grpChg>
        <pc:grpChg chg="add del mod">
          <ac:chgData name="Sergi Guasch" userId="9c96f21750e87e78" providerId="LiveId" clId="{60A8B25F-0B2B-4A5D-A4A3-B5717FCF7ED3}" dt="2022-03-17T09:24:12.310" v="1091" actId="478"/>
          <ac:grpSpMkLst>
            <pc:docMk/>
            <pc:sldMk cId="490228150" sldId="288"/>
            <ac:grpSpMk id="9" creationId="{3B5418AC-75A9-4B2F-B048-173023702BA9}"/>
          </ac:grpSpMkLst>
        </pc:grpChg>
        <pc:picChg chg="add mod modCrop">
          <ac:chgData name="Sergi Guasch" userId="9c96f21750e87e78" providerId="LiveId" clId="{60A8B25F-0B2B-4A5D-A4A3-B5717FCF7ED3}" dt="2022-03-17T09:16:23.357" v="1075" actId="164"/>
          <ac:picMkLst>
            <pc:docMk/>
            <pc:sldMk cId="490228150" sldId="288"/>
            <ac:picMk id="4" creationId="{15B6BFE1-E663-49F0-B1E6-FA4B35ACA2FF}"/>
          </ac:picMkLst>
        </pc:picChg>
        <pc:picChg chg="add mod modCrop">
          <ac:chgData name="Sergi Guasch" userId="9c96f21750e87e78" providerId="LiveId" clId="{60A8B25F-0B2B-4A5D-A4A3-B5717FCF7ED3}" dt="2022-03-17T09:16:23.357" v="1075" actId="164"/>
          <ac:picMkLst>
            <pc:docMk/>
            <pc:sldMk cId="490228150" sldId="288"/>
            <ac:picMk id="6" creationId="{07DCE2E8-F906-4449-A339-B1CDBA864C62}"/>
          </ac:picMkLst>
        </pc:picChg>
        <pc:picChg chg="del">
          <ac:chgData name="Sergi Guasch" userId="9c96f21750e87e78" providerId="LiveId" clId="{60A8B25F-0B2B-4A5D-A4A3-B5717FCF7ED3}" dt="2022-03-16T22:33:39.018" v="782" actId="478"/>
          <ac:picMkLst>
            <pc:docMk/>
            <pc:sldMk cId="490228150" sldId="288"/>
            <ac:picMk id="6" creationId="{6C720A75-014F-4868-AD88-B7E407683B60}"/>
          </ac:picMkLst>
        </pc:picChg>
        <pc:picChg chg="add del mod">
          <ac:chgData name="Sergi Guasch" userId="9c96f21750e87e78" providerId="LiveId" clId="{60A8B25F-0B2B-4A5D-A4A3-B5717FCF7ED3}" dt="2022-03-17T09:14:48.911" v="1068" actId="931"/>
          <ac:picMkLst>
            <pc:docMk/>
            <pc:sldMk cId="490228150" sldId="288"/>
            <ac:picMk id="8" creationId="{5CC55FD3-F06A-4B1D-9DEC-0111A7EF2EA3}"/>
          </ac:picMkLst>
        </pc:picChg>
        <pc:picChg chg="add mod">
          <ac:chgData name="Sergi Guasch" userId="9c96f21750e87e78" providerId="LiveId" clId="{60A8B25F-0B2B-4A5D-A4A3-B5717FCF7ED3}" dt="2022-03-17T09:25:09.853" v="1103" actId="14100"/>
          <ac:picMkLst>
            <pc:docMk/>
            <pc:sldMk cId="490228150" sldId="288"/>
            <ac:picMk id="11" creationId="{1B612817-E085-4189-ADA0-12DD6DDF6D9A}"/>
          </ac:picMkLst>
        </pc:picChg>
        <pc:picChg chg="add mod modCrop">
          <ac:chgData name="Sergi Guasch" userId="9c96f21750e87e78" providerId="LiveId" clId="{60A8B25F-0B2B-4A5D-A4A3-B5717FCF7ED3}" dt="2022-03-17T09:25:46.096" v="1110" actId="1076"/>
          <ac:picMkLst>
            <pc:docMk/>
            <pc:sldMk cId="490228150" sldId="288"/>
            <ac:picMk id="14" creationId="{9A54AFE8-8B5A-40A5-8569-D440B36584E5}"/>
          </ac:picMkLst>
        </pc:picChg>
        <pc:picChg chg="add mod modCrop">
          <ac:chgData name="Sergi Guasch" userId="9c96f21750e87e78" providerId="LiveId" clId="{60A8B25F-0B2B-4A5D-A4A3-B5717FCF7ED3}" dt="2022-03-17T09:25:50.555" v="1111" actId="1076"/>
          <ac:picMkLst>
            <pc:docMk/>
            <pc:sldMk cId="490228150" sldId="288"/>
            <ac:picMk id="17" creationId="{79424821-43EF-42FC-A3E0-79DA8C063405}"/>
          </ac:picMkLst>
        </pc:picChg>
      </pc:sldChg>
      <pc:sldChg chg="add del">
        <pc:chgData name="Sergi Guasch" userId="9c96f21750e87e78" providerId="LiveId" clId="{60A8B25F-0B2B-4A5D-A4A3-B5717FCF7ED3}" dt="2022-03-16T22:37:48.111" v="892" actId="47"/>
        <pc:sldMkLst>
          <pc:docMk/>
          <pc:sldMk cId="4058407013" sldId="289"/>
        </pc:sldMkLst>
      </pc:sldChg>
      <pc:sldChg chg="addSp modSp new mod">
        <pc:chgData name="Sergi Guasch" userId="9c96f21750e87e78" providerId="LiveId" clId="{60A8B25F-0B2B-4A5D-A4A3-B5717FCF7ED3}" dt="2022-03-16T22:35:16.324" v="828" actId="1076"/>
        <pc:sldMkLst>
          <pc:docMk/>
          <pc:sldMk cId="4232359731" sldId="290"/>
        </pc:sldMkLst>
        <pc:spChg chg="add mod">
          <ac:chgData name="Sergi Guasch" userId="9c96f21750e87e78" providerId="LiveId" clId="{60A8B25F-0B2B-4A5D-A4A3-B5717FCF7ED3}" dt="2022-03-16T22:35:16.324" v="828" actId="1076"/>
          <ac:spMkLst>
            <pc:docMk/>
            <pc:sldMk cId="4232359731" sldId="290"/>
            <ac:spMk id="2" creationId="{3BA1BEF4-7EA1-4867-8BDF-992F89D4956A}"/>
          </ac:spMkLst>
        </pc:spChg>
      </pc:sldChg>
      <pc:sldChg chg="addSp delSp modSp add mod">
        <pc:chgData name="Sergi Guasch" userId="9c96f21750e87e78" providerId="LiveId" clId="{60A8B25F-0B2B-4A5D-A4A3-B5717FCF7ED3}" dt="2022-03-17T00:26:25.577" v="1035" actId="1076"/>
        <pc:sldMkLst>
          <pc:docMk/>
          <pc:sldMk cId="1905013352" sldId="291"/>
        </pc:sldMkLst>
        <pc:spChg chg="mod">
          <ac:chgData name="Sergi Guasch" userId="9c96f21750e87e78" providerId="LiveId" clId="{60A8B25F-0B2B-4A5D-A4A3-B5717FCF7ED3}" dt="2022-03-16T22:38:23.743" v="929" actId="1076"/>
          <ac:spMkLst>
            <pc:docMk/>
            <pc:sldMk cId="1905013352" sldId="291"/>
            <ac:spMk id="2" creationId="{0B9CD18F-A892-4161-8DDE-2EE751F0AC99}"/>
          </ac:spMkLst>
        </pc:spChg>
        <pc:spChg chg="del">
          <ac:chgData name="Sergi Guasch" userId="9c96f21750e87e78" providerId="LiveId" clId="{60A8B25F-0B2B-4A5D-A4A3-B5717FCF7ED3}" dt="2022-03-16T22:38:26.723" v="930" actId="478"/>
          <ac:spMkLst>
            <pc:docMk/>
            <pc:sldMk cId="1905013352" sldId="291"/>
            <ac:spMk id="12" creationId="{9FDDDD2E-66F1-4AFD-8A12-91F750584B5F}"/>
          </ac:spMkLst>
        </pc:spChg>
        <pc:picChg chg="add mod modCrop">
          <ac:chgData name="Sergi Guasch" userId="9c96f21750e87e78" providerId="LiveId" clId="{60A8B25F-0B2B-4A5D-A4A3-B5717FCF7ED3}" dt="2022-03-17T00:24:51.042" v="1026" actId="14100"/>
          <ac:picMkLst>
            <pc:docMk/>
            <pc:sldMk cId="1905013352" sldId="291"/>
            <ac:picMk id="4" creationId="{1E246C27-6F6D-4154-A0AE-FFA21BFF1A23}"/>
          </ac:picMkLst>
        </pc:picChg>
        <pc:picChg chg="add mod">
          <ac:chgData name="Sergi Guasch" userId="9c96f21750e87e78" providerId="LiveId" clId="{60A8B25F-0B2B-4A5D-A4A3-B5717FCF7ED3}" dt="2022-03-17T00:26:25.577" v="1035" actId="1076"/>
          <ac:picMkLst>
            <pc:docMk/>
            <pc:sldMk cId="1905013352" sldId="291"/>
            <ac:picMk id="6" creationId="{997DAFEF-20DF-4448-A22C-00EA80E459CD}"/>
          </ac:picMkLst>
        </pc:picChg>
        <pc:picChg chg="add mod">
          <ac:chgData name="Sergi Guasch" userId="9c96f21750e87e78" providerId="LiveId" clId="{60A8B25F-0B2B-4A5D-A4A3-B5717FCF7ED3}" dt="2022-03-17T00:25:55.191" v="1032" actId="692"/>
          <ac:picMkLst>
            <pc:docMk/>
            <pc:sldMk cId="1905013352" sldId="291"/>
            <ac:picMk id="8" creationId="{C7696033-6198-4CDE-9BF2-D5C2C41A856B}"/>
          </ac:picMkLst>
        </pc:picChg>
      </pc:sldChg>
      <pc:sldChg chg="addSp delSp modSp add del mod">
        <pc:chgData name="Sergi Guasch" userId="9c96f21750e87e78" providerId="LiveId" clId="{60A8B25F-0B2B-4A5D-A4A3-B5717FCF7ED3}" dt="2022-03-17T09:51:32.057" v="1219" actId="47"/>
        <pc:sldMkLst>
          <pc:docMk/>
          <pc:sldMk cId="3630545523" sldId="292"/>
        </pc:sldMkLst>
        <pc:picChg chg="add del mod">
          <ac:chgData name="Sergi Guasch" userId="9c96f21750e87e78" providerId="LiveId" clId="{60A8B25F-0B2B-4A5D-A4A3-B5717FCF7ED3}" dt="2022-03-17T09:51:29.254" v="1218" actId="478"/>
          <ac:picMkLst>
            <pc:docMk/>
            <pc:sldMk cId="3630545523" sldId="292"/>
            <ac:picMk id="4" creationId="{D777C974-7A88-4A2E-B89A-83F42E887CCD}"/>
          </ac:picMkLst>
        </pc:picChg>
        <pc:picChg chg="add del mod">
          <ac:chgData name="Sergi Guasch" userId="9c96f21750e87e78" providerId="LiveId" clId="{60A8B25F-0B2B-4A5D-A4A3-B5717FCF7ED3}" dt="2022-03-17T09:51:26.970" v="1217" actId="478"/>
          <ac:picMkLst>
            <pc:docMk/>
            <pc:sldMk cId="3630545523" sldId="292"/>
            <ac:picMk id="6" creationId="{94FE4C22-3D23-4634-B28A-C49B6E157ADE}"/>
          </ac:picMkLst>
        </pc:picChg>
        <pc:picChg chg="del">
          <ac:chgData name="Sergi Guasch" userId="9c96f21750e87e78" providerId="LiveId" clId="{60A8B25F-0B2B-4A5D-A4A3-B5717FCF7ED3}" dt="2022-03-17T09:26:27.757" v="1113" actId="478"/>
          <ac:picMkLst>
            <pc:docMk/>
            <pc:sldMk cId="3630545523" sldId="292"/>
            <ac:picMk id="11" creationId="{1B612817-E085-4189-ADA0-12DD6DDF6D9A}"/>
          </ac:picMkLst>
        </pc:picChg>
        <pc:picChg chg="del">
          <ac:chgData name="Sergi Guasch" userId="9c96f21750e87e78" providerId="LiveId" clId="{60A8B25F-0B2B-4A5D-A4A3-B5717FCF7ED3}" dt="2022-03-17T09:26:27.757" v="1113" actId="478"/>
          <ac:picMkLst>
            <pc:docMk/>
            <pc:sldMk cId="3630545523" sldId="292"/>
            <ac:picMk id="14" creationId="{9A54AFE8-8B5A-40A5-8569-D440B36584E5}"/>
          </ac:picMkLst>
        </pc:picChg>
        <pc:picChg chg="del">
          <ac:chgData name="Sergi Guasch" userId="9c96f21750e87e78" providerId="LiveId" clId="{60A8B25F-0B2B-4A5D-A4A3-B5717FCF7ED3}" dt="2022-03-17T09:26:27.757" v="1113" actId="478"/>
          <ac:picMkLst>
            <pc:docMk/>
            <pc:sldMk cId="3630545523" sldId="292"/>
            <ac:picMk id="17" creationId="{79424821-43EF-42FC-A3E0-79DA8C0634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85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1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58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2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1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30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39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7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8.jp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jp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jp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2.jp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5.jp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Webscraping</a:t>
            </a:r>
            <a:r>
              <a:rPr lang="en-US" sz="4000" dirty="0"/>
              <a:t> and Sentiment Analysis from reviews of TripAdvisor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  <a:p>
            <a:pPr algn="l"/>
            <a:r>
              <a:rPr lang="en-US" sz="2300" dirty="0"/>
              <a:t>by Sergi Alvarez Guasch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E390FB-47B9-46FF-8EEA-F4C2F83D6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6" y="2669886"/>
            <a:ext cx="6186116" cy="142414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0DB6AE9-2744-4B32-9AB6-AF2B72E8C54E}"/>
              </a:ext>
            </a:extLst>
          </p:cNvPr>
          <p:cNvSpPr txBox="1">
            <a:spLocks/>
          </p:cNvSpPr>
          <p:nvPr/>
        </p:nvSpPr>
        <p:spPr>
          <a:xfrm>
            <a:off x="1208248" y="4671205"/>
            <a:ext cx="3466431" cy="969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B4A1A2A-2BE7-4C7C-8CC0-FEDE7A5D28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836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1DD0CC-91C6-41D1-B15B-17B3C83F7B45}"/>
              </a:ext>
            </a:extLst>
          </p:cNvPr>
          <p:cNvSpPr/>
          <p:nvPr/>
        </p:nvSpPr>
        <p:spPr>
          <a:xfrm>
            <a:off x="648767" y="821349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/>
              <a:t>Sentimental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CD18F-A892-4161-8DDE-2EE751F0AC99}"/>
              </a:ext>
            </a:extLst>
          </p:cNvPr>
          <p:cNvSpPr txBox="1"/>
          <p:nvPr/>
        </p:nvSpPr>
        <p:spPr>
          <a:xfrm>
            <a:off x="4522680" y="890171"/>
            <a:ext cx="350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Polarity and Subjectivity of reviews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B612817-E085-4189-ADA0-12DD6DDF6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6" y="1259503"/>
            <a:ext cx="9095275" cy="27422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14" name="Picture 1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9A54AFE8-8B5A-40A5-8569-D440B36584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99" r="10224" b="59169"/>
          <a:stretch/>
        </p:blipFill>
        <p:spPr>
          <a:xfrm>
            <a:off x="1717700" y="4202505"/>
            <a:ext cx="9114940" cy="729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79424821-43EF-42FC-A3E0-79DA8C0634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068" r="64"/>
          <a:stretch/>
        </p:blipFill>
        <p:spPr>
          <a:xfrm>
            <a:off x="1717700" y="4979408"/>
            <a:ext cx="9114941" cy="729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51A0E7-5343-4539-ADB6-061A17BCD914}"/>
              </a:ext>
            </a:extLst>
          </p:cNvPr>
          <p:cNvSpPr txBox="1"/>
          <p:nvPr/>
        </p:nvSpPr>
        <p:spPr>
          <a:xfrm>
            <a:off x="2104103" y="5781368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Polarity: 0.33 --- </a:t>
            </a:r>
            <a:r>
              <a:rPr lang="en-US" dirty="0">
                <a:solidFill>
                  <a:srgbClr val="FF0000"/>
                </a:solidFill>
              </a:rPr>
              <a:t>66,5% 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29B73-1B70-4323-8DEA-93A77FE727FB}"/>
              </a:ext>
            </a:extLst>
          </p:cNvPr>
          <p:cNvSpPr txBox="1"/>
          <p:nvPr/>
        </p:nvSpPr>
        <p:spPr>
          <a:xfrm>
            <a:off x="6096000" y="5807397"/>
            <a:ext cx="35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Ratings: 4.43 --- </a:t>
            </a:r>
            <a:r>
              <a:rPr lang="en-US" dirty="0">
                <a:solidFill>
                  <a:srgbClr val="FF0000"/>
                </a:solidFill>
              </a:rPr>
              <a:t>88,6% positive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1DD0CC-91C6-41D1-B15B-17B3C83F7B45}"/>
              </a:ext>
            </a:extLst>
          </p:cNvPr>
          <p:cNvSpPr/>
          <p:nvPr/>
        </p:nvSpPr>
        <p:spPr>
          <a:xfrm>
            <a:off x="648767" y="821349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/>
              <a:t>Sentimental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CD18F-A892-4161-8DDE-2EE751F0AC99}"/>
              </a:ext>
            </a:extLst>
          </p:cNvPr>
          <p:cNvSpPr txBox="1"/>
          <p:nvPr/>
        </p:nvSpPr>
        <p:spPr>
          <a:xfrm>
            <a:off x="4365853" y="919667"/>
            <a:ext cx="347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frequency words in the reviews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E246C27-6F6D-4154-A0AE-FFA21BFF1A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6554" r="-1592"/>
          <a:stretch/>
        </p:blipFill>
        <p:spPr>
          <a:xfrm>
            <a:off x="1717701" y="1288999"/>
            <a:ext cx="9545033" cy="3475588"/>
          </a:xfrm>
          <a:prstGeom prst="rect">
            <a:avLst/>
          </a:prstGeom>
        </p:spPr>
      </p:pic>
      <p:pic>
        <p:nvPicPr>
          <p:cNvPr id="6" name="Picture 5" descr="Timeline&#10;&#10;Description automatically generated with low confidence">
            <a:extLst>
              <a:ext uri="{FF2B5EF4-FFF2-40B4-BE49-F238E27FC236}">
                <a16:creationId xmlns:a16="http://schemas.microsoft.com/office/drawing/2014/main" id="{997DAFEF-20DF-4448-A22C-00EA80E45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02" y="4764587"/>
            <a:ext cx="1470660" cy="6781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7696033-6198-4CDE-9BF2-D5C2C41A8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684" y="4860365"/>
            <a:ext cx="5280338" cy="14192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01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1BEF4-7EA1-4867-8BDF-992F89D4956A}"/>
              </a:ext>
            </a:extLst>
          </p:cNvPr>
          <p:cNvSpPr txBox="1"/>
          <p:nvPr/>
        </p:nvSpPr>
        <p:spPr>
          <a:xfrm>
            <a:off x="3033251" y="2613392"/>
            <a:ext cx="61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23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10857F19-D19F-4BFA-815B-7D8DF33B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412" y="515468"/>
            <a:ext cx="8930366" cy="5827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2F9FC8-E51B-47A7-96CC-96115E175D46}"/>
              </a:ext>
            </a:extLst>
          </p:cNvPr>
          <p:cNvSpPr/>
          <p:nvPr/>
        </p:nvSpPr>
        <p:spPr>
          <a:xfrm>
            <a:off x="3819404" y="3308838"/>
            <a:ext cx="1508733" cy="2010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CB450-6B01-464B-A895-C71D718BBE9E}"/>
              </a:ext>
            </a:extLst>
          </p:cNvPr>
          <p:cNvSpPr/>
          <p:nvPr/>
        </p:nvSpPr>
        <p:spPr>
          <a:xfrm>
            <a:off x="3808812" y="3610709"/>
            <a:ext cx="771980" cy="1735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E24D0-95F9-4CF0-BDD2-B96CA4E9A333}"/>
              </a:ext>
            </a:extLst>
          </p:cNvPr>
          <p:cNvSpPr/>
          <p:nvPr/>
        </p:nvSpPr>
        <p:spPr>
          <a:xfrm>
            <a:off x="4627174" y="3610709"/>
            <a:ext cx="862157" cy="1735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2F8D5-090C-4A8A-A6FA-308A01F3E2DE}"/>
              </a:ext>
            </a:extLst>
          </p:cNvPr>
          <p:cNvSpPr/>
          <p:nvPr/>
        </p:nvSpPr>
        <p:spPr>
          <a:xfrm>
            <a:off x="3819405" y="3817125"/>
            <a:ext cx="3076695" cy="1452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86004-F42C-4521-B04E-B3CA71F38D49}"/>
              </a:ext>
            </a:extLst>
          </p:cNvPr>
          <p:cNvSpPr/>
          <p:nvPr/>
        </p:nvSpPr>
        <p:spPr>
          <a:xfrm>
            <a:off x="648767" y="841009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 err="1"/>
              <a:t>Webscraping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3E9D08CD-6D27-4C7B-B0CB-B8010286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943" y="770716"/>
            <a:ext cx="8523514" cy="275453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25ACBD9-3921-4801-8D9C-800CF058B267}"/>
              </a:ext>
            </a:extLst>
          </p:cNvPr>
          <p:cNvSpPr/>
          <p:nvPr/>
        </p:nvSpPr>
        <p:spPr>
          <a:xfrm>
            <a:off x="5758543" y="3631759"/>
            <a:ext cx="446314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E48A31-5B3B-438F-AC83-22ABC929278B}"/>
              </a:ext>
            </a:extLst>
          </p:cNvPr>
          <p:cNvSpPr/>
          <p:nvPr/>
        </p:nvSpPr>
        <p:spPr>
          <a:xfrm>
            <a:off x="5758543" y="4796751"/>
            <a:ext cx="446314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4CF3C-4891-4AC2-817F-9BCAC071F416}"/>
              </a:ext>
            </a:extLst>
          </p:cNvPr>
          <p:cNvSpPr txBox="1"/>
          <p:nvPr/>
        </p:nvSpPr>
        <p:spPr>
          <a:xfrm>
            <a:off x="3243943" y="4284902"/>
            <a:ext cx="54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Cleaning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1FD0A-8D0B-4214-B4B8-A0971A1B502F}"/>
              </a:ext>
            </a:extLst>
          </p:cNvPr>
          <p:cNvSpPr txBox="1"/>
          <p:nvPr/>
        </p:nvSpPr>
        <p:spPr>
          <a:xfrm>
            <a:off x="3243943" y="5362321"/>
            <a:ext cx="5475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Geocoding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BBF24E-42C0-4785-B5E2-539782FE197E}"/>
              </a:ext>
            </a:extLst>
          </p:cNvPr>
          <p:cNvSpPr/>
          <p:nvPr/>
        </p:nvSpPr>
        <p:spPr>
          <a:xfrm>
            <a:off x="7369630" y="4437652"/>
            <a:ext cx="1545771" cy="15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2F90F-D6F1-461D-A5B9-7661DDABF9CF}"/>
              </a:ext>
            </a:extLst>
          </p:cNvPr>
          <p:cNvSpPr txBox="1"/>
          <p:nvPr/>
        </p:nvSpPr>
        <p:spPr>
          <a:xfrm>
            <a:off x="9144000" y="3918857"/>
            <a:ext cx="1545771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the restaurant with the greatest number of reviews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9B603-3458-4802-9BA0-56C127875D0F}"/>
              </a:ext>
            </a:extLst>
          </p:cNvPr>
          <p:cNvSpPr/>
          <p:nvPr/>
        </p:nvSpPr>
        <p:spPr>
          <a:xfrm>
            <a:off x="648767" y="841010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/>
              <a:t>Geocoding</a:t>
            </a:r>
          </a:p>
        </p:txBody>
      </p:sp>
    </p:spTree>
    <p:extLst>
      <p:ext uri="{BB962C8B-B14F-4D97-AF65-F5344CB8AC3E}">
        <p14:creationId xmlns:p14="http://schemas.microsoft.com/office/powerpoint/2010/main" val="37377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5F1234F-1031-487B-A077-289E7677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701" y="1112248"/>
            <a:ext cx="9508093" cy="29571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4358B4-E1CA-40E5-8481-712FE7656A58}"/>
              </a:ext>
            </a:extLst>
          </p:cNvPr>
          <p:cNvSpPr/>
          <p:nvPr/>
        </p:nvSpPr>
        <p:spPr>
          <a:xfrm>
            <a:off x="648767" y="841010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/>
              <a:t>Mapping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ECD308D-F54F-45B4-A52B-D2001F461205}"/>
              </a:ext>
            </a:extLst>
          </p:cNvPr>
          <p:cNvSpPr/>
          <p:nvPr/>
        </p:nvSpPr>
        <p:spPr>
          <a:xfrm>
            <a:off x="5872843" y="4286580"/>
            <a:ext cx="446314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13B29-58F9-4602-BC3D-59A3FD17F23A}"/>
              </a:ext>
            </a:extLst>
          </p:cNvPr>
          <p:cNvSpPr txBox="1"/>
          <p:nvPr/>
        </p:nvSpPr>
        <p:spPr>
          <a:xfrm>
            <a:off x="3358243" y="5069380"/>
            <a:ext cx="547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Maps/Analysis</a:t>
            </a:r>
          </a:p>
        </p:txBody>
      </p:sp>
    </p:spTree>
    <p:extLst>
      <p:ext uri="{BB962C8B-B14F-4D97-AF65-F5344CB8AC3E}">
        <p14:creationId xmlns:p14="http://schemas.microsoft.com/office/powerpoint/2010/main" val="25710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F7B3860-EE91-4049-8319-8E77072CE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473" y="533495"/>
            <a:ext cx="6085053" cy="57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1406795-403B-4961-874D-1B7E3CCEB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629" y="860519"/>
            <a:ext cx="9005373" cy="5485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3FDA3-7807-4D32-91E7-37F0789D2BA4}"/>
              </a:ext>
            </a:extLst>
          </p:cNvPr>
          <p:cNvSpPr txBox="1"/>
          <p:nvPr/>
        </p:nvSpPr>
        <p:spPr>
          <a:xfrm>
            <a:off x="3831771" y="453575"/>
            <a:ext cx="4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restaurants by neighborhood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9094C-7978-47AA-930B-17C1D731E030}"/>
              </a:ext>
            </a:extLst>
          </p:cNvPr>
          <p:cNvSpPr txBox="1"/>
          <p:nvPr/>
        </p:nvSpPr>
        <p:spPr>
          <a:xfrm>
            <a:off x="9193161" y="5869858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Total: 698</a:t>
            </a:r>
          </a:p>
        </p:txBody>
      </p:sp>
    </p:spTree>
    <p:extLst>
      <p:ext uri="{BB962C8B-B14F-4D97-AF65-F5344CB8AC3E}">
        <p14:creationId xmlns:p14="http://schemas.microsoft.com/office/powerpoint/2010/main" val="21711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3A63C0-5A48-4102-B48E-F2D5D97C34CE}"/>
              </a:ext>
            </a:extLst>
          </p:cNvPr>
          <p:cNvGrpSpPr/>
          <p:nvPr/>
        </p:nvGrpSpPr>
        <p:grpSpPr>
          <a:xfrm>
            <a:off x="1548211" y="453575"/>
            <a:ext cx="6553526" cy="5891623"/>
            <a:chOff x="2541271" y="453575"/>
            <a:chExt cx="6553526" cy="5891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43FDA3-7807-4D32-91E7-37F0789D2BA4}"/>
                </a:ext>
              </a:extLst>
            </p:cNvPr>
            <p:cNvSpPr txBox="1"/>
            <p:nvPr/>
          </p:nvSpPr>
          <p:spPr>
            <a:xfrm>
              <a:off x="2928257" y="453575"/>
              <a:ext cx="5682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Mean rating review restaurants by neighborhood</a:t>
              </a:r>
            </a:p>
          </p:txBody>
        </p:sp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201BDAB-072F-418A-A4B3-75FBB018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1271" y="859342"/>
              <a:ext cx="6553526" cy="548585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3B33DF-86EF-43F6-A7E3-F91A5F8A8EBE}"/>
              </a:ext>
            </a:extLst>
          </p:cNvPr>
          <p:cNvGrpSpPr/>
          <p:nvPr/>
        </p:nvGrpSpPr>
        <p:grpSpPr>
          <a:xfrm>
            <a:off x="8303143" y="2045114"/>
            <a:ext cx="3405509" cy="2132346"/>
            <a:chOff x="3594464" y="1064401"/>
            <a:chExt cx="5018261" cy="3073730"/>
          </a:xfrm>
        </p:grpSpPr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31E3FD6-7BE7-4A55-A83C-C1307CCC6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t="12964" r="-1592"/>
            <a:stretch/>
          </p:blipFill>
          <p:spPr>
            <a:xfrm>
              <a:off x="3594464" y="1632155"/>
              <a:ext cx="5018261" cy="25059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62C46D-E452-4D92-AB18-98296641A093}"/>
                </a:ext>
              </a:extLst>
            </p:cNvPr>
            <p:cNvSpPr txBox="1"/>
            <p:nvPr/>
          </p:nvSpPr>
          <p:spPr>
            <a:xfrm>
              <a:off x="4282962" y="1064401"/>
              <a:ext cx="3651111" cy="532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Rating of restaurants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03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63D99BA9-4BAE-455B-8BE9-AD9131F4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810" y="552450"/>
            <a:ext cx="913638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B1D5C-49A8-4262-9923-F9601489632B}"/>
              </a:ext>
            </a:extLst>
          </p:cNvPr>
          <p:cNvGrpSpPr/>
          <p:nvPr/>
        </p:nvGrpSpPr>
        <p:grpSpPr>
          <a:xfrm>
            <a:off x="3048432" y="2468354"/>
            <a:ext cx="6110325" cy="3444144"/>
            <a:chOff x="2184589" y="1171399"/>
            <a:chExt cx="7139935" cy="4217724"/>
          </a:xfrm>
        </p:grpSpPr>
        <p:pic>
          <p:nvPicPr>
            <p:cNvPr id="3" name="Picture 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4817015-280B-4C6D-9799-26C95C00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4589" y="1171399"/>
              <a:ext cx="7139935" cy="42177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F9FC8-E51B-47A7-96CC-96115E175D46}"/>
                </a:ext>
              </a:extLst>
            </p:cNvPr>
            <p:cNvSpPr/>
            <p:nvPr/>
          </p:nvSpPr>
          <p:spPr>
            <a:xfrm>
              <a:off x="3576918" y="1335741"/>
              <a:ext cx="1151964" cy="28687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ECB450-6B01-464B-A895-C71D718BBE9E}"/>
                </a:ext>
              </a:extLst>
            </p:cNvPr>
            <p:cNvSpPr/>
            <p:nvPr/>
          </p:nvSpPr>
          <p:spPr>
            <a:xfrm>
              <a:off x="3576918" y="2560238"/>
              <a:ext cx="5605182" cy="71091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2F8D5-090C-4A8A-A6FA-308A01F3E2DE}"/>
                </a:ext>
              </a:extLst>
            </p:cNvPr>
            <p:cNvSpPr/>
            <p:nvPr/>
          </p:nvSpPr>
          <p:spPr>
            <a:xfrm>
              <a:off x="4782671" y="1378311"/>
              <a:ext cx="2330823" cy="2263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720A75-014F-4868-AD88-B7E407683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031" y="757659"/>
            <a:ext cx="9842319" cy="15376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1DD0CC-91C6-41D1-B15B-17B3C83F7B45}"/>
              </a:ext>
            </a:extLst>
          </p:cNvPr>
          <p:cNvSpPr/>
          <p:nvPr/>
        </p:nvSpPr>
        <p:spPr>
          <a:xfrm>
            <a:off x="648767" y="831176"/>
            <a:ext cx="903514" cy="51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sz="3600" dirty="0" err="1"/>
              <a:t>Webscraping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103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{A60A92DC-44A8-4529-8A60-AB2F80CC291F}tf55705232_win32</Template>
  <TotalTime>677</TotalTime>
  <Words>95</Words>
  <Application>Microsoft Office PowerPoint</Application>
  <PresentationFormat>Widescreen</PresentationFormat>
  <Paragraphs>35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Rounded MT Bold</vt:lpstr>
      <vt:lpstr>Calibri</vt:lpstr>
      <vt:lpstr>Goudy Old Style</vt:lpstr>
      <vt:lpstr>Wingdings 2</vt:lpstr>
      <vt:lpstr>SlateVTI</vt:lpstr>
      <vt:lpstr>Webscraping and Sentiment Analysis from reviews of TripAdvisor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and Sentiment Analysis from reviews of TripAdvisor</dc:title>
  <dc:creator>Sergi Guasch</dc:creator>
  <cp:lastModifiedBy>Sergi Guasch</cp:lastModifiedBy>
  <cp:revision>1</cp:revision>
  <dcterms:created xsi:type="dcterms:W3CDTF">2022-03-16T13:36:15Z</dcterms:created>
  <dcterms:modified xsi:type="dcterms:W3CDTF">2022-03-17T09:51:40Z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