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E12B6E-C256-481D-8F60-858D75038DC0}">
  <a:tblStyle styleId="{F9E12B6E-C256-481D-8F60-858D75038D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4.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4.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4.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4.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21.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21.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9.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9.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0.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16.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6.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8.png"/><Relationship Id="rId4" Type="http://schemas.openxmlformats.org/officeDocument/2006/relationships/image" Target="../media/image1.jpg"/><Relationship Id="rId5" Type="http://schemas.openxmlformats.org/officeDocument/2006/relationships/image" Target="../media/image2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7.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{F9E12B6E-C256-481D-8F60-858D75038DC0}</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{F9E12B6E-C256-481D-8F60-858D75038DC0}</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{F9E12B6E-C256-481D-8F60-858D75038DC0}</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{F9E12B6E-C256-481D-8F60-858D75038DC0}</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{F9E12B6E-C256-481D-8F60-858D75038DC0}</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