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8E22B72-33EF-4A51-9F81-68F6A997DC0C}">
  <a:tblStyle styleId="{F8E22B72-33EF-4A51-9F81-68F6A997DC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{F8E22B72-33EF-4A51-9F81-68F6A997DC0C}</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{F8E22B72-33EF-4A51-9F81-68F6A997DC0C}</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{F8E22B72-33EF-4A51-9F81-68F6A997DC0C}</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{F8E22B72-33EF-4A51-9F81-68F6A997DC0C}</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{F8E22B72-33EF-4A51-9F81-68F6A997DC0C}</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