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2511A9-6024-4C93-8E94-275A3901D178}">
  <a:tblStyle styleId="{D32511A9-6024-4C93-8E94-275A3901D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{D32511A9-6024-4C93-8E94-275A3901D178}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