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be941c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be941c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f062345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f062345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f0623458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f0623458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