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2" r:id="rId3"/>
    <p:sldId id="274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8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fundamentals of Redis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Memory-based &amp; disk-based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 structure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Security &amp; authentication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391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Lecture 1 – Section Intro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Lecture 2 – What Is Redis?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Lecture 3 – Thinking In Redis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Lecture 4 – General Security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4309" y="263322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5" y="2750990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6229</TotalTime>
  <Words>44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Learn Redis</vt:lpstr>
      <vt:lpstr>Topics Covered</vt:lpstr>
      <vt:lpstr>Section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33</cp:revision>
  <dcterms:created xsi:type="dcterms:W3CDTF">2016-03-05T12:52:24Z</dcterms:created>
  <dcterms:modified xsi:type="dcterms:W3CDTF">2016-07-05T20:01:59Z</dcterms:modified>
</cp:coreProperties>
</file>