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4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 </a:t>
            </a:r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in Windows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in Linux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CLI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GET, SET, EXPIRE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91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Lecture 1 – Section Intro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2 – </a:t>
            </a:r>
            <a:r>
              <a:rPr lang="en-US" sz="2400" dirty="0" smtClean="0"/>
              <a:t>Installing Redis in Linux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3 – </a:t>
            </a:r>
            <a:r>
              <a:rPr lang="en-US" sz="2400" dirty="0" smtClean="0"/>
              <a:t>Installing Redis in Windows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4 – </a:t>
            </a:r>
            <a:r>
              <a:rPr lang="en-US" sz="2400" dirty="0" smtClean="0"/>
              <a:t>Redis CLI 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6230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Learn Redis</vt:lpstr>
      <vt:lpstr>Topics Covered</vt:lpstr>
      <vt:lpstr>Section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34</cp:revision>
  <dcterms:created xsi:type="dcterms:W3CDTF">2016-03-05T12:52:24Z</dcterms:created>
  <dcterms:modified xsi:type="dcterms:W3CDTF">2016-07-05T20:03:44Z</dcterms:modified>
</cp:coreProperties>
</file>