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6" r:id="rId3"/>
    <p:sldId id="283" r:id="rId4"/>
    <p:sldId id="277" r:id="rId5"/>
    <p:sldId id="278" r:id="rId6"/>
    <p:sldId id="281" r:id="rId7"/>
    <p:sldId id="284" r:id="rId8"/>
    <p:sldId id="279" r:id="rId9"/>
    <p:sldId id="280" r:id="rId10"/>
    <p:sldId id="28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Types: </a:t>
            </a:r>
            <a:r>
              <a:rPr lang="en-US" dirty="0" smtClean="0"/>
              <a:t>Sorted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ZSCORE</a:t>
            </a:r>
          </a:p>
          <a:p>
            <a:pPr marL="0" indent="0">
              <a:buNone/>
            </a:pPr>
            <a:r>
              <a:rPr lang="en-US" sz="2400" dirty="0" smtClean="0"/>
              <a:t>Returns the score of a member</a:t>
            </a:r>
          </a:p>
          <a:p>
            <a:pPr marL="0" indent="0">
              <a:buNone/>
            </a:pPr>
            <a:r>
              <a:rPr lang="en-US" sz="2400" dirty="0" smtClean="0"/>
              <a:t>If member does not exist nil is returned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ZSCORE people “John Doe”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25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Since sets are unsorted, they can pose problems for some projects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Sorted Sets were created to solve that issue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Every member is associated with a “score”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Can access data very </a:t>
            </a:r>
            <a:r>
              <a:rPr lang="en-US" sz="2400" dirty="0" smtClean="0"/>
              <a:t>quickly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Like sets, elements may only appear once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5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Score is required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Must be a float / number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Score of 500 = 500.0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Score is NOT unique, Values 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ZADD &amp; ZREM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51528"/>
            <a:ext cx="9244200" cy="4554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 smtClean="0"/>
              <a:t>ZADD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Adds given values to a sorted </a:t>
            </a:r>
            <a:r>
              <a:rPr lang="en-US" sz="2400" dirty="0" smtClean="0"/>
              <a:t>set</a:t>
            </a:r>
          </a:p>
          <a:p>
            <a:pPr marL="0" indent="0">
              <a:buFont typeface="Wingdings 3" charset="2"/>
              <a:buNone/>
            </a:pPr>
            <a:endParaRPr lang="en-US" sz="2400" dirty="0" smtClean="0"/>
          </a:p>
          <a:p>
            <a:pPr marL="0" indent="0">
              <a:buFont typeface="Wingdings 3" charset="2"/>
              <a:buNone/>
            </a:pPr>
            <a:r>
              <a:rPr lang="en-US" sz="2400" b="1" dirty="0" smtClean="0"/>
              <a:t>ZREM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Removes values from a sorted set</a:t>
            </a:r>
          </a:p>
          <a:p>
            <a:pPr marL="0" indent="0">
              <a:buFont typeface="Wingdings 3" charset="2"/>
              <a:buNone/>
            </a:pPr>
            <a:endParaRPr lang="en-US" sz="2400" dirty="0" smtClean="0"/>
          </a:p>
          <a:p>
            <a:pPr marL="0" indent="0">
              <a:buFont typeface="Wingdings 3" charset="2"/>
              <a:buNone/>
            </a:pPr>
            <a:endParaRPr lang="en-US" sz="2400" dirty="0" smtClean="0"/>
          </a:p>
          <a:p>
            <a:pPr marL="0" indent="0">
              <a:buFont typeface="Wingdings 3" charset="2"/>
              <a:buNone/>
            </a:pPr>
            <a:r>
              <a:rPr lang="en-US" sz="2000" b="1" dirty="0" smtClean="0"/>
              <a:t>ZADD people 1960 “John Doe” 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 smtClean="0"/>
              <a:t>ZREM people “John Doe”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9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07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ZRANGE</a:t>
            </a:r>
          </a:p>
          <a:p>
            <a:pPr marL="0" indent="0">
              <a:buNone/>
            </a:pPr>
            <a:r>
              <a:rPr lang="en-US" sz="2400" dirty="0" smtClean="0"/>
              <a:t>Works like LRANGE for lists. Fetches values within a specified </a:t>
            </a:r>
            <a:r>
              <a:rPr lang="en-US" sz="2400" dirty="0" smtClean="0"/>
              <a:t>range. </a:t>
            </a:r>
            <a:r>
              <a:rPr lang="en-US" sz="2400" dirty="0" smtClean="0"/>
              <a:t>Ordered lowest to highest by score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ZREVRANGE</a:t>
            </a:r>
          </a:p>
          <a:p>
            <a:pPr marL="0" indent="0">
              <a:buNone/>
            </a:pPr>
            <a:r>
              <a:rPr lang="en-US" sz="2400" dirty="0" smtClean="0"/>
              <a:t>Same as ZRANGE except ordered highest to lowest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ZRANGE people 0 -1</a:t>
            </a:r>
          </a:p>
          <a:p>
            <a:pPr marL="0" indent="0">
              <a:buNone/>
            </a:pPr>
            <a:r>
              <a:rPr lang="en-US" sz="2400" b="1" dirty="0"/>
              <a:t>ZRANGE people </a:t>
            </a:r>
            <a:r>
              <a:rPr lang="en-US" sz="2400" b="1" dirty="0" smtClean="0"/>
              <a:t>2 </a:t>
            </a:r>
            <a:r>
              <a:rPr lang="en-US" sz="2400" b="1" dirty="0" smtClean="0"/>
              <a:t>4</a:t>
            </a:r>
          </a:p>
          <a:p>
            <a:pPr marL="0" indent="0">
              <a:buNone/>
            </a:pPr>
            <a:r>
              <a:rPr lang="en-US" sz="2400" b="1" dirty="0" smtClean="0"/>
              <a:t>ZREVRANGE 0 -1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26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ZRANGEBYSCORE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ZRANGEBYSCORE</a:t>
            </a:r>
          </a:p>
          <a:p>
            <a:pPr marL="0" indent="0">
              <a:buNone/>
            </a:pPr>
            <a:r>
              <a:rPr lang="en-US" sz="2400" dirty="0" smtClean="0"/>
              <a:t>Works like ZRANGE but uses range of score values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ZRANGEBYSCORE </a:t>
            </a:r>
            <a:r>
              <a:rPr lang="en-US" sz="2400" b="1" dirty="0" smtClean="0"/>
              <a:t>people 1950 1990</a:t>
            </a:r>
          </a:p>
          <a:p>
            <a:pPr marL="0" indent="0">
              <a:buNone/>
            </a:pPr>
            <a:r>
              <a:rPr lang="en-US" sz="2400" dirty="0" smtClean="0"/>
              <a:t>Gets people with a score between 1950 and 1990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25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ZRANK</a:t>
            </a:r>
          </a:p>
          <a:p>
            <a:pPr marL="0" indent="0">
              <a:buNone/>
            </a:pPr>
            <a:r>
              <a:rPr lang="en-US" sz="2000" dirty="0" smtClean="0"/>
              <a:t>Returns the rank of a member with scores ordered from high to low</a:t>
            </a:r>
          </a:p>
          <a:p>
            <a:pPr marL="0" indent="0">
              <a:buNone/>
            </a:pPr>
            <a:r>
              <a:rPr lang="en-US" sz="2000" dirty="0" smtClean="0"/>
              <a:t>Rank is 0-based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ZREVRANK</a:t>
            </a:r>
          </a:p>
          <a:p>
            <a:pPr marL="0" indent="0">
              <a:buNone/>
            </a:pPr>
            <a:r>
              <a:rPr lang="en-US" sz="2000" dirty="0" smtClean="0"/>
              <a:t>Gets the rank of a member in the reverse order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ZRANK people “John Doe”</a:t>
            </a:r>
          </a:p>
          <a:p>
            <a:pPr marL="0" indent="0">
              <a:buNone/>
            </a:pPr>
            <a:r>
              <a:rPr lang="en-US" sz="2000" b="1" dirty="0" smtClean="0"/>
              <a:t>ZREVRANK people “John Doe”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90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ZCARD &amp; ZCOUNT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ZCARD</a:t>
            </a:r>
          </a:p>
          <a:p>
            <a:pPr marL="0" indent="0">
              <a:buNone/>
            </a:pPr>
            <a:r>
              <a:rPr lang="en-US" sz="2400" dirty="0" smtClean="0"/>
              <a:t>Returns the number of members in the sorted set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ZCARD people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ZCOUNT</a:t>
            </a:r>
          </a:p>
          <a:p>
            <a:pPr marL="0" indent="0">
              <a:buNone/>
            </a:pPr>
            <a:r>
              <a:rPr lang="en-US" sz="2400" dirty="0"/>
              <a:t>Returns the number of elements in the sorted set at key with a score between min and max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ZCOUNT people(1, 3)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49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ZINCRBY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71095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ZINCRBY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Increments </a:t>
            </a:r>
            <a:r>
              <a:rPr lang="en-US" sz="2400" dirty="0" smtClean="0"/>
              <a:t>the score of member in the sorted set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If member does not exist, it will be added with increment as its score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score value should be the string representation of a numeric value, and accepts double precision floating point numbers. It is possible to provide a negative value to decrement the score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ZINCRBY people 1 “John Doe”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74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7352</TotalTime>
  <Words>342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Learn Redis</vt:lpstr>
      <vt:lpstr>Sorted Sets</vt:lpstr>
      <vt:lpstr>Score Properties</vt:lpstr>
      <vt:lpstr>ZADD &amp; ZREM</vt:lpstr>
      <vt:lpstr>ZRANGE</vt:lpstr>
      <vt:lpstr>ZRANGEBYSCORE</vt:lpstr>
      <vt:lpstr>ZRANK</vt:lpstr>
      <vt:lpstr>ZCARD &amp; ZCOUNT</vt:lpstr>
      <vt:lpstr>ZINCRBY</vt:lpstr>
      <vt:lpstr>ZSCORE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51</cp:revision>
  <dcterms:created xsi:type="dcterms:W3CDTF">2016-03-05T12:52:24Z</dcterms:created>
  <dcterms:modified xsi:type="dcterms:W3CDTF">2016-06-29T15:11:14Z</dcterms:modified>
</cp:coreProperties>
</file>