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13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3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4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8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6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3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7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31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0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0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8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E73-66EE-4271-B404-CF56290106B0}" type="datetimeFigureOut">
              <a:rPr lang="es-ES" smtClean="0"/>
              <a:t>09/03/2016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AC3D-52A1-4995-8A5A-C3041DC2C5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98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95373" y="3044721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model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95375" y="1530668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95372" y="379135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driver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44286" y="3993065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rout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98726" y="4067309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schedule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80221" y="5462132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city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969442" y="5251361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garage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3485740" y="2405105"/>
            <a:ext cx="1203367" cy="38438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5595858" y="246500"/>
            <a:ext cx="1132529" cy="3644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8293125" y="5489497"/>
            <a:ext cx="1318078" cy="30909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7210551" y="3508360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>
            <a:off x="5351354" y="2489844"/>
            <a:ext cx="1297155" cy="35538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2350477" y="5401012"/>
            <a:ext cx="1268486" cy="3702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Conector angular 17"/>
          <p:cNvCxnSpPr>
            <a:stCxn id="4" idx="0"/>
            <a:endCxn id="11" idx="2"/>
          </p:cNvCxnSpPr>
          <p:nvPr/>
        </p:nvCxnSpPr>
        <p:spPr>
          <a:xfrm rot="5400000" flipH="1" flipV="1">
            <a:off x="3959808" y="2917105"/>
            <a:ext cx="25523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0"/>
            <a:endCxn id="5" idx="2"/>
          </p:cNvCxnSpPr>
          <p:nvPr/>
        </p:nvCxnSpPr>
        <p:spPr>
          <a:xfrm rot="5400000" flipH="1" flipV="1">
            <a:off x="3882026" y="2199705"/>
            <a:ext cx="410798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6" idx="3"/>
            <a:endCxn id="12" idx="1"/>
          </p:cNvCxnSpPr>
          <p:nvPr/>
        </p:nvCxnSpPr>
        <p:spPr>
          <a:xfrm flipV="1">
            <a:off x="4879473" y="428728"/>
            <a:ext cx="716385" cy="1822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5" idx="2"/>
            <a:endCxn id="15" idx="0"/>
          </p:cNvCxnSpPr>
          <p:nvPr/>
        </p:nvCxnSpPr>
        <p:spPr>
          <a:xfrm rot="16200000" flipH="1">
            <a:off x="4795911" y="1285822"/>
            <a:ext cx="495537" cy="1912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5" idx="2"/>
            <a:endCxn id="7" idx="0"/>
          </p:cNvCxnSpPr>
          <p:nvPr/>
        </p:nvCxnSpPr>
        <p:spPr>
          <a:xfrm rot="5400000">
            <a:off x="5394217" y="3387350"/>
            <a:ext cx="1147836" cy="63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7" idx="3"/>
            <a:endCxn id="14" idx="1"/>
          </p:cNvCxnSpPr>
          <p:nvPr/>
        </p:nvCxnSpPr>
        <p:spPr>
          <a:xfrm flipV="1">
            <a:off x="6728387" y="3886677"/>
            <a:ext cx="482164" cy="338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4" idx="3"/>
            <a:endCxn id="8" idx="1"/>
          </p:cNvCxnSpPr>
          <p:nvPr/>
        </p:nvCxnSpPr>
        <p:spPr>
          <a:xfrm>
            <a:off x="8627225" y="3886677"/>
            <a:ext cx="571501" cy="412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9" idx="3"/>
            <a:endCxn id="13" idx="1"/>
          </p:cNvCxnSpPr>
          <p:nvPr/>
        </p:nvCxnSpPr>
        <p:spPr>
          <a:xfrm flipV="1">
            <a:off x="7264322" y="5644045"/>
            <a:ext cx="1028803" cy="49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6" idx="0"/>
            <a:endCxn id="7" idx="1"/>
          </p:cNvCxnSpPr>
          <p:nvPr/>
        </p:nvCxnSpPr>
        <p:spPr>
          <a:xfrm rot="5400000" flipH="1" flipV="1">
            <a:off x="3476440" y="3733166"/>
            <a:ext cx="1176127" cy="21595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6" idx="3"/>
            <a:endCxn id="9" idx="1"/>
          </p:cNvCxnSpPr>
          <p:nvPr/>
        </p:nvCxnSpPr>
        <p:spPr>
          <a:xfrm>
            <a:off x="3618963" y="5586121"/>
            <a:ext cx="2061258" cy="1078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9" idx="3"/>
            <a:endCxn id="13" idx="1"/>
          </p:cNvCxnSpPr>
          <p:nvPr/>
        </p:nvCxnSpPr>
        <p:spPr>
          <a:xfrm flipV="1">
            <a:off x="7264322" y="5644045"/>
            <a:ext cx="1028803" cy="49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13" idx="3"/>
            <a:endCxn id="10" idx="1"/>
          </p:cNvCxnSpPr>
          <p:nvPr/>
        </p:nvCxnSpPr>
        <p:spPr>
          <a:xfrm flipV="1">
            <a:off x="9611203" y="5483181"/>
            <a:ext cx="358239" cy="160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31996" y="55933"/>
            <a:ext cx="1931837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employee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31997" y="756324"/>
            <a:ext cx="1931837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name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4719" y="1456715"/>
            <a:ext cx="1931837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phone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222825" y="2341129"/>
            <a:ext cx="1635627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131996" y="3297688"/>
            <a:ext cx="1746415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5292376" y="1505929"/>
            <a:ext cx="1038379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2256993" y="3904786"/>
            <a:ext cx="1038379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prom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5265823" y="4727633"/>
            <a:ext cx="1324912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Id_city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5811565" y="6292928"/>
            <a:ext cx="1324912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Id_city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8" name="Conector angular 67"/>
          <p:cNvCxnSpPr>
            <a:stCxn id="7" idx="2"/>
            <a:endCxn id="65" idx="0"/>
          </p:cNvCxnSpPr>
          <p:nvPr/>
        </p:nvCxnSpPr>
        <p:spPr>
          <a:xfrm rot="5400000">
            <a:off x="5796844" y="4588139"/>
            <a:ext cx="270929" cy="80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64" idx="0"/>
            <a:endCxn id="7" idx="0"/>
          </p:cNvCxnSpPr>
          <p:nvPr/>
        </p:nvCxnSpPr>
        <p:spPr>
          <a:xfrm rot="16200000" flipH="1">
            <a:off x="4312120" y="2368848"/>
            <a:ext cx="88279" cy="3160154"/>
          </a:xfrm>
          <a:prstGeom prst="bentConnector3">
            <a:avLst>
              <a:gd name="adj1" fmla="val -258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9902211" y="6114463"/>
            <a:ext cx="1570419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Id_garage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5" name="Conector angular 74"/>
          <p:cNvCxnSpPr>
            <a:stCxn id="73" idx="0"/>
            <a:endCxn id="10" idx="2"/>
          </p:cNvCxnSpPr>
          <p:nvPr/>
        </p:nvCxnSpPr>
        <p:spPr>
          <a:xfrm rot="5400000" flipH="1" flipV="1">
            <a:off x="10524726" y="5877696"/>
            <a:ext cx="399463" cy="74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6" idx="0"/>
            <a:endCxn id="9" idx="2"/>
          </p:cNvCxnSpPr>
          <p:nvPr/>
        </p:nvCxnSpPr>
        <p:spPr>
          <a:xfrm rot="16200000" flipV="1">
            <a:off x="6289569" y="6108475"/>
            <a:ext cx="367157" cy="17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58" idx="6"/>
            <a:endCxn id="6" idx="1"/>
          </p:cNvCxnSpPr>
          <p:nvPr/>
        </p:nvCxnSpPr>
        <p:spPr>
          <a:xfrm>
            <a:off x="2063833" y="312101"/>
            <a:ext cx="1231539" cy="298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59" idx="6"/>
            <a:endCxn id="6" idx="1"/>
          </p:cNvCxnSpPr>
          <p:nvPr/>
        </p:nvCxnSpPr>
        <p:spPr>
          <a:xfrm flipV="1">
            <a:off x="2063834" y="610955"/>
            <a:ext cx="1231538" cy="401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6" idx="1"/>
            <a:endCxn id="60" idx="6"/>
          </p:cNvCxnSpPr>
          <p:nvPr/>
        </p:nvCxnSpPr>
        <p:spPr>
          <a:xfrm rot="10800000" flipV="1">
            <a:off x="2006556" y="610955"/>
            <a:ext cx="1288816" cy="11019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12" idx="2"/>
            <a:endCxn id="5" idx="0"/>
          </p:cNvCxnSpPr>
          <p:nvPr/>
        </p:nvCxnSpPr>
        <p:spPr>
          <a:xfrm rot="5400000">
            <a:off x="4664919" y="33463"/>
            <a:ext cx="919713" cy="2074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stCxn id="61" idx="6"/>
            <a:endCxn id="4" idx="1"/>
          </p:cNvCxnSpPr>
          <p:nvPr/>
        </p:nvCxnSpPr>
        <p:spPr>
          <a:xfrm>
            <a:off x="1858452" y="2597297"/>
            <a:ext cx="1436921" cy="679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10268886" y="3275302"/>
            <a:ext cx="1324912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7" name="Conector angular 96"/>
          <p:cNvCxnSpPr>
            <a:stCxn id="8" idx="3"/>
            <a:endCxn id="95" idx="4"/>
          </p:cNvCxnSpPr>
          <p:nvPr/>
        </p:nvCxnSpPr>
        <p:spPr>
          <a:xfrm flipV="1">
            <a:off x="10782827" y="3787638"/>
            <a:ext cx="148515" cy="511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62" idx="6"/>
            <a:endCxn id="4" idx="1"/>
          </p:cNvCxnSpPr>
          <p:nvPr/>
        </p:nvCxnSpPr>
        <p:spPr>
          <a:xfrm flipV="1">
            <a:off x="1878411" y="3276541"/>
            <a:ext cx="1416962" cy="277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8280277" y="2095143"/>
            <a:ext cx="1918956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Id_schedule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3" name="Conector angular 102"/>
          <p:cNvCxnSpPr>
            <a:stCxn id="14" idx="0"/>
            <a:endCxn id="101" idx="2"/>
          </p:cNvCxnSpPr>
          <p:nvPr/>
        </p:nvCxnSpPr>
        <p:spPr>
          <a:xfrm rot="5400000" flipH="1" flipV="1">
            <a:off x="7521058" y="2749142"/>
            <a:ext cx="1157049" cy="3613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/>
          <p:cNvSpPr/>
          <p:nvPr/>
        </p:nvSpPr>
        <p:spPr>
          <a:xfrm>
            <a:off x="8577299" y="2860602"/>
            <a:ext cx="1324912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Id_rout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8" name="Conector angular 107"/>
          <p:cNvCxnSpPr>
            <a:stCxn id="14" idx="0"/>
            <a:endCxn id="106" idx="2"/>
          </p:cNvCxnSpPr>
          <p:nvPr/>
        </p:nvCxnSpPr>
        <p:spPr>
          <a:xfrm rot="5400000" flipH="1" flipV="1">
            <a:off x="8052298" y="2983360"/>
            <a:ext cx="391590" cy="6584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5" idx="3"/>
            <a:endCxn id="63" idx="2"/>
          </p:cNvCxnSpPr>
          <p:nvPr/>
        </p:nvCxnSpPr>
        <p:spPr>
          <a:xfrm flipV="1">
            <a:off x="4879476" y="1762097"/>
            <a:ext cx="412900" cy="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668083" y="1305918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course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76816" y="775892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programa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0869" y="3170465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groups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00629" y="2473150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payment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87504" y="4489114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teacher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31868" y="4303349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student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7844807" y="-11108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8657944" y="4410212"/>
            <a:ext cx="1323303" cy="61819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N:M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1120299" y="3186428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>
            <a:off x="4719598" y="2184468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3306464" y="3028827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9" name="Conector angular 18"/>
          <p:cNvCxnSpPr>
            <a:stCxn id="6" idx="1"/>
            <a:endCxn id="12" idx="3"/>
          </p:cNvCxnSpPr>
          <p:nvPr/>
        </p:nvCxnSpPr>
        <p:spPr>
          <a:xfrm rot="10800000">
            <a:off x="9261482" y="367210"/>
            <a:ext cx="615335" cy="640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5" idx="2"/>
            <a:endCxn id="15" idx="3"/>
          </p:cNvCxnSpPr>
          <p:nvPr/>
        </p:nvCxnSpPr>
        <p:spPr>
          <a:xfrm rot="5400000">
            <a:off x="6401589" y="1504240"/>
            <a:ext cx="793228" cy="13238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5" idx="2"/>
            <a:endCxn id="7" idx="0"/>
          </p:cNvCxnSpPr>
          <p:nvPr/>
        </p:nvCxnSpPr>
        <p:spPr>
          <a:xfrm rot="16200000" flipH="1">
            <a:off x="5515745" y="2853290"/>
            <a:ext cx="229364" cy="4049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3"/>
            <a:endCxn id="13" idx="1"/>
          </p:cNvCxnSpPr>
          <p:nvPr/>
        </p:nvCxnSpPr>
        <p:spPr>
          <a:xfrm flipV="1">
            <a:off x="8171605" y="4719309"/>
            <a:ext cx="486339" cy="1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9716169" y="18223"/>
            <a:ext cx="1931837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1304727" y="5239877"/>
            <a:ext cx="1038379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2805456" y="2441416"/>
            <a:ext cx="1038379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132979" y="5822228"/>
            <a:ext cx="1086506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name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6501317" y="5277793"/>
            <a:ext cx="1731398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Id_teacher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779979" y="5822228"/>
            <a:ext cx="1929136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Id_payment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3" name="Conector angular 42"/>
          <p:cNvCxnSpPr>
            <a:stCxn id="29" idx="4"/>
            <a:endCxn id="6" idx="0"/>
          </p:cNvCxnSpPr>
          <p:nvPr/>
        </p:nvCxnSpPr>
        <p:spPr>
          <a:xfrm rot="5400000">
            <a:off x="10552812" y="646615"/>
            <a:ext cx="245333" cy="132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12" idx="1"/>
            <a:endCxn id="5" idx="0"/>
          </p:cNvCxnSpPr>
          <p:nvPr/>
        </p:nvCxnSpPr>
        <p:spPr>
          <a:xfrm rot="10800000" flipV="1">
            <a:off x="7460135" y="367208"/>
            <a:ext cx="384673" cy="9387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7937485" y="2253061"/>
            <a:ext cx="1827792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classroom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4882575" y="1334222"/>
            <a:ext cx="947915" cy="3970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5634323" y="682729"/>
            <a:ext cx="1180199" cy="322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values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0" name="Conector angular 69"/>
          <p:cNvCxnSpPr>
            <a:stCxn id="7" idx="2"/>
            <a:endCxn id="9" idx="1"/>
          </p:cNvCxnSpPr>
          <p:nvPr/>
        </p:nvCxnSpPr>
        <p:spPr>
          <a:xfrm rot="16200000" flipH="1">
            <a:off x="5666797" y="3800227"/>
            <a:ext cx="1086830" cy="754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5" idx="3"/>
            <a:endCxn id="13" idx="3"/>
          </p:cNvCxnSpPr>
          <p:nvPr/>
        </p:nvCxnSpPr>
        <p:spPr>
          <a:xfrm>
            <a:off x="8252184" y="1537738"/>
            <a:ext cx="1729063" cy="3181571"/>
          </a:xfrm>
          <a:prstGeom prst="bentConnector3">
            <a:avLst>
              <a:gd name="adj1" fmla="val 113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10" idx="3"/>
            <a:endCxn id="16" idx="1"/>
          </p:cNvCxnSpPr>
          <p:nvPr/>
        </p:nvCxnSpPr>
        <p:spPr>
          <a:xfrm flipV="1">
            <a:off x="2615969" y="3407144"/>
            <a:ext cx="690495" cy="11280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16" idx="3"/>
            <a:endCxn id="7" idx="1"/>
          </p:cNvCxnSpPr>
          <p:nvPr/>
        </p:nvCxnSpPr>
        <p:spPr>
          <a:xfrm flipV="1">
            <a:off x="4723138" y="3402285"/>
            <a:ext cx="317731" cy="4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10" idx="0"/>
            <a:endCxn id="14" idx="2"/>
          </p:cNvCxnSpPr>
          <p:nvPr/>
        </p:nvCxnSpPr>
        <p:spPr>
          <a:xfrm rot="5400000" flipH="1" flipV="1">
            <a:off x="1646133" y="4120847"/>
            <a:ext cx="360288" cy="4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8" idx="2"/>
            <a:endCxn id="14" idx="0"/>
          </p:cNvCxnSpPr>
          <p:nvPr/>
        </p:nvCxnSpPr>
        <p:spPr>
          <a:xfrm rot="16200000" flipH="1">
            <a:off x="1685839" y="3043630"/>
            <a:ext cx="249639" cy="35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987928" y="697893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date</a:t>
            </a:r>
            <a:r>
              <a:rPr lang="es-CO" dirty="0" err="1" smtClean="0">
                <a:solidFill>
                  <a:schemeClr val="tx1"/>
                </a:solidFill>
              </a:rPr>
              <a:t>_payment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9" name="Rombo 88"/>
          <p:cNvSpPr/>
          <p:nvPr/>
        </p:nvSpPr>
        <p:spPr>
          <a:xfrm>
            <a:off x="1077992" y="1427836"/>
            <a:ext cx="1416674" cy="7566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1:N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1" name="Conector angular 90"/>
          <p:cNvCxnSpPr>
            <a:stCxn id="89" idx="2"/>
            <a:endCxn id="8" idx="0"/>
          </p:cNvCxnSpPr>
          <p:nvPr/>
        </p:nvCxnSpPr>
        <p:spPr>
          <a:xfrm rot="16200000" flipH="1">
            <a:off x="1645164" y="2325633"/>
            <a:ext cx="288681" cy="6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stCxn id="89" idx="0"/>
            <a:endCxn id="86" idx="2"/>
          </p:cNvCxnSpPr>
          <p:nvPr/>
        </p:nvCxnSpPr>
        <p:spPr>
          <a:xfrm rot="16200000" flipV="1">
            <a:off x="1650002" y="1291509"/>
            <a:ext cx="266304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8071966" y="3161503"/>
            <a:ext cx="1584101" cy="46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classroom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8" name="Rombo 107"/>
          <p:cNvSpPr/>
          <p:nvPr/>
        </p:nvSpPr>
        <p:spPr>
          <a:xfrm>
            <a:off x="6914303" y="3214167"/>
            <a:ext cx="930504" cy="3762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1:N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10" name="Conector angular 109"/>
          <p:cNvCxnSpPr>
            <a:stCxn id="7" idx="3"/>
            <a:endCxn id="108" idx="1"/>
          </p:cNvCxnSpPr>
          <p:nvPr/>
        </p:nvCxnSpPr>
        <p:spPr>
          <a:xfrm>
            <a:off x="6624970" y="3402285"/>
            <a:ext cx="289333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51" idx="6"/>
            <a:endCxn id="5" idx="1"/>
          </p:cNvCxnSpPr>
          <p:nvPr/>
        </p:nvCxnSpPr>
        <p:spPr>
          <a:xfrm>
            <a:off x="5830490" y="1532756"/>
            <a:ext cx="837593" cy="4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53" idx="4"/>
            <a:endCxn id="5" idx="1"/>
          </p:cNvCxnSpPr>
          <p:nvPr/>
        </p:nvCxnSpPr>
        <p:spPr>
          <a:xfrm rot="16200000" flipH="1">
            <a:off x="6179915" y="1049569"/>
            <a:ext cx="532677" cy="4436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34" idx="0"/>
            <a:endCxn id="10" idx="2"/>
          </p:cNvCxnSpPr>
          <p:nvPr/>
        </p:nvCxnSpPr>
        <p:spPr>
          <a:xfrm rot="5400000" flipH="1" flipV="1">
            <a:off x="1587474" y="5003432"/>
            <a:ext cx="4728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36" idx="0"/>
            <a:endCxn id="10" idx="2"/>
          </p:cNvCxnSpPr>
          <p:nvPr/>
        </p:nvCxnSpPr>
        <p:spPr>
          <a:xfrm rot="5400000" flipH="1" flipV="1">
            <a:off x="722455" y="4720765"/>
            <a:ext cx="1055240" cy="1147687"/>
          </a:xfrm>
          <a:prstGeom prst="bentConnector3">
            <a:avLst>
              <a:gd name="adj1" fmla="val 79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8" idx="3"/>
            <a:endCxn id="35" idx="2"/>
          </p:cNvCxnSpPr>
          <p:nvPr/>
        </p:nvCxnSpPr>
        <p:spPr>
          <a:xfrm flipV="1">
            <a:off x="2584730" y="2697584"/>
            <a:ext cx="220726" cy="73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0" idx="2"/>
            <a:endCxn id="40" idx="0"/>
          </p:cNvCxnSpPr>
          <p:nvPr/>
        </p:nvCxnSpPr>
        <p:spPr>
          <a:xfrm rot="16200000" flipH="1">
            <a:off x="1756613" y="4834294"/>
            <a:ext cx="1055240" cy="920628"/>
          </a:xfrm>
          <a:prstGeom prst="bentConnector3">
            <a:avLst>
              <a:gd name="adj1" fmla="val 19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2512071" y="124671"/>
            <a:ext cx="827456" cy="3232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70365" y="124671"/>
            <a:ext cx="983644" cy="3232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date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36" name="Conector angular 135"/>
          <p:cNvCxnSpPr>
            <a:stCxn id="86" idx="0"/>
            <a:endCxn id="134" idx="4"/>
          </p:cNvCxnSpPr>
          <p:nvPr/>
        </p:nvCxnSpPr>
        <p:spPr>
          <a:xfrm rot="16200000" flipV="1">
            <a:off x="1096107" y="14021"/>
            <a:ext cx="249952" cy="11177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86" idx="3"/>
            <a:endCxn id="133" idx="4"/>
          </p:cNvCxnSpPr>
          <p:nvPr/>
        </p:nvCxnSpPr>
        <p:spPr>
          <a:xfrm flipV="1">
            <a:off x="2572029" y="447941"/>
            <a:ext cx="353770" cy="4817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5" idx="1"/>
            <a:endCxn id="108" idx="3"/>
          </p:cNvCxnSpPr>
          <p:nvPr/>
        </p:nvCxnSpPr>
        <p:spPr>
          <a:xfrm rot="10800000" flipV="1">
            <a:off x="7844808" y="3393322"/>
            <a:ext cx="227159" cy="89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48" idx="4"/>
            <a:endCxn id="105" idx="0"/>
          </p:cNvCxnSpPr>
          <p:nvPr/>
        </p:nvCxnSpPr>
        <p:spPr>
          <a:xfrm rot="16200000" flipH="1">
            <a:off x="8659646" y="2957132"/>
            <a:ext cx="396106" cy="126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ipse 151"/>
          <p:cNvSpPr/>
          <p:nvPr/>
        </p:nvSpPr>
        <p:spPr>
          <a:xfrm>
            <a:off x="4382148" y="4509101"/>
            <a:ext cx="947915" cy="3970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4" name="Conector angular 153"/>
          <p:cNvCxnSpPr>
            <a:stCxn id="152" idx="0"/>
            <a:endCxn id="7" idx="2"/>
          </p:cNvCxnSpPr>
          <p:nvPr/>
        </p:nvCxnSpPr>
        <p:spPr>
          <a:xfrm rot="5400000" flipH="1" flipV="1">
            <a:off x="4907015" y="3583196"/>
            <a:ext cx="874997" cy="9768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/>
          <p:cNvSpPr/>
          <p:nvPr/>
        </p:nvSpPr>
        <p:spPr>
          <a:xfrm>
            <a:off x="9391656" y="5144861"/>
            <a:ext cx="1731398" cy="5123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Id_course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1" name="Conector angular 160"/>
          <p:cNvCxnSpPr>
            <a:stCxn id="13" idx="2"/>
            <a:endCxn id="159" idx="2"/>
          </p:cNvCxnSpPr>
          <p:nvPr/>
        </p:nvCxnSpPr>
        <p:spPr>
          <a:xfrm rot="16200000" flipH="1">
            <a:off x="9169314" y="5178687"/>
            <a:ext cx="372624" cy="72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9" idx="2"/>
            <a:endCxn id="37" idx="0"/>
          </p:cNvCxnSpPr>
          <p:nvPr/>
        </p:nvCxnSpPr>
        <p:spPr>
          <a:xfrm rot="5400000">
            <a:off x="7210766" y="5109004"/>
            <a:ext cx="325040" cy="125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10</cp:revision>
  <dcterms:created xsi:type="dcterms:W3CDTF">2016-03-07T20:25:00Z</dcterms:created>
  <dcterms:modified xsi:type="dcterms:W3CDTF">2016-03-09T20:10:10Z</dcterms:modified>
</cp:coreProperties>
</file>