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7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85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225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27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85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81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98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945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904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5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949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2663-2328-4099-952C-0C14971266E5}" type="datetimeFigureOut">
              <a:rPr lang="es-ES" smtClean="0"/>
              <a:t>02/03/2016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71CE-02DD-45FF-B72D-E88998255B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65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452317" y="3552418"/>
            <a:ext cx="1262130" cy="334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79698" y="2113113"/>
            <a:ext cx="1004552" cy="463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464659" y="4979822"/>
            <a:ext cx="1493949" cy="437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ayment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335627" y="5432734"/>
            <a:ext cx="1493949" cy="437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37664" y="1503484"/>
            <a:ext cx="1493949" cy="437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classroom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272510" y="2780671"/>
            <a:ext cx="1262130" cy="334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336407" y="2021982"/>
            <a:ext cx="1493949" cy="437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mbo 11"/>
          <p:cNvSpPr/>
          <p:nvPr/>
        </p:nvSpPr>
        <p:spPr>
          <a:xfrm>
            <a:off x="3345829" y="3809986"/>
            <a:ext cx="2463618" cy="7856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 smtClean="0">
                <a:solidFill>
                  <a:schemeClr val="tx1"/>
                </a:solidFill>
              </a:rPr>
              <a:t>Student_has_group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3" name="Rombo 12"/>
          <p:cNvSpPr/>
          <p:nvPr/>
        </p:nvSpPr>
        <p:spPr>
          <a:xfrm>
            <a:off x="8202769" y="3244311"/>
            <a:ext cx="2254876" cy="8103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 smtClean="0">
                <a:solidFill>
                  <a:schemeClr val="tx1"/>
                </a:solidFill>
              </a:rPr>
              <a:t>Teacher_has_course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082363" y="4363785"/>
            <a:ext cx="1004552" cy="463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40158" y="2780671"/>
            <a:ext cx="1146757" cy="463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Conector angular 22"/>
          <p:cNvCxnSpPr>
            <a:stCxn id="5" idx="2"/>
            <a:endCxn id="12" idx="0"/>
          </p:cNvCxnSpPr>
          <p:nvPr/>
        </p:nvCxnSpPr>
        <p:spPr>
          <a:xfrm rot="5400000">
            <a:off x="3963189" y="3191201"/>
            <a:ext cx="1233234" cy="4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2" idx="2"/>
            <a:endCxn id="7" idx="0"/>
          </p:cNvCxnSpPr>
          <p:nvPr/>
        </p:nvCxnSpPr>
        <p:spPr>
          <a:xfrm rot="5400000">
            <a:off x="3911556" y="4766651"/>
            <a:ext cx="837129" cy="4950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7" idx="3"/>
            <a:endCxn id="6" idx="1"/>
          </p:cNvCxnSpPr>
          <p:nvPr/>
        </p:nvCxnSpPr>
        <p:spPr>
          <a:xfrm flipV="1">
            <a:off x="4829576" y="5198763"/>
            <a:ext cx="1635083" cy="452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5" idx="3"/>
            <a:endCxn id="4" idx="1"/>
          </p:cNvCxnSpPr>
          <p:nvPr/>
        </p:nvCxnSpPr>
        <p:spPr>
          <a:xfrm>
            <a:off x="5084250" y="2344933"/>
            <a:ext cx="1368067" cy="1374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1" idx="2"/>
            <a:endCxn id="4" idx="0"/>
          </p:cNvCxnSpPr>
          <p:nvPr/>
        </p:nvCxnSpPr>
        <p:spPr>
          <a:xfrm rot="5400000">
            <a:off x="6537105" y="3006141"/>
            <a:ext cx="109255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13" idx="3"/>
            <a:endCxn id="9" idx="2"/>
          </p:cNvCxnSpPr>
          <p:nvPr/>
        </p:nvCxnSpPr>
        <p:spPr>
          <a:xfrm flipV="1">
            <a:off x="10457645" y="3115522"/>
            <a:ext cx="445930" cy="533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13" idx="1"/>
            <a:endCxn id="4" idx="3"/>
          </p:cNvCxnSpPr>
          <p:nvPr/>
        </p:nvCxnSpPr>
        <p:spPr>
          <a:xfrm rot="10800000" flipV="1">
            <a:off x="7714447" y="3649502"/>
            <a:ext cx="488322" cy="703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10174845" y="1864035"/>
            <a:ext cx="1457460" cy="480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29455" y="6336431"/>
            <a:ext cx="1457460" cy="480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5420397" y="6029360"/>
            <a:ext cx="1457460" cy="480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7011923" y="6029360"/>
            <a:ext cx="1457460" cy="480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8636893" y="6029359"/>
            <a:ext cx="1457460" cy="480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Conector angular 53"/>
          <p:cNvCxnSpPr>
            <a:stCxn id="6" idx="2"/>
            <a:endCxn id="48" idx="0"/>
          </p:cNvCxnSpPr>
          <p:nvPr/>
        </p:nvCxnSpPr>
        <p:spPr>
          <a:xfrm rot="5400000">
            <a:off x="6374553" y="5192279"/>
            <a:ext cx="611656" cy="1062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49" idx="0"/>
            <a:endCxn id="6" idx="2"/>
          </p:cNvCxnSpPr>
          <p:nvPr/>
        </p:nvCxnSpPr>
        <p:spPr>
          <a:xfrm rot="16200000" flipV="1">
            <a:off x="7170316" y="5459022"/>
            <a:ext cx="611656" cy="529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50" idx="0"/>
            <a:endCxn id="6" idx="2"/>
          </p:cNvCxnSpPr>
          <p:nvPr/>
        </p:nvCxnSpPr>
        <p:spPr>
          <a:xfrm rot="16200000" flipV="1">
            <a:off x="7982802" y="4646537"/>
            <a:ext cx="611655" cy="215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47" idx="0"/>
            <a:endCxn id="7" idx="2"/>
          </p:cNvCxnSpPr>
          <p:nvPr/>
        </p:nvCxnSpPr>
        <p:spPr>
          <a:xfrm rot="5400000" flipH="1" flipV="1">
            <a:off x="2487486" y="4741316"/>
            <a:ext cx="465815" cy="27244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/>
          <p:cNvSpPr/>
          <p:nvPr/>
        </p:nvSpPr>
        <p:spPr>
          <a:xfrm>
            <a:off x="2391447" y="6336431"/>
            <a:ext cx="1457460" cy="480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birthday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Conector angular 67"/>
          <p:cNvCxnSpPr>
            <a:stCxn id="66" idx="0"/>
            <a:endCxn id="7" idx="2"/>
          </p:cNvCxnSpPr>
          <p:nvPr/>
        </p:nvCxnSpPr>
        <p:spPr>
          <a:xfrm rot="5400000" flipH="1" flipV="1">
            <a:off x="3368482" y="5622312"/>
            <a:ext cx="465815" cy="9624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1781447" y="334584"/>
            <a:ext cx="1457460" cy="480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first_day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4839778" y="334585"/>
            <a:ext cx="1457460" cy="480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3301289" y="334584"/>
            <a:ext cx="1457460" cy="480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 err="1" smtClean="0">
                <a:solidFill>
                  <a:schemeClr val="tx1"/>
                </a:solidFill>
              </a:rPr>
              <a:t>ast_day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6384704" y="321811"/>
            <a:ext cx="1457460" cy="480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Conector angular 90"/>
          <p:cNvCxnSpPr>
            <a:stCxn id="77" idx="4"/>
            <a:endCxn id="5" idx="0"/>
          </p:cNvCxnSpPr>
          <p:nvPr/>
        </p:nvCxnSpPr>
        <p:spPr>
          <a:xfrm rot="16200000" flipH="1">
            <a:off x="2897259" y="428398"/>
            <a:ext cx="1297632" cy="2071797"/>
          </a:xfrm>
          <a:prstGeom prst="bentConnector3">
            <a:avLst>
              <a:gd name="adj1" fmla="val 37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89" idx="4"/>
            <a:endCxn id="5" idx="0"/>
          </p:cNvCxnSpPr>
          <p:nvPr/>
        </p:nvCxnSpPr>
        <p:spPr>
          <a:xfrm rot="5400000">
            <a:off x="5192502" y="192180"/>
            <a:ext cx="1310405" cy="2531460"/>
          </a:xfrm>
          <a:prstGeom prst="bentConnector3">
            <a:avLst>
              <a:gd name="adj1" fmla="val 382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97"/>
          <p:cNvCxnSpPr>
            <a:stCxn id="79" idx="4"/>
            <a:endCxn id="5" idx="0"/>
          </p:cNvCxnSpPr>
          <p:nvPr/>
        </p:nvCxnSpPr>
        <p:spPr>
          <a:xfrm rot="16200000" flipH="1">
            <a:off x="3657180" y="1188319"/>
            <a:ext cx="1297632" cy="551955"/>
          </a:xfrm>
          <a:prstGeom prst="bentConnector3">
            <a:avLst>
              <a:gd name="adj1" fmla="val 37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stCxn id="78" idx="4"/>
            <a:endCxn id="5" idx="0"/>
          </p:cNvCxnSpPr>
          <p:nvPr/>
        </p:nvCxnSpPr>
        <p:spPr>
          <a:xfrm rot="5400000">
            <a:off x="4426426" y="971030"/>
            <a:ext cx="1297631" cy="986534"/>
          </a:xfrm>
          <a:prstGeom prst="bentConnector3">
            <a:avLst>
              <a:gd name="adj1" fmla="val 380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46" idx="4"/>
            <a:endCxn id="9" idx="0"/>
          </p:cNvCxnSpPr>
          <p:nvPr/>
        </p:nvCxnSpPr>
        <p:spPr>
          <a:xfrm rot="5400000">
            <a:off x="10685706" y="2562801"/>
            <a:ext cx="43573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/>
          <p:cNvSpPr txBox="1"/>
          <p:nvPr/>
        </p:nvSpPr>
        <p:spPr>
          <a:xfrm>
            <a:off x="4285497" y="2550755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</a:t>
            </a:r>
            <a:endParaRPr lang="es-ES" dirty="0"/>
          </a:p>
        </p:txBody>
      </p:sp>
      <p:sp>
        <p:nvSpPr>
          <p:cNvPr id="129" name="CuadroTexto 128"/>
          <p:cNvSpPr txBox="1"/>
          <p:nvPr/>
        </p:nvSpPr>
        <p:spPr>
          <a:xfrm>
            <a:off x="4030018" y="5070718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</a:t>
            </a:r>
            <a:endParaRPr lang="es-ES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7740653" y="3744319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</a:t>
            </a:r>
            <a:endParaRPr lang="es-ES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10555400" y="3087612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</a:t>
            </a:r>
            <a:endParaRPr lang="es-ES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5109961" y="1972183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</a:t>
            </a:r>
            <a:endParaRPr lang="es-ES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6810376" y="3243127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</a:t>
            </a:r>
            <a:endParaRPr lang="es-ES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3737107" y="1943894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</a:t>
            </a:r>
            <a:endParaRPr lang="es-ES" dirty="0"/>
          </a:p>
        </p:txBody>
      </p:sp>
      <p:cxnSp>
        <p:nvCxnSpPr>
          <p:cNvPr id="141" name="Conector angular 140"/>
          <p:cNvCxnSpPr>
            <a:stCxn id="8" idx="3"/>
            <a:endCxn id="134" idx="1"/>
          </p:cNvCxnSpPr>
          <p:nvPr/>
        </p:nvCxnSpPr>
        <p:spPr>
          <a:xfrm>
            <a:off x="2331613" y="1722425"/>
            <a:ext cx="1405494" cy="4061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34" idx="3"/>
            <a:endCxn id="5" idx="1"/>
          </p:cNvCxnSpPr>
          <p:nvPr/>
        </p:nvCxnSpPr>
        <p:spPr>
          <a:xfrm>
            <a:off x="3987529" y="2128560"/>
            <a:ext cx="92169" cy="2163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/>
          <p:cNvSpPr txBox="1"/>
          <p:nvPr/>
        </p:nvSpPr>
        <p:spPr>
          <a:xfrm>
            <a:off x="3544382" y="2417879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</a:t>
            </a:r>
            <a:endParaRPr lang="es-ES" dirty="0"/>
          </a:p>
        </p:txBody>
      </p:sp>
      <p:cxnSp>
        <p:nvCxnSpPr>
          <p:cNvPr id="148" name="Conector angular 147"/>
          <p:cNvCxnSpPr>
            <a:stCxn id="146" idx="1"/>
            <a:endCxn id="16" idx="3"/>
          </p:cNvCxnSpPr>
          <p:nvPr/>
        </p:nvCxnSpPr>
        <p:spPr>
          <a:xfrm rot="10800000" flipV="1">
            <a:off x="2086916" y="2602545"/>
            <a:ext cx="1457467" cy="4099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>
            <a:stCxn id="146" idx="3"/>
            <a:endCxn id="5" idx="1"/>
          </p:cNvCxnSpPr>
          <p:nvPr/>
        </p:nvCxnSpPr>
        <p:spPr>
          <a:xfrm flipV="1">
            <a:off x="3794804" y="2344933"/>
            <a:ext cx="284894" cy="2576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/>
          <p:cNvSpPr txBox="1"/>
          <p:nvPr/>
        </p:nvSpPr>
        <p:spPr>
          <a:xfrm>
            <a:off x="2349594" y="4411118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</a:t>
            </a:r>
            <a:endParaRPr lang="es-ES" dirty="0"/>
          </a:p>
        </p:txBody>
      </p:sp>
      <p:cxnSp>
        <p:nvCxnSpPr>
          <p:cNvPr id="156" name="Conector angular 155"/>
          <p:cNvCxnSpPr>
            <a:stCxn id="154" idx="1"/>
            <a:endCxn id="15" idx="3"/>
          </p:cNvCxnSpPr>
          <p:nvPr/>
        </p:nvCxnSpPr>
        <p:spPr>
          <a:xfrm rot="10800000">
            <a:off x="2086916" y="4595606"/>
            <a:ext cx="262679" cy="1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/>
          <p:cNvSpPr txBox="1"/>
          <p:nvPr/>
        </p:nvSpPr>
        <p:spPr>
          <a:xfrm>
            <a:off x="3756077" y="2865500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ES" dirty="0"/>
          </a:p>
        </p:txBody>
      </p:sp>
      <p:cxnSp>
        <p:nvCxnSpPr>
          <p:cNvPr id="165" name="Conector angular 164"/>
          <p:cNvCxnSpPr>
            <a:stCxn id="154" idx="3"/>
            <a:endCxn id="163" idx="1"/>
          </p:cNvCxnSpPr>
          <p:nvPr/>
        </p:nvCxnSpPr>
        <p:spPr>
          <a:xfrm flipV="1">
            <a:off x="2600016" y="3050166"/>
            <a:ext cx="1156061" cy="15456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3" idx="3"/>
            <a:endCxn id="5" idx="1"/>
          </p:cNvCxnSpPr>
          <p:nvPr/>
        </p:nvCxnSpPr>
        <p:spPr>
          <a:xfrm flipV="1">
            <a:off x="4006499" y="2344933"/>
            <a:ext cx="73199" cy="7052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/>
          <p:cNvSpPr txBox="1"/>
          <p:nvPr/>
        </p:nvSpPr>
        <p:spPr>
          <a:xfrm>
            <a:off x="6810376" y="2496168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ES" dirty="0"/>
          </a:p>
        </p:txBody>
      </p:sp>
      <p:sp>
        <p:nvSpPr>
          <p:cNvPr id="173" name="CuadroTexto 172"/>
          <p:cNvSpPr txBox="1"/>
          <p:nvPr/>
        </p:nvSpPr>
        <p:spPr>
          <a:xfrm>
            <a:off x="4850110" y="5354199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ES" dirty="0"/>
          </a:p>
        </p:txBody>
      </p:sp>
      <p:sp>
        <p:nvSpPr>
          <p:cNvPr id="174" name="CuadroTexto 173"/>
          <p:cNvSpPr txBox="1"/>
          <p:nvPr/>
        </p:nvSpPr>
        <p:spPr>
          <a:xfrm>
            <a:off x="6214237" y="4855353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ES" dirty="0"/>
          </a:p>
        </p:txBody>
      </p:sp>
      <p:sp>
        <p:nvSpPr>
          <p:cNvPr id="175" name="CuadroTexto 174"/>
          <p:cNvSpPr txBox="1"/>
          <p:nvPr/>
        </p:nvSpPr>
        <p:spPr>
          <a:xfrm>
            <a:off x="2273916" y="1751505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ES" dirty="0"/>
          </a:p>
        </p:txBody>
      </p:sp>
      <p:sp>
        <p:nvSpPr>
          <p:cNvPr id="176" name="CuadroTexto 175"/>
          <p:cNvSpPr txBox="1"/>
          <p:nvPr/>
        </p:nvSpPr>
        <p:spPr>
          <a:xfrm>
            <a:off x="2118536" y="2970660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ES" dirty="0"/>
          </a:p>
        </p:txBody>
      </p:sp>
      <p:sp>
        <p:nvSpPr>
          <p:cNvPr id="177" name="CuadroTexto 176"/>
          <p:cNvSpPr txBox="1"/>
          <p:nvPr/>
        </p:nvSpPr>
        <p:spPr>
          <a:xfrm>
            <a:off x="6130164" y="3693922"/>
            <a:ext cx="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863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Panorámica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7</cp:revision>
  <dcterms:created xsi:type="dcterms:W3CDTF">2016-03-02T19:39:12Z</dcterms:created>
  <dcterms:modified xsi:type="dcterms:W3CDTF">2016-03-02T20:10:14Z</dcterms:modified>
</cp:coreProperties>
</file>