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349" r:id="rId2"/>
    <p:sldId id="355" r:id="rId3"/>
    <p:sldId id="357" r:id="rId4"/>
    <p:sldId id="358" r:id="rId5"/>
    <p:sldId id="359" r:id="rId6"/>
    <p:sldId id="360" r:id="rId7"/>
    <p:sldId id="363" r:id="rId8"/>
    <p:sldId id="364" r:id="rId9"/>
    <p:sldId id="367" r:id="rId10"/>
    <p:sldId id="368" r:id="rId11"/>
    <p:sldId id="369" r:id="rId12"/>
    <p:sldId id="370" r:id="rId13"/>
    <p:sldId id="386" r:id="rId14"/>
    <p:sldId id="387" r:id="rId15"/>
    <p:sldId id="388" r:id="rId1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03"/>
    <p:restoredTop sz="65104"/>
  </p:normalViewPr>
  <p:slideViewPr>
    <p:cSldViewPr snapToObjects="1">
      <p:cViewPr varScale="1">
        <p:scale>
          <a:sx n="73" d="100"/>
          <a:sy n="73" d="100"/>
        </p:scale>
        <p:origin x="1288" y="184"/>
      </p:cViewPr>
      <p:guideLst/>
    </p:cSldViewPr>
  </p:slideViewPr>
  <p:notesTextViewPr>
    <p:cViewPr>
      <p:scale>
        <a:sx n="1" d="1"/>
        <a:sy n="1" d="1"/>
      </p:scale>
      <p:origin x="0" y="-696"/>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4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E024657-38E1-4B2E-8FE9-F2F8A13B71FE}"/>
    <pc:docChg chg="addSld modSld sldOrd">
      <pc:chgData name="" userId="" providerId="" clId="Web-{AE024657-38E1-4B2E-8FE9-F2F8A13B71FE}" dt="2018-04-24T23:43:28.564" v="320"/>
      <pc:docMkLst>
        <pc:docMk/>
      </pc:docMkLst>
      <pc:sldChg chg="modSp">
        <pc:chgData name="" userId="" providerId="" clId="Web-{AE024657-38E1-4B2E-8FE9-F2F8A13B71FE}" dt="2018-04-24T23:25:01.031" v="39"/>
        <pc:sldMkLst>
          <pc:docMk/>
          <pc:sldMk cId="718799704" sldId="349"/>
        </pc:sldMkLst>
        <pc:spChg chg="mod">
          <ac:chgData name="" userId="" providerId="" clId="Web-{AE024657-38E1-4B2E-8FE9-F2F8A13B71FE}" dt="2018-04-24T23:25:01.031" v="39"/>
          <ac:spMkLst>
            <pc:docMk/>
            <pc:sldMk cId="718799704" sldId="349"/>
            <ac:spMk id="2" creationId="{00000000-0000-0000-0000-000000000000}"/>
          </ac:spMkLst>
        </pc:spChg>
      </pc:sldChg>
      <pc:sldChg chg="modSp">
        <pc:chgData name="" userId="" providerId="" clId="Web-{AE024657-38E1-4B2E-8FE9-F2F8A13B71FE}" dt="2018-04-24T23:34:35.627" v="167"/>
        <pc:sldMkLst>
          <pc:docMk/>
          <pc:sldMk cId="96761589" sldId="372"/>
        </pc:sldMkLst>
        <pc:spChg chg="mod">
          <ac:chgData name="" userId="" providerId="" clId="Web-{AE024657-38E1-4B2E-8FE9-F2F8A13B71FE}" dt="2018-04-24T23:34:35.627" v="167"/>
          <ac:spMkLst>
            <pc:docMk/>
            <pc:sldMk cId="96761589" sldId="372"/>
            <ac:spMk id="3" creationId="{00000000-0000-0000-0000-000000000000}"/>
          </ac:spMkLst>
        </pc:spChg>
      </pc:sldChg>
      <pc:sldChg chg="addSp delSp modSp">
        <pc:chgData name="" userId="" providerId="" clId="Web-{AE024657-38E1-4B2E-8FE9-F2F8A13B71FE}" dt="2018-04-24T23:26:01.281" v="41"/>
        <pc:sldMkLst>
          <pc:docMk/>
          <pc:sldMk cId="4247063495" sldId="373"/>
        </pc:sldMkLst>
        <pc:spChg chg="del">
          <ac:chgData name="" userId="" providerId="" clId="Web-{AE024657-38E1-4B2E-8FE9-F2F8A13B71FE}" dt="2018-04-24T23:26:01.281" v="41"/>
          <ac:spMkLst>
            <pc:docMk/>
            <pc:sldMk cId="4247063495" sldId="373"/>
            <ac:spMk id="2" creationId="{00000000-0000-0000-0000-000000000000}"/>
          </ac:spMkLst>
        </pc:spChg>
        <pc:spChg chg="add mod">
          <ac:chgData name="" userId="" providerId="" clId="Web-{AE024657-38E1-4B2E-8FE9-F2F8A13B71FE}" dt="2018-04-24T23:26:01.281" v="41"/>
          <ac:spMkLst>
            <pc:docMk/>
            <pc:sldMk cId="4247063495" sldId="373"/>
            <ac:spMk id="5" creationId="{9B85B4EC-EEEB-496A-9C5A-006002BBCD2A}"/>
          </ac:spMkLst>
        </pc:spChg>
      </pc:sldChg>
      <pc:sldChg chg="modNotes">
        <pc:chgData name="" userId="" providerId="" clId="Web-{AE024657-38E1-4B2E-8FE9-F2F8A13B71FE}" dt="2018-04-24T23:28:13.033" v="77"/>
        <pc:sldMkLst>
          <pc:docMk/>
          <pc:sldMk cId="3934580896" sldId="377"/>
        </pc:sldMkLst>
      </pc:sldChg>
      <pc:sldChg chg="modSp">
        <pc:chgData name="" userId="" providerId="" clId="Web-{AE024657-38E1-4B2E-8FE9-F2F8A13B71FE}" dt="2018-04-24T23:28:54.658" v="90"/>
        <pc:sldMkLst>
          <pc:docMk/>
          <pc:sldMk cId="467648702" sldId="379"/>
        </pc:sldMkLst>
        <pc:spChg chg="mod">
          <ac:chgData name="" userId="" providerId="" clId="Web-{AE024657-38E1-4B2E-8FE9-F2F8A13B71FE}" dt="2018-04-24T23:28:54.658" v="90"/>
          <ac:spMkLst>
            <pc:docMk/>
            <pc:sldMk cId="467648702" sldId="379"/>
            <ac:spMk id="3" creationId="{00000000-0000-0000-0000-000000000000}"/>
          </ac:spMkLst>
        </pc:spChg>
      </pc:sldChg>
      <pc:sldChg chg="modSp">
        <pc:chgData name="" userId="" providerId="" clId="Web-{AE024657-38E1-4B2E-8FE9-F2F8A13B71FE}" dt="2018-04-24T23:28:18.033" v="80"/>
        <pc:sldMkLst>
          <pc:docMk/>
          <pc:sldMk cId="4066943796" sldId="389"/>
        </pc:sldMkLst>
        <pc:spChg chg="mod">
          <ac:chgData name="" userId="" providerId="" clId="Web-{AE024657-38E1-4B2E-8FE9-F2F8A13B71FE}" dt="2018-04-24T23:28:18.033" v="80"/>
          <ac:spMkLst>
            <pc:docMk/>
            <pc:sldMk cId="4066943796" sldId="389"/>
            <ac:spMk id="3" creationId="{00000000-0000-0000-0000-000000000000}"/>
          </ac:spMkLst>
        </pc:spChg>
      </pc:sldChg>
      <pc:sldChg chg="modSp">
        <pc:chgData name="" userId="" providerId="" clId="Web-{AE024657-38E1-4B2E-8FE9-F2F8A13B71FE}" dt="2018-04-24T23:35:57.424" v="193"/>
        <pc:sldMkLst>
          <pc:docMk/>
          <pc:sldMk cId="1312023869" sldId="390"/>
        </pc:sldMkLst>
        <pc:spChg chg="mod">
          <ac:chgData name="" userId="" providerId="" clId="Web-{AE024657-38E1-4B2E-8FE9-F2F8A13B71FE}" dt="2018-04-24T23:35:57.424" v="193"/>
          <ac:spMkLst>
            <pc:docMk/>
            <pc:sldMk cId="1312023869" sldId="390"/>
            <ac:spMk id="2" creationId="{726C749F-8E9E-401F-96D4-3F1024C915EA}"/>
          </ac:spMkLst>
        </pc:spChg>
        <pc:spChg chg="mod">
          <ac:chgData name="" userId="" providerId="" clId="Web-{AE024657-38E1-4B2E-8FE9-F2F8A13B71FE}" dt="2018-04-24T23:35:48.252" v="187"/>
          <ac:spMkLst>
            <pc:docMk/>
            <pc:sldMk cId="1312023869" sldId="390"/>
            <ac:spMk id="3" creationId="{14E48E4F-E760-46AB-A970-F64B769F44B1}"/>
          </ac:spMkLst>
        </pc:spChg>
      </pc:sldChg>
      <pc:sldChg chg="modSp">
        <pc:chgData name="" userId="" providerId="" clId="Web-{AE024657-38E1-4B2E-8FE9-F2F8A13B71FE}" dt="2018-04-24T23:36:25.627" v="204"/>
        <pc:sldMkLst>
          <pc:docMk/>
          <pc:sldMk cId="1911452665" sldId="391"/>
        </pc:sldMkLst>
        <pc:spChg chg="mod">
          <ac:chgData name="" userId="" providerId="" clId="Web-{AE024657-38E1-4B2E-8FE9-F2F8A13B71FE}" dt="2018-04-24T23:36:25.627" v="204"/>
          <ac:spMkLst>
            <pc:docMk/>
            <pc:sldMk cId="1911452665" sldId="391"/>
            <ac:spMk id="3" creationId="{01D5BF96-555D-4007-B94B-D872AA860BC9}"/>
          </ac:spMkLst>
        </pc:spChg>
      </pc:sldChg>
      <pc:sldChg chg="modSp">
        <pc:chgData name="" userId="" providerId="" clId="Web-{AE024657-38E1-4B2E-8FE9-F2F8A13B71FE}" dt="2018-04-24T23:35:22.377" v="179"/>
        <pc:sldMkLst>
          <pc:docMk/>
          <pc:sldMk cId="403168739" sldId="392"/>
        </pc:sldMkLst>
        <pc:spChg chg="mod">
          <ac:chgData name="" userId="" providerId="" clId="Web-{AE024657-38E1-4B2E-8FE9-F2F8A13B71FE}" dt="2018-04-24T23:35:22.377" v="179"/>
          <ac:spMkLst>
            <pc:docMk/>
            <pc:sldMk cId="403168739" sldId="392"/>
            <ac:spMk id="3" creationId="{14E48E4F-E760-46AB-A970-F64B769F44B1}"/>
          </ac:spMkLst>
        </pc:spChg>
      </pc:sldChg>
      <pc:sldChg chg="modSp modNotes">
        <pc:chgData name="" userId="" providerId="" clId="Web-{AE024657-38E1-4B2E-8FE9-F2F8A13B71FE}" dt="2018-04-24T23:41:00.392" v="254"/>
        <pc:sldMkLst>
          <pc:docMk/>
          <pc:sldMk cId="469456575" sldId="393"/>
        </pc:sldMkLst>
        <pc:spChg chg="mod">
          <ac:chgData name="" userId="" providerId="" clId="Web-{AE024657-38E1-4B2E-8FE9-F2F8A13B71FE}" dt="2018-04-24T23:41:00.392" v="254"/>
          <ac:spMkLst>
            <pc:docMk/>
            <pc:sldMk cId="469456575" sldId="393"/>
            <ac:spMk id="3" creationId="{A123F15F-F9F3-4B25-A33B-E7CF294998CE}"/>
          </ac:spMkLst>
        </pc:spChg>
      </pc:sldChg>
      <pc:sldChg chg="modSp">
        <pc:chgData name="" userId="" providerId="" clId="Web-{AE024657-38E1-4B2E-8FE9-F2F8A13B71FE}" dt="2018-04-24T23:43:28.549" v="319"/>
        <pc:sldMkLst>
          <pc:docMk/>
          <pc:sldMk cId="3579021702" sldId="394"/>
        </pc:sldMkLst>
        <pc:spChg chg="mod">
          <ac:chgData name="" userId="" providerId="" clId="Web-{AE024657-38E1-4B2E-8FE9-F2F8A13B71FE}" dt="2018-04-24T23:43:28.549" v="319"/>
          <ac:spMkLst>
            <pc:docMk/>
            <pc:sldMk cId="3579021702" sldId="394"/>
            <ac:spMk id="3" creationId="{E5F2E195-CC08-4F5B-A4A6-D321046F0146}"/>
          </ac:spMkLst>
        </pc:spChg>
      </pc:sldChg>
      <pc:sldChg chg="addSp modSp">
        <pc:chgData name="" userId="" providerId="" clId="Web-{AE024657-38E1-4B2E-8FE9-F2F8A13B71FE}" dt="2018-04-24T23:38:30.674" v="210"/>
        <pc:sldMkLst>
          <pc:docMk/>
          <pc:sldMk cId="1938459928" sldId="395"/>
        </pc:sldMkLst>
        <pc:spChg chg="add mod">
          <ac:chgData name="" userId="" providerId="" clId="Web-{AE024657-38E1-4B2E-8FE9-F2F8A13B71FE}" dt="2018-04-24T23:38:30.674" v="210"/>
          <ac:spMkLst>
            <pc:docMk/>
            <pc:sldMk cId="1938459928" sldId="395"/>
            <ac:spMk id="7" creationId="{1E0C6E9A-ECF5-49BF-9D12-2F0F374DCE02}"/>
          </ac:spMkLst>
        </pc:spChg>
      </pc:sldChg>
      <pc:sldChg chg="addSp delSp modSp">
        <pc:chgData name="" userId="" providerId="" clId="Web-{AE024657-38E1-4B2E-8FE9-F2F8A13B71FE}" dt="2018-04-24T23:42:23.174" v="296"/>
        <pc:sldMkLst>
          <pc:docMk/>
          <pc:sldMk cId="1205748339" sldId="396"/>
        </pc:sldMkLst>
        <pc:spChg chg="del">
          <ac:chgData name="" userId="" providerId="" clId="Web-{AE024657-38E1-4B2E-8FE9-F2F8A13B71FE}" dt="2018-04-24T23:41:54.408" v="270"/>
          <ac:spMkLst>
            <pc:docMk/>
            <pc:sldMk cId="1205748339" sldId="396"/>
            <ac:spMk id="3" creationId="{BF61382A-1C32-4D40-839C-86B5F365B4EC}"/>
          </ac:spMkLst>
        </pc:spChg>
        <pc:spChg chg="add mod">
          <ac:chgData name="" userId="" providerId="" clId="Web-{AE024657-38E1-4B2E-8FE9-F2F8A13B71FE}" dt="2018-04-24T23:41:26.720" v="263"/>
          <ac:spMkLst>
            <pc:docMk/>
            <pc:sldMk cId="1205748339" sldId="396"/>
            <ac:spMk id="16" creationId="{2C8E3A0D-D1B9-4C4D-9D96-4C897D2D6E29}"/>
          </ac:spMkLst>
        </pc:spChg>
        <pc:spChg chg="add mod">
          <ac:chgData name="" userId="" providerId="" clId="Web-{AE024657-38E1-4B2E-8FE9-F2F8A13B71FE}" dt="2018-04-24T23:42:14.720" v="288"/>
          <ac:spMkLst>
            <pc:docMk/>
            <pc:sldMk cId="1205748339" sldId="396"/>
            <ac:spMk id="17" creationId="{3A77121C-0DC7-4F5A-ADF6-6AA94DA8668D}"/>
          </ac:spMkLst>
        </pc:spChg>
        <pc:spChg chg="add mod">
          <ac:chgData name="" userId="" providerId="" clId="Web-{AE024657-38E1-4B2E-8FE9-F2F8A13B71FE}" dt="2018-04-24T23:42:23.174" v="296"/>
          <ac:spMkLst>
            <pc:docMk/>
            <pc:sldMk cId="1205748339" sldId="396"/>
            <ac:spMk id="18" creationId="{79145C6A-2BBD-4453-961F-7EF099044D3E}"/>
          </ac:spMkLst>
        </pc:spChg>
        <pc:cxnChg chg="mod">
          <ac:chgData name="" userId="" providerId="" clId="Web-{AE024657-38E1-4B2E-8FE9-F2F8A13B71FE}" dt="2018-04-24T23:41:45.674" v="269"/>
          <ac:cxnSpMkLst>
            <pc:docMk/>
            <pc:sldMk cId="1205748339" sldId="396"/>
            <ac:cxnSpMk id="14" creationId="{6021D033-7ACD-45DA-8336-6E04F4D74C45}"/>
          </ac:cxnSpMkLst>
        </pc:cxnChg>
        <pc:cxnChg chg="add mod">
          <ac:chgData name="" userId="" providerId="" clId="Web-{AE024657-38E1-4B2E-8FE9-F2F8A13B71FE}" dt="2018-04-24T23:41:16.720" v="258"/>
          <ac:cxnSpMkLst>
            <pc:docMk/>
            <pc:sldMk cId="1205748339" sldId="396"/>
            <ac:cxnSpMk id="15" creationId="{2F26226A-6DD0-4871-B8FA-87CFEEC4C590}"/>
          </ac:cxnSpMkLst>
        </pc:cxnChg>
      </pc:sldChg>
      <pc:sldChg chg="modSp new ord">
        <pc:chgData name="" userId="" providerId="" clId="Web-{AE024657-38E1-4B2E-8FE9-F2F8A13B71FE}" dt="2018-04-24T23:34:57.752" v="170"/>
        <pc:sldMkLst>
          <pc:docMk/>
          <pc:sldMk cId="2887817909" sldId="397"/>
        </pc:sldMkLst>
        <pc:spChg chg="mod">
          <ac:chgData name="" userId="" providerId="" clId="Web-{AE024657-38E1-4B2E-8FE9-F2F8A13B71FE}" dt="2018-04-24T23:29:20.533" v="96"/>
          <ac:spMkLst>
            <pc:docMk/>
            <pc:sldMk cId="2887817909" sldId="397"/>
            <ac:spMk id="2" creationId="{E80C166D-0092-48B8-B1B6-347514ECA1D8}"/>
          </ac:spMkLst>
        </pc:spChg>
      </pc:sldChg>
      <pc:sldChg chg="modSp new">
        <pc:chgData name="" userId="" providerId="" clId="Web-{AE024657-38E1-4B2E-8FE9-F2F8A13B71FE}" dt="2018-04-24T23:29:50.267" v="119"/>
        <pc:sldMkLst>
          <pc:docMk/>
          <pc:sldMk cId="3516782684" sldId="398"/>
        </pc:sldMkLst>
        <pc:spChg chg="mod">
          <ac:chgData name="" userId="" providerId="" clId="Web-{AE024657-38E1-4B2E-8FE9-F2F8A13B71FE}" dt="2018-04-24T23:29:50.267" v="119"/>
          <ac:spMkLst>
            <pc:docMk/>
            <pc:sldMk cId="3516782684" sldId="398"/>
            <ac:spMk id="3" creationId="{C0ECF27A-A1CA-4DEF-A353-ECD47C26BEC3}"/>
          </ac:spMkLst>
        </pc:spChg>
      </pc:sldChg>
    </pc:docChg>
  </pc:docChgLst>
  <pc:docChgLst>
    <pc:chgData clId="Web-{CB74432A-EBEE-41FD-97F5-0966D10D001A}"/>
    <pc:docChg chg="delSld modSld">
      <pc:chgData name="" userId="" providerId="" clId="Web-{CB74432A-EBEE-41FD-97F5-0966D10D001A}" dt="2018-04-11T18:44:47.965" v="51"/>
      <pc:docMkLst>
        <pc:docMk/>
      </pc:docMkLst>
      <pc:sldChg chg="modSp">
        <pc:chgData name="" userId="" providerId="" clId="Web-{CB74432A-EBEE-41FD-97F5-0966D10D001A}" dt="2018-04-11T18:41:42.824" v="10"/>
        <pc:sldMkLst>
          <pc:docMk/>
          <pc:sldMk cId="2237707165" sldId="374"/>
        </pc:sldMkLst>
        <pc:spChg chg="mod">
          <ac:chgData name="" userId="" providerId="" clId="Web-{CB74432A-EBEE-41FD-97F5-0966D10D001A}" dt="2018-04-11T18:41:42.824" v="10"/>
          <ac:spMkLst>
            <pc:docMk/>
            <pc:sldMk cId="2237707165" sldId="374"/>
            <ac:spMk id="3" creationId="{00000000-0000-0000-0000-000000000000}"/>
          </ac:spMkLst>
        </pc:spChg>
      </pc:sldChg>
      <pc:sldChg chg="del">
        <pc:chgData name="" userId="" providerId="" clId="Web-{CB74432A-EBEE-41FD-97F5-0966D10D001A}" dt="2018-04-11T18:41:46.199" v="12"/>
        <pc:sldMkLst>
          <pc:docMk/>
          <pc:sldMk cId="1218579122" sldId="376"/>
        </pc:sldMkLst>
      </pc:sldChg>
      <pc:sldChg chg="modSp modNotes">
        <pc:chgData name="" userId="" providerId="" clId="Web-{CB74432A-EBEE-41FD-97F5-0966D10D001A}" dt="2018-04-11T18:44:47.965" v="51"/>
        <pc:sldMkLst>
          <pc:docMk/>
          <pc:sldMk cId="3934580896" sldId="377"/>
        </pc:sldMkLst>
        <pc:spChg chg="mod">
          <ac:chgData name="" userId="" providerId="" clId="Web-{CB74432A-EBEE-41FD-97F5-0966D10D001A}" dt="2018-04-11T18:42:55.465" v="17"/>
          <ac:spMkLst>
            <pc:docMk/>
            <pc:sldMk cId="3934580896" sldId="377"/>
            <ac:spMk id="3" creationId="{00000000-0000-0000-0000-000000000000}"/>
          </ac:spMkLst>
        </pc:spChg>
      </pc:sldChg>
    </pc:docChg>
  </pc:docChgLst>
  <pc:docChgLst>
    <pc:chgData clId="Web-{59CDF3D8-3CCA-44FB-9AD0-156A658FB50B}"/>
    <pc:docChg chg="addSld delSld modSld sldOrd">
      <pc:chgData name="" userId="" providerId="" clId="Web-{59CDF3D8-3CCA-44FB-9AD0-156A658FB50B}" dt="2018-04-24T05:31:09.574" v="1141"/>
      <pc:docMkLst>
        <pc:docMk/>
      </pc:docMkLst>
      <pc:sldChg chg="modSp">
        <pc:chgData name="" userId="" providerId="" clId="Web-{59CDF3D8-3CCA-44FB-9AD0-156A658FB50B}" dt="2018-04-24T04:37:09.257" v="70"/>
        <pc:sldMkLst>
          <pc:docMk/>
          <pc:sldMk cId="96761589" sldId="372"/>
        </pc:sldMkLst>
        <pc:spChg chg="mod">
          <ac:chgData name="" userId="" providerId="" clId="Web-{59CDF3D8-3CCA-44FB-9AD0-156A658FB50B}" dt="2018-04-24T04:37:09.257" v="70"/>
          <ac:spMkLst>
            <pc:docMk/>
            <pc:sldMk cId="96761589" sldId="372"/>
            <ac:spMk id="3" creationId="{00000000-0000-0000-0000-000000000000}"/>
          </ac:spMkLst>
        </pc:spChg>
      </pc:sldChg>
      <pc:sldChg chg="modSp">
        <pc:chgData name="" userId="" providerId="" clId="Web-{59CDF3D8-3CCA-44FB-9AD0-156A658FB50B}" dt="2018-04-24T04:46:25.255" v="394"/>
        <pc:sldMkLst>
          <pc:docMk/>
          <pc:sldMk cId="2237707165" sldId="374"/>
        </pc:sldMkLst>
        <pc:spChg chg="mod">
          <ac:chgData name="" userId="" providerId="" clId="Web-{59CDF3D8-3CCA-44FB-9AD0-156A658FB50B}" dt="2018-04-24T04:46:25.255" v="394"/>
          <ac:spMkLst>
            <pc:docMk/>
            <pc:sldMk cId="2237707165" sldId="374"/>
            <ac:spMk id="3" creationId="{00000000-0000-0000-0000-000000000000}"/>
          </ac:spMkLst>
        </pc:spChg>
      </pc:sldChg>
      <pc:sldChg chg="del">
        <pc:chgData name="" userId="" providerId="" clId="Web-{59CDF3D8-3CCA-44FB-9AD0-156A658FB50B}" dt="2018-04-24T04:34:15.665" v="47"/>
        <pc:sldMkLst>
          <pc:docMk/>
          <pc:sldMk cId="3059483752" sldId="375"/>
        </pc:sldMkLst>
      </pc:sldChg>
      <pc:sldChg chg="modSp">
        <pc:chgData name="" userId="" providerId="" clId="Web-{59CDF3D8-3CCA-44FB-9AD0-156A658FB50B}" dt="2018-04-24T04:47:12.630" v="399"/>
        <pc:sldMkLst>
          <pc:docMk/>
          <pc:sldMk cId="3934580896" sldId="377"/>
        </pc:sldMkLst>
        <pc:spChg chg="mod">
          <ac:chgData name="" userId="" providerId="" clId="Web-{59CDF3D8-3CCA-44FB-9AD0-156A658FB50B}" dt="2018-04-24T04:42:13.832" v="235"/>
          <ac:spMkLst>
            <pc:docMk/>
            <pc:sldMk cId="3934580896" sldId="377"/>
            <ac:spMk id="2" creationId="{00000000-0000-0000-0000-000000000000}"/>
          </ac:spMkLst>
        </pc:spChg>
        <pc:spChg chg="mod">
          <ac:chgData name="" userId="" providerId="" clId="Web-{59CDF3D8-3CCA-44FB-9AD0-156A658FB50B}" dt="2018-04-24T04:47:12.630" v="399"/>
          <ac:spMkLst>
            <pc:docMk/>
            <pc:sldMk cId="3934580896" sldId="377"/>
            <ac:spMk id="3" creationId="{00000000-0000-0000-0000-000000000000}"/>
          </ac:spMkLst>
        </pc:spChg>
      </pc:sldChg>
      <pc:sldChg chg="modSp">
        <pc:chgData name="" userId="" providerId="" clId="Web-{59CDF3D8-3CCA-44FB-9AD0-156A658FB50B}" dt="2018-04-24T04:50:14.848" v="476"/>
        <pc:sldMkLst>
          <pc:docMk/>
          <pc:sldMk cId="497945111" sldId="378"/>
        </pc:sldMkLst>
        <pc:spChg chg="mod">
          <ac:chgData name="" userId="" providerId="" clId="Web-{59CDF3D8-3CCA-44FB-9AD0-156A658FB50B}" dt="2018-04-24T04:48:19.505" v="425"/>
          <ac:spMkLst>
            <pc:docMk/>
            <pc:sldMk cId="497945111" sldId="378"/>
            <ac:spMk id="2" creationId="{00000000-0000-0000-0000-000000000000}"/>
          </ac:spMkLst>
        </pc:spChg>
        <pc:spChg chg="mod">
          <ac:chgData name="" userId="" providerId="" clId="Web-{59CDF3D8-3CCA-44FB-9AD0-156A658FB50B}" dt="2018-04-24T04:50:14.848" v="476"/>
          <ac:spMkLst>
            <pc:docMk/>
            <pc:sldMk cId="497945111" sldId="378"/>
            <ac:spMk id="3" creationId="{00000000-0000-0000-0000-000000000000}"/>
          </ac:spMkLst>
        </pc:spChg>
      </pc:sldChg>
      <pc:sldChg chg="modSp ord">
        <pc:chgData name="" userId="" providerId="" clId="Web-{59CDF3D8-3CCA-44FB-9AD0-156A658FB50B}" dt="2018-04-24T04:47:53.145" v="407"/>
        <pc:sldMkLst>
          <pc:docMk/>
          <pc:sldMk cId="467648702" sldId="379"/>
        </pc:sldMkLst>
        <pc:spChg chg="mod">
          <ac:chgData name="" userId="" providerId="" clId="Web-{59CDF3D8-3CCA-44FB-9AD0-156A658FB50B}" dt="2018-04-24T04:47:53.145" v="407"/>
          <ac:spMkLst>
            <pc:docMk/>
            <pc:sldMk cId="467648702" sldId="379"/>
            <ac:spMk id="2" creationId="{00000000-0000-0000-0000-000000000000}"/>
          </ac:spMkLst>
        </pc:spChg>
      </pc:sldChg>
      <pc:sldChg chg="modSp">
        <pc:chgData name="" userId="" providerId="" clId="Web-{59CDF3D8-3CCA-44FB-9AD0-156A658FB50B}" dt="2018-04-24T04:52:51.552" v="586"/>
        <pc:sldMkLst>
          <pc:docMk/>
          <pc:sldMk cId="3117337657" sldId="380"/>
        </pc:sldMkLst>
        <pc:spChg chg="mod">
          <ac:chgData name="" userId="" providerId="" clId="Web-{59CDF3D8-3CCA-44FB-9AD0-156A658FB50B}" dt="2018-04-24T04:50:50.675" v="488"/>
          <ac:spMkLst>
            <pc:docMk/>
            <pc:sldMk cId="3117337657" sldId="380"/>
            <ac:spMk id="2" creationId="{00000000-0000-0000-0000-000000000000}"/>
          </ac:spMkLst>
        </pc:spChg>
        <pc:spChg chg="mod">
          <ac:chgData name="" userId="" providerId="" clId="Web-{59CDF3D8-3CCA-44FB-9AD0-156A658FB50B}" dt="2018-04-24T04:52:51.552" v="586"/>
          <ac:spMkLst>
            <pc:docMk/>
            <pc:sldMk cId="3117337657" sldId="380"/>
            <ac:spMk id="3" creationId="{00000000-0000-0000-0000-000000000000}"/>
          </ac:spMkLst>
        </pc:spChg>
      </pc:sldChg>
      <pc:sldChg chg="modSp">
        <pc:chgData name="" userId="" providerId="" clId="Web-{59CDF3D8-3CCA-44FB-9AD0-156A658FB50B}" dt="2018-04-24T05:00:04.110" v="858"/>
        <pc:sldMkLst>
          <pc:docMk/>
          <pc:sldMk cId="1175790333" sldId="381"/>
        </pc:sldMkLst>
        <pc:spChg chg="mod">
          <ac:chgData name="" userId="" providerId="" clId="Web-{59CDF3D8-3CCA-44FB-9AD0-156A658FB50B}" dt="2018-04-24T04:53:08.956" v="596"/>
          <ac:spMkLst>
            <pc:docMk/>
            <pc:sldMk cId="1175790333" sldId="381"/>
            <ac:spMk id="2" creationId="{00000000-0000-0000-0000-000000000000}"/>
          </ac:spMkLst>
        </pc:spChg>
        <pc:spChg chg="mod">
          <ac:chgData name="" userId="" providerId="" clId="Web-{59CDF3D8-3CCA-44FB-9AD0-156A658FB50B}" dt="2018-04-24T05:00:04.110" v="858"/>
          <ac:spMkLst>
            <pc:docMk/>
            <pc:sldMk cId="1175790333" sldId="381"/>
            <ac:spMk id="3" creationId="{00000000-0000-0000-0000-000000000000}"/>
          </ac:spMkLst>
        </pc:spChg>
      </pc:sldChg>
      <pc:sldChg chg="modSp">
        <pc:chgData name="" userId="" providerId="" clId="Web-{59CDF3D8-3CCA-44FB-9AD0-156A658FB50B}" dt="2018-04-24T05:14:52.729" v="1082"/>
        <pc:sldMkLst>
          <pc:docMk/>
          <pc:sldMk cId="1299145536" sldId="384"/>
        </pc:sldMkLst>
        <pc:spChg chg="mod">
          <ac:chgData name="" userId="" providerId="" clId="Web-{59CDF3D8-3CCA-44FB-9AD0-156A658FB50B}" dt="2018-04-24T05:01:00.500" v="876"/>
          <ac:spMkLst>
            <pc:docMk/>
            <pc:sldMk cId="1299145536" sldId="384"/>
            <ac:spMk id="2" creationId="{00000000-0000-0000-0000-000000000000}"/>
          </ac:spMkLst>
        </pc:spChg>
        <pc:spChg chg="mod">
          <ac:chgData name="" userId="" providerId="" clId="Web-{59CDF3D8-3CCA-44FB-9AD0-156A658FB50B}" dt="2018-04-24T05:14:52.729" v="1082"/>
          <ac:spMkLst>
            <pc:docMk/>
            <pc:sldMk cId="1299145536" sldId="384"/>
            <ac:spMk id="3" creationId="{00000000-0000-0000-0000-000000000000}"/>
          </ac:spMkLst>
        </pc:spChg>
      </pc:sldChg>
      <pc:sldChg chg="modSp">
        <pc:chgData name="" userId="" providerId="" clId="Web-{59CDF3D8-3CCA-44FB-9AD0-156A658FB50B}" dt="2018-04-24T05:31:09.574" v="1140"/>
        <pc:sldMkLst>
          <pc:docMk/>
          <pc:sldMk cId="1843249446" sldId="385"/>
        </pc:sldMkLst>
        <pc:spChg chg="mod">
          <ac:chgData name="" userId="" providerId="" clId="Web-{59CDF3D8-3CCA-44FB-9AD0-156A658FB50B}" dt="2018-04-24T05:15:27.166" v="1112"/>
          <ac:spMkLst>
            <pc:docMk/>
            <pc:sldMk cId="1843249446" sldId="385"/>
            <ac:spMk id="2" creationId="{8B9F17B3-A29A-B742-ACFC-B3DD35B6B31A}"/>
          </ac:spMkLst>
        </pc:spChg>
        <pc:spChg chg="mod">
          <ac:chgData name="" userId="" providerId="" clId="Web-{59CDF3D8-3CCA-44FB-9AD0-156A658FB50B}" dt="2018-04-24T05:31:09.574" v="1140"/>
          <ac:spMkLst>
            <pc:docMk/>
            <pc:sldMk cId="1843249446" sldId="385"/>
            <ac:spMk id="3" creationId="{063037B7-2112-2D43-AD2C-8962E1C07583}"/>
          </ac:spMkLst>
        </pc:spChg>
      </pc:sldChg>
      <pc:sldChg chg="modSp add replId">
        <pc:chgData name="" userId="" providerId="" clId="Web-{59CDF3D8-3CCA-44FB-9AD0-156A658FB50B}" dt="2018-04-24T04:45:01.990" v="352"/>
        <pc:sldMkLst>
          <pc:docMk/>
          <pc:sldMk cId="4066943796" sldId="389"/>
        </pc:sldMkLst>
        <pc:spChg chg="mod">
          <ac:chgData name="" userId="" providerId="" clId="Web-{59CDF3D8-3CCA-44FB-9AD0-156A658FB50B}" dt="2018-04-24T04:42:30.160" v="239"/>
          <ac:spMkLst>
            <pc:docMk/>
            <pc:sldMk cId="4066943796" sldId="389"/>
            <ac:spMk id="2" creationId="{00000000-0000-0000-0000-000000000000}"/>
          </ac:spMkLst>
        </pc:spChg>
        <pc:spChg chg="mod">
          <ac:chgData name="" userId="" providerId="" clId="Web-{59CDF3D8-3CCA-44FB-9AD0-156A658FB50B}" dt="2018-04-24T04:45:01.990" v="352"/>
          <ac:spMkLst>
            <pc:docMk/>
            <pc:sldMk cId="4066943796" sldId="389"/>
            <ac:spMk id="3" creationId="{00000000-0000-0000-0000-000000000000}"/>
          </ac:spMkLst>
        </pc:spChg>
      </pc:sldChg>
    </pc:docChg>
  </pc:docChgLst>
  <pc:docChgLst>
    <pc:chgData clId="Web-{7ACE3149-2348-4C44-9528-79E4FF77758D}"/>
    <pc:docChg chg="addSld modSld sldOrd">
      <pc:chgData name="" userId="" providerId="" clId="Web-{7ACE3149-2348-4C44-9528-79E4FF77758D}" dt="2018-04-24T06:18:48.881" v="478"/>
      <pc:docMkLst>
        <pc:docMk/>
      </pc:docMkLst>
      <pc:sldChg chg="modSp">
        <pc:chgData name="" userId="" providerId="" clId="Web-{7ACE3149-2348-4C44-9528-79E4FF77758D}" dt="2018-04-24T06:01:20.489" v="283"/>
        <pc:sldMkLst>
          <pc:docMk/>
          <pc:sldMk cId="1843249446" sldId="385"/>
        </pc:sldMkLst>
        <pc:spChg chg="mod">
          <ac:chgData name="" userId="" providerId="" clId="Web-{7ACE3149-2348-4C44-9528-79E4FF77758D}" dt="2018-04-24T06:01:20.489" v="283"/>
          <ac:spMkLst>
            <pc:docMk/>
            <pc:sldMk cId="1843249446" sldId="385"/>
            <ac:spMk id="3" creationId="{063037B7-2112-2D43-AD2C-8962E1C07583}"/>
          </ac:spMkLst>
        </pc:spChg>
      </pc:sldChg>
      <pc:sldChg chg="modSp new">
        <pc:chgData name="" userId="" providerId="" clId="Web-{7ACE3149-2348-4C44-9528-79E4FF77758D}" dt="2018-04-24T05:53:16.523" v="52"/>
        <pc:sldMkLst>
          <pc:docMk/>
          <pc:sldMk cId="1312023869" sldId="390"/>
        </pc:sldMkLst>
        <pc:spChg chg="mod">
          <ac:chgData name="" userId="" providerId="" clId="Web-{7ACE3149-2348-4C44-9528-79E4FF77758D}" dt="2018-04-24T05:50:49.398" v="15"/>
          <ac:spMkLst>
            <pc:docMk/>
            <pc:sldMk cId="1312023869" sldId="390"/>
            <ac:spMk id="2" creationId="{726C749F-8E9E-401F-96D4-3F1024C915EA}"/>
          </ac:spMkLst>
        </pc:spChg>
        <pc:spChg chg="mod">
          <ac:chgData name="" userId="" providerId="" clId="Web-{7ACE3149-2348-4C44-9528-79E4FF77758D}" dt="2018-04-24T05:53:16.523" v="52"/>
          <ac:spMkLst>
            <pc:docMk/>
            <pc:sldMk cId="1312023869" sldId="390"/>
            <ac:spMk id="3" creationId="{14E48E4F-E760-46AB-A970-F64B769F44B1}"/>
          </ac:spMkLst>
        </pc:spChg>
      </pc:sldChg>
      <pc:sldChg chg="modSp new">
        <pc:chgData name="" userId="" providerId="" clId="Web-{7ACE3149-2348-4C44-9528-79E4FF77758D}" dt="2018-04-24T05:52:28.179" v="39"/>
        <pc:sldMkLst>
          <pc:docMk/>
          <pc:sldMk cId="1911452665" sldId="391"/>
        </pc:sldMkLst>
        <pc:spChg chg="mod">
          <ac:chgData name="" userId="" providerId="" clId="Web-{7ACE3149-2348-4C44-9528-79E4FF77758D}" dt="2018-04-24T05:52:24.070" v="35"/>
          <ac:spMkLst>
            <pc:docMk/>
            <pc:sldMk cId="1911452665" sldId="391"/>
            <ac:spMk id="2" creationId="{15310F41-AB3C-4B3B-B1F8-EDA996024597}"/>
          </ac:spMkLst>
        </pc:spChg>
        <pc:spChg chg="mod">
          <ac:chgData name="" userId="" providerId="" clId="Web-{7ACE3149-2348-4C44-9528-79E4FF77758D}" dt="2018-04-24T05:52:28.179" v="39"/>
          <ac:spMkLst>
            <pc:docMk/>
            <pc:sldMk cId="1911452665" sldId="391"/>
            <ac:spMk id="3" creationId="{01D5BF96-555D-4007-B94B-D872AA860BC9}"/>
          </ac:spMkLst>
        </pc:spChg>
      </pc:sldChg>
      <pc:sldChg chg="modSp add ord replId">
        <pc:chgData name="" userId="" providerId="" clId="Web-{7ACE3149-2348-4C44-9528-79E4FF77758D}" dt="2018-04-24T05:53:02.070" v="47"/>
        <pc:sldMkLst>
          <pc:docMk/>
          <pc:sldMk cId="403168739" sldId="392"/>
        </pc:sldMkLst>
        <pc:spChg chg="mod">
          <ac:chgData name="" userId="" providerId="" clId="Web-{7ACE3149-2348-4C44-9528-79E4FF77758D}" dt="2018-04-24T05:52:51.398" v="44"/>
          <ac:spMkLst>
            <pc:docMk/>
            <pc:sldMk cId="403168739" sldId="392"/>
            <ac:spMk id="3" creationId="{14E48E4F-E760-46AB-A970-F64B769F44B1}"/>
          </ac:spMkLst>
        </pc:spChg>
      </pc:sldChg>
      <pc:sldChg chg="modSp new">
        <pc:chgData name="" userId="" providerId="" clId="Web-{7ACE3149-2348-4C44-9528-79E4FF77758D}" dt="2018-04-24T06:09:18.782" v="369"/>
        <pc:sldMkLst>
          <pc:docMk/>
          <pc:sldMk cId="469456575" sldId="393"/>
        </pc:sldMkLst>
        <pc:spChg chg="mod">
          <ac:chgData name="" userId="" providerId="" clId="Web-{7ACE3149-2348-4C44-9528-79E4FF77758D}" dt="2018-04-24T06:01:42.660" v="294"/>
          <ac:spMkLst>
            <pc:docMk/>
            <pc:sldMk cId="469456575" sldId="393"/>
            <ac:spMk id="2" creationId="{92CEC500-F903-45DA-8CE6-03E4D3D18A8C}"/>
          </ac:spMkLst>
        </pc:spChg>
        <pc:spChg chg="mod">
          <ac:chgData name="" userId="" providerId="" clId="Web-{7ACE3149-2348-4C44-9528-79E4FF77758D}" dt="2018-04-24T06:09:18.782" v="369"/>
          <ac:spMkLst>
            <pc:docMk/>
            <pc:sldMk cId="469456575" sldId="393"/>
            <ac:spMk id="3" creationId="{A123F15F-F9F3-4B25-A33B-E7CF294998CE}"/>
          </ac:spMkLst>
        </pc:spChg>
      </pc:sldChg>
      <pc:sldChg chg="modSp new">
        <pc:chgData name="" userId="" providerId="" clId="Web-{7ACE3149-2348-4C44-9528-79E4FF77758D}" dt="2018-04-24T06:18:48.881" v="477"/>
        <pc:sldMkLst>
          <pc:docMk/>
          <pc:sldMk cId="3579021702" sldId="394"/>
        </pc:sldMkLst>
        <pc:spChg chg="mod">
          <ac:chgData name="" userId="" providerId="" clId="Web-{7ACE3149-2348-4C44-9528-79E4FF77758D}" dt="2018-04-24T06:18:48.881" v="477"/>
          <ac:spMkLst>
            <pc:docMk/>
            <pc:sldMk cId="3579021702" sldId="394"/>
            <ac:spMk id="2" creationId="{EEF5E0F4-11F2-48EB-B960-249C33410D24}"/>
          </ac:spMkLst>
        </pc:spChg>
      </pc:sldChg>
      <pc:sldChg chg="addSp delSp modSp new">
        <pc:chgData name="" userId="" providerId="" clId="Web-{7ACE3149-2348-4C44-9528-79E4FF77758D}" dt="2018-04-24T06:18:10.444" v="453"/>
        <pc:sldMkLst>
          <pc:docMk/>
          <pc:sldMk cId="1938459928" sldId="395"/>
        </pc:sldMkLst>
        <pc:spChg chg="mod">
          <ac:chgData name="" userId="" providerId="" clId="Web-{7ACE3149-2348-4C44-9528-79E4FF77758D}" dt="2018-04-24T06:18:10.444" v="453"/>
          <ac:spMkLst>
            <pc:docMk/>
            <pc:sldMk cId="1938459928" sldId="395"/>
            <ac:spMk id="2" creationId="{9A0B4553-AFB8-454F-8217-B091CDD8AA37}"/>
          </ac:spMkLst>
        </pc:spChg>
        <pc:spChg chg="add mod">
          <ac:chgData name="" userId="" providerId="" clId="Web-{7ACE3149-2348-4C44-9528-79E4FF77758D}" dt="2018-04-24T06:12:07.344" v="385"/>
          <ac:spMkLst>
            <pc:docMk/>
            <pc:sldMk cId="1938459928" sldId="395"/>
            <ac:spMk id="5" creationId="{ADB8B9C7-4FA7-4B07-BA38-7B26A2E4F414}"/>
          </ac:spMkLst>
        </pc:spChg>
        <pc:spChg chg="add mod">
          <ac:chgData name="" userId="" providerId="" clId="Web-{7ACE3149-2348-4C44-9528-79E4FF77758D}" dt="2018-04-24T06:17:44.116" v="441"/>
          <ac:spMkLst>
            <pc:docMk/>
            <pc:sldMk cId="1938459928" sldId="395"/>
            <ac:spMk id="6" creationId="{1419C5DE-ED3C-4D6D-A028-4628715ACB92}"/>
          </ac:spMkLst>
        </pc:spChg>
        <pc:spChg chg="add del mod">
          <ac:chgData name="" userId="" providerId="" clId="Web-{7ACE3149-2348-4C44-9528-79E4FF77758D}" dt="2018-04-24T06:17:27.648" v="439"/>
          <ac:spMkLst>
            <pc:docMk/>
            <pc:sldMk cId="1938459928" sldId="395"/>
            <ac:spMk id="7" creationId="{971CEB5A-64F2-4F75-8697-6C759A24653A}"/>
          </ac:spMkLst>
        </pc:spChg>
        <pc:spChg chg="add del mod">
          <ac:chgData name="" userId="" providerId="" clId="Web-{7ACE3149-2348-4C44-9528-79E4FF77758D}" dt="2018-04-24T06:17:18.616" v="437"/>
          <ac:spMkLst>
            <pc:docMk/>
            <pc:sldMk cId="1938459928" sldId="395"/>
            <ac:spMk id="8" creationId="{60B06447-8CED-440F-BFA2-676FC5793DD4}"/>
          </ac:spMkLst>
        </pc:spChg>
        <pc:spChg chg="add mod">
          <ac:chgData name="" userId="" providerId="" clId="Web-{7ACE3149-2348-4C44-9528-79E4FF77758D}" dt="2018-04-24T06:12:16.375" v="387"/>
          <ac:spMkLst>
            <pc:docMk/>
            <pc:sldMk cId="1938459928" sldId="395"/>
            <ac:spMk id="9" creationId="{B7430031-7CC5-4D75-A80E-A1E1FFB35E23}"/>
          </ac:spMkLst>
        </pc:spChg>
        <pc:spChg chg="add mod">
          <ac:chgData name="" userId="" providerId="" clId="Web-{7ACE3149-2348-4C44-9528-79E4FF77758D}" dt="2018-04-24T06:12:20.750" v="388"/>
          <ac:spMkLst>
            <pc:docMk/>
            <pc:sldMk cId="1938459928" sldId="395"/>
            <ac:spMk id="10" creationId="{8881EC25-46B5-4CB9-8D3C-6FB1CB0636F3}"/>
          </ac:spMkLst>
        </pc:spChg>
        <pc:spChg chg="add mod">
          <ac:chgData name="" userId="" providerId="" clId="Web-{7ACE3149-2348-4C44-9528-79E4FF77758D}" dt="2018-04-24T06:16:43.648" v="430"/>
          <ac:spMkLst>
            <pc:docMk/>
            <pc:sldMk cId="1938459928" sldId="395"/>
            <ac:spMk id="11" creationId="{74E3A215-749E-434D-9E1B-2CA24FB05DEE}"/>
          </ac:spMkLst>
        </pc:spChg>
        <pc:spChg chg="add del mod">
          <ac:chgData name="" userId="" providerId="" clId="Web-{7ACE3149-2348-4C44-9528-79E4FF77758D}" dt="2018-04-24T06:17:18.616" v="436"/>
          <ac:spMkLst>
            <pc:docMk/>
            <pc:sldMk cId="1938459928" sldId="395"/>
            <ac:spMk id="12" creationId="{A0BAD434-2055-44BB-B13C-D8EE6010AC6E}"/>
          </ac:spMkLst>
        </pc:spChg>
        <pc:spChg chg="add del">
          <ac:chgData name="" userId="" providerId="" clId="Web-{7ACE3149-2348-4C44-9528-79E4FF77758D}" dt="2018-04-24T06:16:54.663" v="432"/>
          <ac:spMkLst>
            <pc:docMk/>
            <pc:sldMk cId="1938459928" sldId="395"/>
            <ac:spMk id="15" creationId="{ACFD2036-2456-4E28-A676-90EEC6C5DC7F}"/>
          </ac:spMkLst>
        </pc:spChg>
        <pc:cxnChg chg="add del mod">
          <ac:chgData name="" userId="" providerId="" clId="Web-{7ACE3149-2348-4C44-9528-79E4FF77758D}" dt="2018-04-24T06:17:18.616" v="435"/>
          <ac:cxnSpMkLst>
            <pc:docMk/>
            <pc:sldMk cId="1938459928" sldId="395"/>
            <ac:cxnSpMk id="13" creationId="{46E5BAF0-5ECD-42B2-961E-D844F070D920}"/>
          </ac:cxnSpMkLst>
        </pc:cxnChg>
        <pc:cxnChg chg="add mod">
          <ac:chgData name="" userId="" providerId="" clId="Web-{7ACE3149-2348-4C44-9528-79E4FF77758D}" dt="2018-04-24T06:17:49.710" v="442"/>
          <ac:cxnSpMkLst>
            <pc:docMk/>
            <pc:sldMk cId="1938459928" sldId="395"/>
            <ac:cxnSpMk id="14" creationId="{6021D033-7ACD-45DA-8336-6E04F4D74C45}"/>
          </ac:cxnSpMkLst>
        </pc:cxnChg>
      </pc:sldChg>
      <pc:sldChg chg="modSp add ord replId">
        <pc:chgData name="" userId="" providerId="" clId="Web-{7ACE3149-2348-4C44-9528-79E4FF77758D}" dt="2018-04-24T06:18:31.116" v="472"/>
        <pc:sldMkLst>
          <pc:docMk/>
          <pc:sldMk cId="1205748339" sldId="396"/>
        </pc:sldMkLst>
        <pc:spChg chg="mod">
          <ac:chgData name="" userId="" providerId="" clId="Web-{7ACE3149-2348-4C44-9528-79E4FF77758D}" dt="2018-04-24T06:18:31.116" v="472"/>
          <ac:spMkLst>
            <pc:docMk/>
            <pc:sldMk cId="1205748339" sldId="396"/>
            <ac:spMk id="2" creationId="{9A0B4553-AFB8-454F-8217-B091CDD8AA37}"/>
          </ac:spMkLst>
        </pc:spChg>
      </pc:sldChg>
    </pc:docChg>
  </pc:docChgLst>
  <pc:docChgLst>
    <pc:chgData clId="Web-{1940A655-EE1F-4198-9E94-8F0BD4EB7E75}"/>
    <pc:docChg chg="addSld delSld modSld">
      <pc:chgData name="" userId="" providerId="" clId="Web-{1940A655-EE1F-4198-9E94-8F0BD4EB7E75}" dt="2018-04-24T19:06:23.674" v="138"/>
      <pc:docMkLst>
        <pc:docMk/>
      </pc:docMkLst>
      <pc:sldChg chg="modSp">
        <pc:chgData name="" userId="" providerId="" clId="Web-{1940A655-EE1F-4198-9E94-8F0BD4EB7E75}" dt="2018-04-24T18:49:24.758" v="56"/>
        <pc:sldMkLst>
          <pc:docMk/>
          <pc:sldMk cId="469456575" sldId="393"/>
        </pc:sldMkLst>
        <pc:spChg chg="mod">
          <ac:chgData name="" userId="" providerId="" clId="Web-{1940A655-EE1F-4198-9E94-8F0BD4EB7E75}" dt="2018-04-24T18:49:24.758" v="56"/>
          <ac:spMkLst>
            <pc:docMk/>
            <pc:sldMk cId="469456575" sldId="393"/>
            <ac:spMk id="3" creationId="{A123F15F-F9F3-4B25-A33B-E7CF294998CE}"/>
          </ac:spMkLst>
        </pc:spChg>
      </pc:sldChg>
      <pc:sldChg chg="modSp add del">
        <pc:chgData name="" userId="" providerId="" clId="Web-{1940A655-EE1F-4198-9E94-8F0BD4EB7E75}" dt="2018-04-24T19:06:23.658" v="137"/>
        <pc:sldMkLst>
          <pc:docMk/>
          <pc:sldMk cId="3579021702" sldId="394"/>
        </pc:sldMkLst>
        <pc:spChg chg="mod">
          <ac:chgData name="" userId="" providerId="" clId="Web-{1940A655-EE1F-4198-9E94-8F0BD4EB7E75}" dt="2018-04-24T19:06:23.658" v="137"/>
          <ac:spMkLst>
            <pc:docMk/>
            <pc:sldMk cId="3579021702" sldId="394"/>
            <ac:spMk id="3" creationId="{E5F2E195-CC08-4F5B-A4A6-D321046F01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6/4/18</a:t>
            </a:fld>
            <a:endParaRPr lang="en-US"/>
          </a:p>
        </p:txBody>
      </p:sp>
      <p:sp>
        <p:nvSpPr>
          <p:cNvPr id="4" name="Footer Placeholder 3">
            <a:extLst>
              <a:ext uri="{FF2B5EF4-FFF2-40B4-BE49-F238E27FC236}">
                <a16:creationId xmlns:a16="http://schemas.microsoft.com/office/drawing/2014/main" xmlns=""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6/4/18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endParaRPr lang="en-US" dirty="0" smtClean="0"/>
          </a:p>
          <a:p>
            <a:pPr rtl="0"/>
            <a:r>
              <a:rPr lang="en-US" sz="1200" b="0" i="0" u="none" strike="noStrike" kern="1200" dirty="0" smtClean="0">
                <a:solidFill>
                  <a:schemeClr val="tx1"/>
                </a:solidFill>
                <a:effectLst/>
                <a:latin typeface="+mn-lt"/>
                <a:ea typeface="+mn-ea"/>
                <a:cs typeface="+mn-cs"/>
              </a:rPr>
              <a:t>A Pod is smallest object model that you can create and run. You can add labels to a pod to identify a subset to run operations on. When you are ready to scale your application you can use label to tell Kubernetes which Pod you need to scale. Pod typically represent a process in your cluster. Pods contain at least one container that runs the job and additionally may have other containers in it called sidecars for monitoring, logging, etc. Essentially a Pod is a group of containers. </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When we talk about a application, we usually refer to group of Pods. Although entire application can be run in a single Pod, we usually build multiple Pods that talk to each other to make a useful application. We will see why separating the application logic and backend database into separate Pods will scale better when we build an application today.</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Services define how to expose your app as a DNS entry to have a stable reference. We use query based selector to choose which pods are supplying that service.</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7671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consistent</a:t>
            </a:r>
            <a:r>
              <a:rPr lang="en-US" baseline="0" dirty="0"/>
              <a:t> UI that </a:t>
            </a:r>
            <a:r>
              <a:rPr lang="en-US" baseline="0" dirty="0" err="1"/>
              <a:t>kubernetes</a:t>
            </a:r>
            <a:r>
              <a:rPr lang="en-US" baseline="0" dirty="0"/>
              <a:t> has at it’s base of CRUD operations with </a:t>
            </a:r>
            <a:r>
              <a:rPr lang="en-US" baseline="0" dirty="0" err="1"/>
              <a:t>yaml</a:t>
            </a:r>
            <a:r>
              <a:rPr lang="en-US" baseline="0" dirty="0"/>
              <a:t>. This provides a consistent UI for machines to interact and have managed by automated processes, which are </a:t>
            </a:r>
            <a:r>
              <a:rPr lang="en-US" baseline="0" dirty="0" err="1"/>
              <a:t>overlayed</a:t>
            </a:r>
            <a:r>
              <a:rPr lang="en-US" baseline="0" dirty="0"/>
              <a:t> by more complicated commands for a better UX</a:t>
            </a:r>
            <a:r>
              <a:rPr lang="en-US" baseline="0" dirty="0" smtClean="0"/>
              <a:t>.</a:t>
            </a:r>
          </a:p>
          <a:p>
            <a:endParaRPr lang="en-US" baseline="0" dirty="0" smtClean="0"/>
          </a:p>
          <a:p>
            <a:pPr rtl="0"/>
            <a:r>
              <a:rPr lang="en-US" sz="1200" b="0" i="0" u="none" strike="noStrike" kern="1200" dirty="0" smtClean="0">
                <a:solidFill>
                  <a:schemeClr val="tx1"/>
                </a:solidFill>
                <a:effectLst/>
                <a:latin typeface="+mn-lt"/>
                <a:ea typeface="+mn-ea"/>
                <a:cs typeface="+mn-cs"/>
              </a:rPr>
              <a:t>The user directly manipulates resources via </a:t>
            </a:r>
            <a:r>
              <a:rPr lang="en-US" sz="1200" b="0" i="0" u="none" strike="noStrike" kern="1200" dirty="0" err="1" smtClean="0">
                <a:solidFill>
                  <a:schemeClr val="tx1"/>
                </a:solidFill>
                <a:effectLst/>
                <a:latin typeface="+mn-lt"/>
                <a:ea typeface="+mn-ea"/>
                <a:cs typeface="+mn-cs"/>
              </a:rPr>
              <a:t>yaml</a:t>
            </a:r>
            <a:r>
              <a:rPr lang="en-US" sz="1200" b="0" i="0" u="none" strike="noStrike" kern="1200" dirty="0" smtClean="0">
                <a:solidFill>
                  <a:schemeClr val="tx1"/>
                </a:solidFill>
                <a:effectLst/>
                <a:latin typeface="+mn-lt"/>
                <a:ea typeface="+mn-ea"/>
                <a:cs typeface="+mn-cs"/>
              </a:rPr>
              <a:t>:</a:t>
            </a:r>
          </a:p>
          <a:p>
            <a:pPr rtl="0"/>
            <a:r>
              <a:rPr lang="en-US" sz="1200" b="1" i="0" u="none" strike="noStrike" kern="120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kubectl</a:t>
            </a:r>
            <a:r>
              <a:rPr lang="en-US" sz="1200" b="1" i="0" u="none" strike="noStrike" kern="120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create|get|apply|delete</a:t>
            </a:r>
            <a:r>
              <a:rPr lang="en-US" sz="1200" b="1" i="0" u="none" strike="noStrike" kern="1200" dirty="0" smtClean="0">
                <a:solidFill>
                  <a:schemeClr val="tx1"/>
                </a:solidFill>
                <a:effectLst/>
                <a:latin typeface="+mn-lt"/>
                <a:ea typeface="+mn-ea"/>
                <a:cs typeface="+mn-cs"/>
              </a:rPr>
              <a:t>) -f </a:t>
            </a:r>
            <a:r>
              <a:rPr lang="en-US" sz="1200" b="1" i="0" u="none" strike="noStrike" kern="1200" dirty="0" err="1" smtClean="0">
                <a:solidFill>
                  <a:schemeClr val="tx1"/>
                </a:solidFill>
                <a:effectLst/>
                <a:latin typeface="+mn-lt"/>
                <a:ea typeface="+mn-ea"/>
                <a:cs typeface="+mn-cs"/>
              </a:rPr>
              <a:t>myResource.yaml</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Kubernetes provides us with a client interface through ‘</a:t>
            </a:r>
            <a:r>
              <a:rPr lang="en-US" sz="1200" b="0" i="0" u="none" strike="noStrike" kern="1200" dirty="0" err="1" smtClean="0">
                <a:solidFill>
                  <a:schemeClr val="tx1"/>
                </a:solidFill>
                <a:effectLst/>
                <a:latin typeface="+mn-lt"/>
                <a:ea typeface="+mn-ea"/>
                <a:cs typeface="+mn-cs"/>
              </a:rPr>
              <a:t>kubectl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Kubectl</a:t>
            </a:r>
            <a:r>
              <a:rPr lang="en-US" sz="1200" b="0" i="0" u="none" strike="noStrike" kern="1200" dirty="0" smtClean="0">
                <a:solidFill>
                  <a:schemeClr val="tx1"/>
                </a:solidFill>
                <a:effectLst/>
                <a:latin typeface="+mn-lt"/>
                <a:ea typeface="+mn-ea"/>
                <a:cs typeface="+mn-cs"/>
              </a:rPr>
              <a:t> commands allow you to manage your applications, manage cluster and cluster resources, by modifying the model in the data store.</a:t>
            </a:r>
          </a:p>
          <a:p>
            <a:endParaRPr lang="en-US" baseline="0"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82166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through the </a:t>
            </a:r>
            <a:r>
              <a:rPr lang="en-US" dirty="0" smtClean="0"/>
              <a:t>animations here. Explain what is going on at each step.</a:t>
            </a:r>
          </a:p>
          <a:p>
            <a:pPr marL="228600" indent="-228600" rtl="0" fontAlgn="base">
              <a:buFont typeface="+mj-lt"/>
              <a:buAutoNum type="arabicPeriod"/>
            </a:pPr>
            <a:r>
              <a:rPr lang="en-US" sz="1200" b="0" i="0" u="none" strike="noStrike" kern="1200" dirty="0" smtClean="0">
                <a:solidFill>
                  <a:schemeClr val="tx1"/>
                </a:solidFill>
                <a:effectLst/>
                <a:latin typeface="+mn-lt"/>
                <a:ea typeface="+mn-ea"/>
                <a:cs typeface="+mn-cs"/>
              </a:rPr>
              <a:t>User via "</a:t>
            </a:r>
            <a:r>
              <a:rPr lang="en-US" sz="1200" b="0" i="0" u="none" strike="noStrike" kern="1200" dirty="0" err="1" smtClean="0">
                <a:solidFill>
                  <a:schemeClr val="tx1"/>
                </a:solidFill>
                <a:effectLst/>
                <a:latin typeface="+mn-lt"/>
                <a:ea typeface="+mn-ea"/>
                <a:cs typeface="+mn-cs"/>
              </a:rPr>
              <a:t>kubectl</a:t>
            </a:r>
            <a:r>
              <a:rPr lang="en-US" sz="1200" b="0" i="0" u="none" strike="noStrike" kern="1200" dirty="0" smtClean="0">
                <a:solidFill>
                  <a:schemeClr val="tx1"/>
                </a:solidFill>
                <a:effectLst/>
                <a:latin typeface="+mn-lt"/>
                <a:ea typeface="+mn-ea"/>
                <a:cs typeface="+mn-cs"/>
              </a:rPr>
              <a:t>" deploys a new application. </a:t>
            </a:r>
            <a:r>
              <a:rPr lang="en-US" sz="1200" b="0" i="0" u="none" strike="noStrike" kern="1200" dirty="0" err="1" smtClean="0">
                <a:solidFill>
                  <a:schemeClr val="tx1"/>
                </a:solidFill>
                <a:effectLst/>
                <a:latin typeface="+mn-lt"/>
                <a:ea typeface="+mn-ea"/>
                <a:cs typeface="+mn-cs"/>
              </a:rPr>
              <a:t>Kubectl</a:t>
            </a:r>
            <a:r>
              <a:rPr lang="en-US" sz="1200" b="0" i="0" u="none" strike="noStrike" kern="1200" dirty="0" smtClean="0">
                <a:solidFill>
                  <a:schemeClr val="tx1"/>
                </a:solidFill>
                <a:effectLst/>
                <a:latin typeface="+mn-lt"/>
                <a:ea typeface="+mn-ea"/>
                <a:cs typeface="+mn-cs"/>
              </a:rPr>
              <a:t> sends the request to the API Server.</a:t>
            </a:r>
          </a:p>
          <a:p>
            <a:pPr marL="228600" indent="-228600" rtl="0" fontAlgn="base">
              <a:buFont typeface="+mj-lt"/>
              <a:buAutoNum type="arabicPeriod"/>
            </a:pPr>
            <a:r>
              <a:rPr lang="en-US" sz="1200" b="0" i="0" u="none" strike="noStrike" kern="1200" dirty="0" smtClean="0">
                <a:solidFill>
                  <a:schemeClr val="tx1"/>
                </a:solidFill>
                <a:effectLst/>
                <a:latin typeface="+mn-lt"/>
                <a:ea typeface="+mn-ea"/>
                <a:cs typeface="+mn-cs"/>
              </a:rPr>
              <a:t>API server receives the request and stores it in the data store (</a:t>
            </a:r>
            <a:r>
              <a:rPr lang="en-US" sz="1200" b="0" i="0" u="none" strike="noStrike" kern="1200" dirty="0" err="1" smtClean="0">
                <a:solidFill>
                  <a:schemeClr val="tx1"/>
                </a:solidFill>
                <a:effectLst/>
                <a:latin typeface="+mn-lt"/>
                <a:ea typeface="+mn-ea"/>
                <a:cs typeface="+mn-cs"/>
              </a:rPr>
              <a:t>etcd</a:t>
            </a:r>
            <a:r>
              <a:rPr lang="en-US" sz="1200" b="0" i="0" u="none" strike="noStrike" kern="1200" dirty="0" smtClean="0">
                <a:solidFill>
                  <a:schemeClr val="tx1"/>
                </a:solidFill>
                <a:effectLst/>
                <a:latin typeface="+mn-lt"/>
                <a:ea typeface="+mn-ea"/>
                <a:cs typeface="+mn-cs"/>
              </a:rPr>
              <a:t>). Once the request is written to data store API server is done with the request.</a:t>
            </a:r>
          </a:p>
          <a:p>
            <a:pPr marL="228600" indent="-228600" rtl="0" fontAlgn="base">
              <a:buFont typeface="+mj-lt"/>
              <a:buAutoNum type="arabicPeriod"/>
            </a:pPr>
            <a:r>
              <a:rPr lang="en-US" sz="1200" b="0" i="0" u="none" strike="noStrike" kern="1200" dirty="0" smtClean="0">
                <a:solidFill>
                  <a:schemeClr val="tx1"/>
                </a:solidFill>
                <a:effectLst/>
                <a:latin typeface="+mn-lt"/>
                <a:ea typeface="+mn-ea"/>
                <a:cs typeface="+mn-cs"/>
              </a:rPr>
              <a:t>Watchers detects the resource changes and send a notification to controller to act upon it</a:t>
            </a:r>
          </a:p>
          <a:p>
            <a:pPr marL="228600" indent="-228600" rtl="0" fontAlgn="base">
              <a:buFont typeface="+mj-lt"/>
              <a:buAutoNum type="arabicPeriod"/>
            </a:pPr>
            <a:r>
              <a:rPr lang="en-US" sz="1200" b="0" i="0" u="none" strike="noStrike" kern="1200" dirty="0" smtClean="0">
                <a:solidFill>
                  <a:schemeClr val="tx1"/>
                </a:solidFill>
                <a:effectLst/>
                <a:latin typeface="+mn-lt"/>
                <a:ea typeface="+mn-ea"/>
                <a:cs typeface="+mn-cs"/>
              </a:rPr>
              <a:t>Controller detects the new app and creates new pods to match the desired # of instances. Any changes to the stored model will be picked up to create or delete Pods.</a:t>
            </a:r>
          </a:p>
          <a:p>
            <a:pPr marL="228600" indent="-228600" rtl="0" fontAlgn="base">
              <a:buFont typeface="+mj-lt"/>
              <a:buAutoNum type="arabicPeriod"/>
            </a:pPr>
            <a:r>
              <a:rPr lang="en-US" sz="1200" b="0" i="0" u="none" strike="noStrike" kern="1200" dirty="0" smtClean="0">
                <a:solidFill>
                  <a:schemeClr val="tx1"/>
                </a:solidFill>
                <a:effectLst/>
                <a:latin typeface="+mn-lt"/>
                <a:ea typeface="+mn-ea"/>
                <a:cs typeface="+mn-cs"/>
              </a:rPr>
              <a:t>Scheduler assigns new pods to a Node based on a criteria. Scheduler makes decisions to run Pods on specific Nodes in the cluster. Scheduler modifies the model with the node information.</a:t>
            </a:r>
          </a:p>
          <a:p>
            <a:pPr marL="228600" indent="-228600" rtl="0" fontAlgn="base">
              <a:buFont typeface="+mj-lt"/>
              <a:buAutoNum type="arabicPeriod"/>
            </a:pPr>
            <a:r>
              <a:rPr lang="en-US" sz="1200" b="0" i="0" u="none" strike="noStrike" kern="1200" dirty="0" err="1" smtClean="0">
                <a:solidFill>
                  <a:schemeClr val="tx1"/>
                </a:solidFill>
                <a:effectLst/>
                <a:latin typeface="+mn-lt"/>
                <a:ea typeface="+mn-ea"/>
                <a:cs typeface="+mn-cs"/>
              </a:rPr>
              <a:t>Kubelet</a:t>
            </a:r>
            <a:r>
              <a:rPr lang="en-US" sz="1200" b="0" i="0" u="none" strike="noStrike" kern="1200" dirty="0" smtClean="0">
                <a:solidFill>
                  <a:schemeClr val="tx1"/>
                </a:solidFill>
                <a:effectLst/>
                <a:latin typeface="+mn-lt"/>
                <a:ea typeface="+mn-ea"/>
                <a:cs typeface="+mn-cs"/>
              </a:rPr>
              <a:t> on a node detects a pod with an assignment to itself, and deploys the requested containers via the container runtime (e.g. Docker). Each Node watches the storage to see what pods it is assigned to run. It takes necessary actions on resource assigned to it like create/delete Pods.</a:t>
            </a:r>
          </a:p>
          <a:p>
            <a:pPr marL="228600" indent="-228600" rtl="0" fontAlgn="base">
              <a:buFont typeface="+mj-lt"/>
              <a:buAutoNum type="arabicPeriod"/>
            </a:pPr>
            <a:r>
              <a:rPr lang="en-US" sz="1200" b="0" i="0" u="none" strike="noStrike" kern="1200" dirty="0" err="1" smtClean="0">
                <a:solidFill>
                  <a:schemeClr val="tx1"/>
                </a:solidFill>
                <a:effectLst/>
                <a:latin typeface="+mn-lt"/>
                <a:ea typeface="+mn-ea"/>
                <a:cs typeface="+mn-cs"/>
              </a:rPr>
              <a:t>Kubeproxy</a:t>
            </a:r>
            <a:r>
              <a:rPr lang="en-US" sz="1200" b="0" i="0" u="none" strike="noStrike" kern="1200" dirty="0" smtClean="0">
                <a:solidFill>
                  <a:schemeClr val="tx1"/>
                </a:solidFill>
                <a:effectLst/>
                <a:latin typeface="+mn-lt"/>
                <a:ea typeface="+mn-ea"/>
                <a:cs typeface="+mn-cs"/>
              </a:rPr>
              <a:t> manages network traffic for the pods – including service discovery and load-balancing. </a:t>
            </a:r>
            <a:r>
              <a:rPr lang="en-US" sz="1200" b="0" i="0" u="none" strike="noStrike" kern="1200" dirty="0" err="1" smtClean="0">
                <a:solidFill>
                  <a:schemeClr val="tx1"/>
                </a:solidFill>
                <a:effectLst/>
                <a:latin typeface="+mn-lt"/>
                <a:ea typeface="+mn-ea"/>
                <a:cs typeface="+mn-cs"/>
              </a:rPr>
              <a:t>Kubeproxy</a:t>
            </a:r>
            <a:r>
              <a:rPr lang="en-US" sz="1200" b="0" i="0" u="none" strike="noStrike" kern="1200" dirty="0" smtClean="0">
                <a:solidFill>
                  <a:schemeClr val="tx1"/>
                </a:solidFill>
                <a:effectLst/>
                <a:latin typeface="+mn-lt"/>
                <a:ea typeface="+mn-ea"/>
                <a:cs typeface="+mn-cs"/>
              </a:rPr>
              <a:t> is responsible for communication between Pods that want to interact.</a:t>
            </a:r>
          </a:p>
        </p:txBody>
      </p:sp>
      <p:sp>
        <p:nvSpPr>
          <p:cNvPr id="4" name="Slide Number Placeholder 3"/>
          <p:cNvSpPr>
            <a:spLocks noGrp="1"/>
          </p:cNvSpPr>
          <p:nvPr>
            <p:ph type="sldNum" sz="quarter" idx="10"/>
          </p:nvPr>
        </p:nvSpPr>
        <p:spPr/>
        <p:txBody>
          <a:bodyPr/>
          <a:lstStyle/>
          <a:p>
            <a:fld id="{9290DE0B-E261-6A49-8B2C-15738891FFAE}" type="slidenum">
              <a:rPr lang="en-US" smtClean="0"/>
              <a:t>12</a:t>
            </a:fld>
            <a:endParaRPr lang="en-US"/>
          </a:p>
        </p:txBody>
      </p:sp>
    </p:spTree>
    <p:extLst>
      <p:ext uri="{BB962C8B-B14F-4D97-AF65-F5344CB8AC3E}">
        <p14:creationId xmlns:p14="http://schemas.microsoft.com/office/powerpoint/2010/main" val="114446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13</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124376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15</a:t>
            </a:fld>
            <a:endParaRPr lang="en-US"/>
          </a:p>
        </p:txBody>
      </p:sp>
    </p:spTree>
    <p:extLst>
      <p:ext uri="{BB962C8B-B14F-4D97-AF65-F5344CB8AC3E}">
        <p14:creationId xmlns:p14="http://schemas.microsoft.com/office/powerpoint/2010/main" val="158245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Kubernetes, we need to understand Containers. </a:t>
            </a:r>
            <a:r>
              <a:rPr lang="en-US" dirty="0" smtClean="0"/>
              <a:t>What are Containers and why do we need them?</a:t>
            </a:r>
          </a:p>
          <a:p>
            <a:pPr rtl="0"/>
            <a:r>
              <a:rPr lang="en-US" sz="1200" b="0" i="0" u="none" strike="noStrike" kern="1200" dirty="0" smtClean="0">
                <a:solidFill>
                  <a:schemeClr val="tx1"/>
                </a:solidFill>
                <a:effectLst/>
                <a:latin typeface="+mn-lt"/>
                <a:ea typeface="+mn-ea"/>
                <a:cs typeface="+mn-cs"/>
              </a:rPr>
              <a:t>Containers allows you to run securely isolated applications with quotas on system resources. Containers started out as individual features of the Linux kernel, that were commonly used together. Docker, the company, packaged up these features into a simple and convenient tool, also called </a:t>
            </a:r>
            <a:r>
              <a:rPr lang="en-US" sz="1200" b="0" i="0" u="none" strike="noStrike" kern="1200" dirty="0" err="1" smtClean="0">
                <a:solidFill>
                  <a:schemeClr val="tx1"/>
                </a:solidFill>
                <a:effectLst/>
                <a:latin typeface="+mn-lt"/>
                <a:ea typeface="+mn-ea"/>
                <a:cs typeface="+mn-cs"/>
              </a:rPr>
              <a:t>docker</a:t>
            </a:r>
            <a:r>
              <a:rPr lang="en-US" sz="1200" b="0" i="0" u="none" strike="noStrike" kern="1200" dirty="0" smtClean="0">
                <a:solidFill>
                  <a:schemeClr val="tx1"/>
                </a:solidFill>
                <a:effectLst/>
                <a:latin typeface="+mn-lt"/>
                <a:ea typeface="+mn-ea"/>
                <a:cs typeface="+mn-cs"/>
              </a:rPr>
              <a:t>. Nowadays we can run containers the </a:t>
            </a:r>
            <a:r>
              <a:rPr lang="en-US" sz="1200" b="0" i="0" u="none" strike="noStrike" kern="1200" dirty="0" smtClean="0">
                <a:solidFill>
                  <a:schemeClr val="tx1"/>
                </a:solidFill>
                <a:effectLst/>
                <a:latin typeface="+mn-lt"/>
                <a:ea typeface="+mn-ea"/>
                <a:cs typeface="+mn-cs"/>
              </a:rPr>
              <a:t>ideally</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on </a:t>
            </a:r>
            <a:r>
              <a:rPr lang="en-US" sz="1200" b="0" i="0" u="none" strike="noStrike" kern="1200" dirty="0" smtClean="0">
                <a:solidFill>
                  <a:schemeClr val="tx1"/>
                </a:solidFill>
                <a:effectLst/>
                <a:latin typeface="+mn-lt"/>
                <a:ea typeface="+mn-ea"/>
                <a:cs typeface="+mn-cs"/>
              </a:rPr>
              <a:t>both Linux and Windows, even though they share little of the same underlying technology.</a:t>
            </a:r>
            <a:endParaRPr lang="en-US" dirty="0" smtClean="0"/>
          </a:p>
          <a:p>
            <a:endParaRPr lang="en-US" dirty="0" smtClean="0"/>
          </a:p>
          <a:p>
            <a:r>
              <a:rPr lang="en-US" dirty="0" smtClean="0"/>
              <a:t>There </a:t>
            </a:r>
            <a:r>
              <a:rPr lang="en-US" dirty="0"/>
              <a:t>are many tools that help</a:t>
            </a:r>
            <a:r>
              <a:rPr lang="en-US" baseline="0" dirty="0"/>
              <a:t> build containerized applications, Docker was successful in popularizing the technology. There are other players such as LXC, </a:t>
            </a:r>
            <a:r>
              <a:rPr lang="en-US" baseline="0" dirty="0" err="1"/>
              <a:t>etc</a:t>
            </a:r>
            <a:r>
              <a:rPr lang="en-US" baseline="0" dirty="0"/>
              <a:t> for your choice. </a:t>
            </a:r>
          </a:p>
          <a:p>
            <a:r>
              <a:rPr lang="en-US" baseline="0" dirty="0"/>
              <a:t>We need Docker locally to build a </a:t>
            </a:r>
            <a:r>
              <a:rPr lang="en-US" baseline="0" dirty="0" err="1"/>
              <a:t>continerized</a:t>
            </a:r>
            <a:r>
              <a:rPr lang="en-US" baseline="0" dirty="0"/>
              <a:t> application. We also need a cluster running Kubernetes for which we discuss how to use either IBM Cloud as a Kubernetes provider. We will use Kubernetes client </a:t>
            </a:r>
            <a:r>
              <a:rPr lang="en-US" baseline="0" dirty="0" err="1"/>
              <a:t>Kubectl</a:t>
            </a:r>
            <a:r>
              <a:rPr lang="en-US" baseline="0" dirty="0"/>
              <a:t> to deploy the application.</a:t>
            </a:r>
          </a:p>
          <a:p>
            <a:r>
              <a:rPr lang="en-US" baseline="0" dirty="0"/>
              <a:t>Kubernetes uses containers and orchestration to build useful applications. We talk about basic building blocks in Kubernetes to deploy a simple application and demonstrate how we scale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04755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isolate at the</a:t>
            </a:r>
            <a:r>
              <a:rPr lang="en-US" baseline="0" dirty="0"/>
              <a:t> Operating System level. Multiple independent OS, vs one OS with multiple independent processes. </a:t>
            </a:r>
          </a:p>
          <a:p>
            <a:r>
              <a:rPr lang="en-US" baseline="0" dirty="0"/>
              <a:t>Namespaces provide a container its own process space, network interface, root file system, etc. </a:t>
            </a:r>
            <a:r>
              <a:rPr lang="en-US" baseline="0" dirty="0" err="1"/>
              <a:t>Cgroups</a:t>
            </a:r>
            <a:r>
              <a:rPr lang="en-US" baseline="0" dirty="0"/>
              <a:t> provide container with resource metering and limits.</a:t>
            </a:r>
          </a:p>
          <a:p>
            <a:endParaRPr lang="en-US" baseline="0" dirty="0"/>
          </a:p>
          <a:p>
            <a:pPr rtl="0"/>
            <a:r>
              <a:rPr lang="en-US" sz="1200" b="0" i="0" u="none" strike="noStrike" kern="1200" dirty="0">
                <a:solidFill>
                  <a:schemeClr val="tx1"/>
                </a:solidFill>
                <a:effectLst/>
                <a:latin typeface="+mn-lt"/>
                <a:ea typeface="+mn-ea"/>
                <a:cs typeface="+mn-cs"/>
              </a:rPr>
              <a:t>Containers allows you to run securely isolated applications with quotas on system resources. Containers started out as an individual features delivered with of the Linux kernel, that were commonly used together. Docker launched with the promise of making containers easy to use and developers quickly latched onto that idea., the company, packaged up these features into a simple and convenient tool, also called </a:t>
            </a:r>
            <a:r>
              <a:rPr lang="en-US" sz="1200" b="0" i="0" u="none" strike="noStrike" kern="1200" dirty="0" err="1">
                <a:solidFill>
                  <a:schemeClr val="tx1"/>
                </a:solidFill>
                <a:effectLst/>
                <a:latin typeface="+mn-lt"/>
                <a:ea typeface="+mn-ea"/>
                <a:cs typeface="+mn-cs"/>
              </a:rPr>
              <a:t>docker</a:t>
            </a:r>
            <a:r>
              <a:rPr lang="en-US" sz="1200" b="0" i="0" u="none" strike="noStrike" kern="1200" dirty="0">
                <a:solidFill>
                  <a:schemeClr val="tx1"/>
                </a:solidFill>
                <a:effectLst/>
                <a:latin typeface="+mn-lt"/>
                <a:ea typeface="+mn-ea"/>
                <a:cs typeface="+mn-cs"/>
              </a:rPr>
              <a:t>. Containers have also sparked an interest in </a:t>
            </a:r>
            <a:r>
              <a:rPr lang="en-US" sz="1200" b="0" i="0" u="none" strike="noStrike" kern="1200" dirty="0" err="1">
                <a:solidFill>
                  <a:schemeClr val="tx1"/>
                </a:solidFill>
                <a:effectLst/>
                <a:latin typeface="+mn-lt"/>
                <a:ea typeface="+mn-ea"/>
                <a:cs typeface="+mn-cs"/>
              </a:rPr>
              <a:t>microservice</a:t>
            </a:r>
            <a:r>
              <a:rPr lang="en-US" sz="1200" b="0" i="0" u="none" strike="noStrike" kern="1200" dirty="0">
                <a:solidFill>
                  <a:schemeClr val="tx1"/>
                </a:solidFill>
                <a:effectLst/>
                <a:latin typeface="+mn-lt"/>
                <a:ea typeface="+mn-ea"/>
                <a:cs typeface="+mn-cs"/>
              </a:rPr>
              <a:t> architecture, a design pattern for developing applications in which complex applications are broken down into smaller, </a:t>
            </a:r>
            <a:r>
              <a:rPr lang="en-US" sz="1200" b="0" i="0" u="none" strike="noStrike" kern="1200" dirty="0" err="1">
                <a:solidFill>
                  <a:schemeClr val="tx1"/>
                </a:solidFill>
                <a:effectLst/>
                <a:latin typeface="+mn-lt"/>
                <a:ea typeface="+mn-ea"/>
                <a:cs typeface="+mn-cs"/>
              </a:rPr>
              <a:t>composable</a:t>
            </a:r>
            <a:r>
              <a:rPr lang="en-US" sz="1200" b="0" i="0" u="none" strike="noStrike" kern="1200" dirty="0">
                <a:solidFill>
                  <a:schemeClr val="tx1"/>
                </a:solidFill>
                <a:effectLst/>
                <a:latin typeface="+mn-lt"/>
                <a:ea typeface="+mn-ea"/>
                <a:cs typeface="+mn-cs"/>
              </a:rPr>
              <a:t> pieces which work together. </a:t>
            </a:r>
            <a:r>
              <a:rPr lang="en-US" sz="1200" b="0" i="0" u="none" strike="noStrike" kern="1200" dirty="0" smtClean="0">
                <a:solidFill>
                  <a:schemeClr val="tx1"/>
                </a:solidFill>
                <a:effectLst/>
                <a:latin typeface="+mn-lt"/>
                <a:ea typeface="+mn-ea"/>
                <a:cs typeface="+mn-cs"/>
              </a:rPr>
              <a:t>Nowadays </a:t>
            </a:r>
            <a:r>
              <a:rPr lang="en-US" sz="1200" b="0" i="0" u="none" strike="noStrike" kern="1200" dirty="0">
                <a:solidFill>
                  <a:schemeClr val="tx1"/>
                </a:solidFill>
                <a:effectLst/>
                <a:latin typeface="+mn-lt"/>
                <a:ea typeface="+mn-ea"/>
                <a:cs typeface="+mn-cs"/>
              </a:rPr>
              <a:t>we can run containers </a:t>
            </a:r>
            <a:r>
              <a:rPr lang="en-US" sz="1200" b="0" i="0" u="none" strike="noStrike" kern="1200" dirty="0" smtClean="0">
                <a:solidFill>
                  <a:schemeClr val="tx1"/>
                </a:solidFill>
                <a:effectLst/>
                <a:latin typeface="+mn-lt"/>
                <a:ea typeface="+mn-ea"/>
                <a:cs typeface="+mn-cs"/>
              </a:rPr>
              <a:t>on </a:t>
            </a:r>
            <a:r>
              <a:rPr lang="en-US" sz="1200" b="0" i="0" u="none" strike="noStrike" kern="1200" dirty="0">
                <a:solidFill>
                  <a:schemeClr val="tx1"/>
                </a:solidFill>
                <a:effectLst/>
                <a:latin typeface="+mn-lt"/>
                <a:ea typeface="+mn-ea"/>
                <a:cs typeface="+mn-cs"/>
              </a:rPr>
              <a:t>both Linux and Windows, even though they share little of the same underlying technology.</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Prior to containers, most infrastructure ran not on the bare metal, but within single hypervisors managing multiple virtualized Operating Systems (OSes). This arrangement allowed isolation of applications from one another on a higher level than that provided by the OS. These virtualized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sSystems</a:t>
            </a:r>
            <a:r>
              <a:rPr lang="en-US" sz="1200" b="0" i="0" u="none" strike="noStrike" kern="1200" dirty="0">
                <a:solidFill>
                  <a:schemeClr val="tx1"/>
                </a:solidFill>
                <a:effectLst/>
                <a:latin typeface="+mn-lt"/>
                <a:ea typeface="+mn-ea"/>
                <a:cs typeface="+mn-cs"/>
              </a:rPr>
              <a:t> see what looks like their own exclusive hardware. However, this also means that each of these virtual </a:t>
            </a:r>
            <a:r>
              <a:rPr lang="en-US" sz="1200" b="0" i="0" u="none" strike="noStrike" kern="1200" dirty="0" smtClean="0">
                <a:solidFill>
                  <a:schemeClr val="tx1"/>
                </a:solidFill>
                <a:effectLst/>
                <a:latin typeface="+mn-lt"/>
                <a:ea typeface="+mn-ea"/>
                <a:cs typeface="+mn-cs"/>
              </a:rPr>
              <a:t>Operating Systems </a:t>
            </a:r>
            <a:r>
              <a:rPr lang="en-US" sz="1200" b="0" i="0" u="none" strike="noStrike" kern="1200" dirty="0">
                <a:solidFill>
                  <a:schemeClr val="tx1"/>
                </a:solidFill>
                <a:effectLst/>
                <a:latin typeface="+mn-lt"/>
                <a:ea typeface="+mn-ea"/>
                <a:cs typeface="+mn-cs"/>
              </a:rPr>
              <a:t>are replicating an entire OS is running all of the standard system daemon processes, such as </a:t>
            </a:r>
            <a:r>
              <a:rPr lang="en-US" sz="1200" b="0" i="0" u="none" strike="noStrike" kern="1200" dirty="0" err="1">
                <a:solidFill>
                  <a:schemeClr val="tx1"/>
                </a:solidFill>
                <a:effectLst/>
                <a:latin typeface="+mn-lt"/>
                <a:ea typeface="+mn-ea"/>
                <a:cs typeface="+mn-cs"/>
              </a:rPr>
              <a:t>init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sshd</a:t>
            </a:r>
            <a:r>
              <a:rPr lang="en-US" sz="1200" b="0" i="0" u="none" strike="noStrike" kern="1200" dirty="0">
                <a:solidFill>
                  <a:schemeClr val="tx1"/>
                </a:solidFill>
                <a:effectLst/>
                <a:latin typeface="+mn-lt"/>
                <a:ea typeface="+mn-ea"/>
                <a:cs typeface="+mn-cs"/>
              </a:rPr>
              <a:t>. Additionally, each running instance has a copy of system and application libraries, taking up disk space.</a:t>
            </a:r>
            <a:endParaRPr lang="en-US" b="0" dirty="0">
              <a:effectLst/>
            </a:endParaRPr>
          </a:p>
          <a:p>
            <a:pPr rtl="0"/>
            <a:r>
              <a:rPr lang="en-US" dirty="0"/>
              <a:t/>
            </a:r>
            <a:br>
              <a:rPr lang="en-US" dirty="0"/>
            </a:br>
            <a:r>
              <a:rPr lang="en-US" sz="1200" b="0" i="0" u="none" strike="noStrike" kern="1200" dirty="0" smtClean="0">
                <a:solidFill>
                  <a:schemeClr val="tx1"/>
                </a:solidFill>
                <a:effectLst/>
                <a:latin typeface="+mn-lt"/>
                <a:ea typeface="+mn-ea"/>
                <a:cs typeface="+mn-cs"/>
              </a:rPr>
              <a:t>Containers provide isolation similar to VMs, but provided by the Operating System and at the process level. Each container is a process or group of processes run in isolation. Typical containers explicitly run only a single process, as they do not need of the standard system services. What they do usually need can be provided by system calls to the base OS kernel. </a:t>
            </a:r>
          </a:p>
          <a:p>
            <a:r>
              <a:rPr lang="en-US" dirty="0" smtClean="0"/>
              <a:t/>
            </a:r>
            <a:br>
              <a:rPr lang="en-US" dirty="0" smtClean="0"/>
            </a:br>
            <a:r>
              <a:rPr lang="en-US" dirty="0"/>
              <a:t/>
            </a:r>
            <a:br>
              <a:rPr lang="en-US" dirty="0"/>
            </a:br>
            <a:endParaRPr lang="en-US" baseline="0" dirty="0"/>
          </a:p>
        </p:txBody>
      </p:sp>
      <p:sp>
        <p:nvSpPr>
          <p:cNvPr id="4" name="Slide Number Placeholder 3"/>
          <p:cNvSpPr>
            <a:spLocks noGrp="1"/>
          </p:cNvSpPr>
          <p:nvPr>
            <p:ph type="sldNum" sz="quarter" idx="10"/>
          </p:nvPr>
        </p:nvSpPr>
        <p:spPr/>
        <p:txBody>
          <a:bodyPr/>
          <a:lstStyle/>
          <a:p>
            <a:fld id="{6E724B28-C55D-0244-AECF-0714125137E7}" type="slidenum">
              <a:rPr lang="en-US" smtClean="0"/>
              <a:t>3</a:t>
            </a:fld>
            <a:endParaRPr lang="en-US"/>
          </a:p>
        </p:txBody>
      </p:sp>
    </p:spTree>
    <p:extLst>
      <p:ext uri="{BB962C8B-B14F-4D97-AF65-F5344CB8AC3E}">
        <p14:creationId xmlns:p14="http://schemas.microsoft.com/office/powerpoint/2010/main" val="11510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Traditional applications are run on native machines. A single application does not typically use full resources of a single machine. We try to run multiple application on a single machine to avoid wasting resources. We could run multiple copies of the same application, but to provide isolation we used VMs to run multiple application instances on the same hardware. These VMs have full Operating System stacks which make them relatively large and inefficient due to duplication both at runtime and on disk.</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Containers allow you to share the host OS. This reduces duplication while still providing the isolation. </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Containers allow you to drop unneeded files such as system libraries and binaries to save space, and reduce your attack surface. If </a:t>
            </a:r>
            <a:r>
              <a:rPr lang="en-US" sz="1200" b="0" i="0" u="none" strike="noStrike" kern="1200" dirty="0" err="1" smtClean="0">
                <a:solidFill>
                  <a:schemeClr val="tx1"/>
                </a:solidFill>
                <a:effectLst/>
                <a:latin typeface="+mn-lt"/>
                <a:ea typeface="+mn-ea"/>
                <a:cs typeface="+mn-cs"/>
              </a:rPr>
              <a:t>sshd</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libc</a:t>
            </a:r>
            <a:r>
              <a:rPr lang="en-US" sz="1200" b="0" i="0" u="none" strike="noStrike" kern="1200" dirty="0" smtClean="0">
                <a:solidFill>
                  <a:schemeClr val="tx1"/>
                </a:solidFill>
                <a:effectLst/>
                <a:latin typeface="+mn-lt"/>
                <a:ea typeface="+mn-ea"/>
                <a:cs typeface="+mn-cs"/>
              </a:rPr>
              <a:t> is not installed, it cannot be exploited.</a:t>
            </a:r>
          </a:p>
          <a:p>
            <a:r>
              <a:rPr lang="en-US" dirty="0" smtClean="0"/>
              <a:t/>
            </a:r>
            <a:br>
              <a:rPr lang="en-US" dirty="0" smtClean="0"/>
            </a:br>
            <a:r>
              <a:rPr lang="en-US" b="0" dirty="0">
                <a:effectLst/>
              </a:rPr>
              <a:t/>
            </a:r>
            <a:br>
              <a:rPr lang="en-US" b="0" dirty="0">
                <a:effectLst/>
              </a:rPr>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20100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Think</a:t>
            </a:r>
            <a:r>
              <a:rPr lang="en-US" baseline="0" dirty="0"/>
              <a:t> about how simple the process that we just described is compared to working in a VM environment. It’s the short list above, vs creating a copy of a disk image and then running through the boot process of an operating system.</a:t>
            </a:r>
            <a:endParaRPr lang="en-US" dirty="0"/>
          </a:p>
          <a:p>
            <a:pPr rtl="0"/>
            <a:endParaRPr lang="en-US" dirty="0"/>
          </a:p>
          <a:p>
            <a:pPr rtl="0"/>
            <a:r>
              <a:rPr lang="en-US" dirty="0"/>
              <a:t>As</a:t>
            </a:r>
            <a:r>
              <a:rPr lang="en-US" baseline="0" dirty="0"/>
              <a:t> an example, at IBM we’ve managed to fit thousands of </a:t>
            </a:r>
            <a:r>
              <a:rPr lang="en-US" baseline="0" dirty="0" smtClean="0"/>
              <a:t>running </a:t>
            </a:r>
            <a:r>
              <a:rPr lang="en-US" baseline="0" dirty="0"/>
              <a:t>containers on a host where we could only fit tens or hundreds of VMs</a:t>
            </a:r>
            <a:r>
              <a:rPr lang="en-US" baseline="0" dirty="0" smtClean="0"/>
              <a:t>.</a:t>
            </a:r>
          </a:p>
          <a:p>
            <a:pPr rtl="0"/>
            <a:endParaRPr lang="en-US" baseline="0" dirty="0" smtClean="0"/>
          </a:p>
          <a:p>
            <a:pPr rtl="0"/>
            <a:r>
              <a:rPr lang="en-US" sz="1200" b="0" i="0" u="none" strike="noStrike" kern="1200" dirty="0" smtClean="0">
                <a:solidFill>
                  <a:schemeClr val="tx1"/>
                </a:solidFill>
                <a:effectLst/>
                <a:latin typeface="+mn-lt"/>
                <a:ea typeface="+mn-ea"/>
                <a:cs typeface="+mn-cs"/>
              </a:rPr>
              <a:t>Why Containers?</a:t>
            </a:r>
            <a:endParaRPr lang="en-US" sz="105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Fast startup time - only takes milliseconds to:</a:t>
            </a:r>
          </a:p>
          <a:p>
            <a:pPr lvl="1" rtl="0" fontAlgn="base"/>
            <a:r>
              <a:rPr lang="en-US" sz="1200" b="0" i="0" u="none" strike="noStrike" kern="1200" dirty="0" smtClean="0">
                <a:solidFill>
                  <a:schemeClr val="tx1"/>
                </a:solidFill>
                <a:effectLst/>
                <a:latin typeface="+mn-lt"/>
                <a:ea typeface="+mn-ea"/>
                <a:cs typeface="+mn-cs"/>
              </a:rPr>
              <a:t>Create a new directory</a:t>
            </a:r>
          </a:p>
          <a:p>
            <a:pPr lvl="1" rtl="0" fontAlgn="base"/>
            <a:r>
              <a:rPr lang="en-US" sz="1200" b="0" i="0" u="none" strike="noStrike" kern="1200" dirty="0" smtClean="0">
                <a:solidFill>
                  <a:schemeClr val="tx1"/>
                </a:solidFill>
                <a:effectLst/>
                <a:latin typeface="+mn-lt"/>
                <a:ea typeface="+mn-ea"/>
                <a:cs typeface="+mn-cs"/>
              </a:rPr>
              <a:t>Lay-down the container's filesystem</a:t>
            </a:r>
          </a:p>
          <a:p>
            <a:pPr lvl="1" rtl="0" fontAlgn="base"/>
            <a:r>
              <a:rPr lang="en-US" sz="1200" b="0" i="0" u="none" strike="noStrike" kern="1200" dirty="0" smtClean="0">
                <a:solidFill>
                  <a:schemeClr val="tx1"/>
                </a:solidFill>
                <a:effectLst/>
                <a:latin typeface="+mn-lt"/>
                <a:ea typeface="+mn-ea"/>
                <a:cs typeface="+mn-cs"/>
              </a:rPr>
              <a:t>Setup the networks, mounts, …</a:t>
            </a:r>
          </a:p>
          <a:p>
            <a:pPr lvl="1" rtl="0" fontAlgn="base"/>
            <a:r>
              <a:rPr lang="en-US" sz="1200" b="0" i="0" u="none" strike="noStrike" kern="1200" dirty="0" smtClean="0">
                <a:solidFill>
                  <a:schemeClr val="tx1"/>
                </a:solidFill>
                <a:effectLst/>
                <a:latin typeface="+mn-lt"/>
                <a:ea typeface="+mn-ea"/>
                <a:cs typeface="+mn-cs"/>
              </a:rPr>
              <a:t>Start the process</a:t>
            </a:r>
          </a:p>
          <a:p>
            <a:pPr rtl="0" fontAlgn="base"/>
            <a:r>
              <a:rPr lang="en-US" sz="1400" b="0" i="0" u="none" strike="noStrike" kern="1200" dirty="0" smtClean="0">
                <a:solidFill>
                  <a:schemeClr val="tx1"/>
                </a:solidFill>
                <a:effectLst/>
                <a:latin typeface="+mn-lt"/>
                <a:ea typeface="+mn-ea"/>
                <a:cs typeface="+mn-cs"/>
              </a:rPr>
              <a:t/>
            </a:r>
            <a:br>
              <a:rPr lang="en-US" sz="14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Better resource utilization</a:t>
            </a:r>
          </a:p>
          <a:p>
            <a:pPr lvl="1" rtl="0" fontAlgn="base"/>
            <a:r>
              <a:rPr lang="en-US" sz="1200" b="0" i="0" u="none" strike="noStrike" kern="1200" dirty="0" smtClean="0">
                <a:solidFill>
                  <a:schemeClr val="tx1"/>
                </a:solidFill>
                <a:effectLst/>
                <a:latin typeface="+mn-lt"/>
                <a:ea typeface="+mn-ea"/>
                <a:cs typeface="+mn-cs"/>
              </a:rPr>
              <a:t>Can fit far more containers than VMs into a host</a:t>
            </a:r>
            <a:br>
              <a:rPr lang="en-US" sz="1200" b="0" i="0" u="none" strike="noStrike" kern="1200" dirty="0" smtClean="0">
                <a:solidFill>
                  <a:schemeClr val="tx1"/>
                </a:solidFill>
                <a:effectLst/>
                <a:latin typeface="+mn-lt"/>
                <a:ea typeface="+mn-ea"/>
                <a:cs typeface="+mn-cs"/>
              </a:rPr>
            </a:br>
            <a:endParaRPr lang="en-US" sz="1400" b="0" i="0" u="none" strike="noStrike" kern="1200" dirty="0" smtClean="0">
              <a:solidFill>
                <a:schemeClr val="tx1"/>
              </a:solidFill>
              <a:effectLst/>
              <a:latin typeface="+mn-lt"/>
              <a:ea typeface="+mn-ea"/>
              <a:cs typeface="+mn-cs"/>
            </a:endParaRPr>
          </a:p>
          <a:p>
            <a:pPr rtl="0"/>
            <a:r>
              <a:rPr lang="en-US" sz="1400" b="0" i="0" u="none" strike="noStrike" kern="1200" dirty="0" smtClean="0">
                <a:solidFill>
                  <a:schemeClr val="tx1"/>
                </a:solidFill>
                <a:effectLst/>
                <a:latin typeface="+mn-lt"/>
                <a:ea typeface="+mn-ea"/>
                <a:cs typeface="+mn-cs"/>
              </a:rPr>
              <a:t/>
            </a:r>
            <a:br>
              <a:rPr lang="en-US" sz="14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Containers allow you to </a:t>
            </a:r>
            <a:r>
              <a:rPr lang="en-US" sz="1200" b="0" i="0" u="none" strike="noStrike" kern="1200" dirty="0" err="1" smtClean="0">
                <a:solidFill>
                  <a:schemeClr val="tx1"/>
                </a:solidFill>
                <a:effectLst/>
                <a:latin typeface="+mn-lt"/>
                <a:ea typeface="+mn-ea"/>
                <a:cs typeface="+mn-cs"/>
              </a:rPr>
              <a:t>modernise</a:t>
            </a:r>
            <a:r>
              <a:rPr lang="en-US" sz="1200" b="0" i="0" u="none" strike="noStrike" kern="1200" dirty="0" smtClean="0">
                <a:solidFill>
                  <a:schemeClr val="tx1"/>
                </a:solidFill>
                <a:effectLst/>
                <a:latin typeface="+mn-lt"/>
                <a:ea typeface="+mn-ea"/>
                <a:cs typeface="+mn-cs"/>
              </a:rPr>
              <a:t> your existing monolithic applications. But the essential glue to build a application lies with a strong Container Orchestrator that you chose to deploy your multi-container application. Kubernetes is one of the most popular such tools.</a:t>
            </a:r>
            <a:endParaRPr lang="en-US" sz="1400" b="0" i="0" u="none" strike="noStrike"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21289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on </a:t>
            </a:r>
            <a:r>
              <a:rPr lang="en-US" dirty="0" err="1"/>
              <a:t>docker</a:t>
            </a:r>
            <a:r>
              <a:rPr lang="en-US" dirty="0"/>
              <a:t> being a neat tool that makes containers</a:t>
            </a:r>
            <a:r>
              <a:rPr lang="en-US" baseline="0" dirty="0"/>
              <a:t> accessible to the end user. </a:t>
            </a:r>
            <a:endParaRPr lang="en-US" baseline="0" dirty="0" smtClean="0"/>
          </a:p>
          <a:p>
            <a:r>
              <a:rPr lang="en-US" baseline="0" dirty="0" smtClean="0"/>
              <a:t>Docker provides simple tools to build, manage containers. </a:t>
            </a:r>
          </a:p>
          <a:p>
            <a:r>
              <a:rPr lang="en-US" baseline="0" dirty="0" smtClean="0"/>
              <a:t>Docker container engine is the standard.</a:t>
            </a:r>
          </a:p>
          <a:p>
            <a:r>
              <a:rPr lang="en-US" baseline="0" dirty="0" smtClean="0"/>
              <a:t>Projects such as </a:t>
            </a:r>
            <a:r>
              <a:rPr lang="en-US" baseline="0" dirty="0" err="1" smtClean="0"/>
              <a:t>runc</a:t>
            </a:r>
            <a:r>
              <a:rPr lang="en-US" baseline="0" dirty="0" smtClean="0"/>
              <a:t> provide CLI for managing containers according to OCI spec, where as </a:t>
            </a:r>
            <a:r>
              <a:rPr lang="en-US" baseline="0" dirty="0" err="1" smtClean="0"/>
              <a:t>containerd</a:t>
            </a:r>
            <a:r>
              <a:rPr lang="en-US" baseline="0" dirty="0" smtClean="0"/>
              <a:t> is an industry standard container runtime are very popular to run containers in the enterprise.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21954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20137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Do you really want to run a single</a:t>
            </a:r>
            <a:r>
              <a:rPr lang="en-US" sz="1200" b="0" i="0" u="none" strike="noStrike" kern="1200" baseline="0" dirty="0">
                <a:solidFill>
                  <a:schemeClr val="tx1"/>
                </a:solidFill>
                <a:effectLst/>
                <a:latin typeface="+mn-lt"/>
                <a:ea typeface="+mn-ea"/>
                <a:cs typeface="+mn-cs"/>
              </a:rPr>
              <a:t> instance of your application? Do you like to run many instances among a cluster of machines. Place them, scale up or down, roll out newer versions, </a:t>
            </a:r>
            <a:r>
              <a:rPr lang="en-US" sz="1200" b="0" i="0" u="none" strike="noStrike" kern="1200" baseline="0" dirty="0" err="1">
                <a:solidFill>
                  <a:schemeClr val="tx1"/>
                </a:solidFill>
                <a:effectLst/>
                <a:latin typeface="+mn-lt"/>
                <a:ea typeface="+mn-ea"/>
                <a:cs typeface="+mn-cs"/>
              </a:rPr>
              <a:t>etc</a:t>
            </a:r>
            <a:r>
              <a:rPr lang="en-US" sz="1200" b="0" i="0" u="none" strike="noStrike" kern="1200" baseline="0" dirty="0">
                <a:solidFill>
                  <a:schemeClr val="tx1"/>
                </a:solidFill>
                <a:effectLst/>
                <a:latin typeface="+mn-lt"/>
                <a:ea typeface="+mn-ea"/>
                <a:cs typeface="+mn-cs"/>
              </a:rPr>
              <a:t>? </a:t>
            </a:r>
            <a:endParaRPr lang="en-US" sz="1200" b="0" i="0" u="none" strike="noStrike" kern="1200" baseline="0" dirty="0" smtClean="0">
              <a:solidFill>
                <a:schemeClr val="tx1"/>
              </a:solidFill>
              <a:effectLst/>
              <a:latin typeface="+mn-lt"/>
              <a:ea typeface="+mn-ea"/>
              <a:cs typeface="+mn-cs"/>
            </a:endParaRP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Brief History</a:t>
            </a:r>
          </a:p>
          <a:p>
            <a:pPr rtl="0"/>
            <a:r>
              <a:rPr lang="en-US" sz="1200" b="0" i="0" u="none" strike="noStrike" kern="1200" dirty="0" smtClean="0">
                <a:solidFill>
                  <a:schemeClr val="tx1"/>
                </a:solidFill>
                <a:effectLst/>
                <a:latin typeface="+mn-lt"/>
                <a:ea typeface="+mn-ea"/>
                <a:cs typeface="+mn-cs"/>
              </a:rPr>
              <a:t>Google wanted to open source their knowledge of creating and running the internal tools Borg &amp; Omega. It adopted Open Governance by starting the Cloud Native Computing Foundation (CNCF) making it less influenced by Google. Many companies such as </a:t>
            </a:r>
            <a:r>
              <a:rPr lang="en-US" sz="1200" b="0" i="0" u="none" strike="noStrike" kern="1200" dirty="0" err="1" smtClean="0">
                <a:solidFill>
                  <a:schemeClr val="tx1"/>
                </a:solidFill>
                <a:effectLst/>
                <a:latin typeface="+mn-lt"/>
                <a:ea typeface="+mn-ea"/>
                <a:cs typeface="+mn-cs"/>
              </a:rPr>
              <a:t>RedHat</a:t>
            </a:r>
            <a:r>
              <a:rPr lang="en-US" sz="1200" b="0" i="0" u="none" strike="noStrike" kern="1200" dirty="0" smtClean="0">
                <a:solidFill>
                  <a:schemeClr val="tx1"/>
                </a:solidFill>
                <a:effectLst/>
                <a:latin typeface="+mn-lt"/>
                <a:ea typeface="+mn-ea"/>
                <a:cs typeface="+mn-cs"/>
              </a:rPr>
              <a:t>, Microsoft, IBM and Amazon quickly joined the foundation.</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Kubernetes </a:t>
            </a:r>
            <a:r>
              <a:rPr lang="mr-IN" sz="1200" b="0" i="0"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in</a:t>
            </a:r>
            <a:r>
              <a:rPr lang="en-US" sz="1200" b="0" i="0" u="none" strike="noStrike" kern="1200" baseline="0" dirty="0" smtClean="0">
                <a:solidFill>
                  <a:schemeClr val="tx1"/>
                </a:solidFill>
                <a:effectLst/>
                <a:latin typeface="+mn-lt"/>
                <a:ea typeface="+mn-ea"/>
                <a:cs typeface="+mn-cs"/>
              </a:rPr>
              <a:t> practice  and why the community grow at that rate.</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Kubernetes is built on the experience of Google when running cloud scale applications on their internal product called Borg. Google open sourced the project. A Open source project allows you to download the code, play with it and if you want to make changes, you can do so and contribute back. Kubernetes contributor community grew incredibly fast as many companies realized the value of the project. </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Kubernetes also adopted Open Governance under the CNCF which allowed community of contributors to decide on all aspects of the project including design, development and release cycles. Google or any other company will not dictate the direction of the project. The community itself is responsible for the fate of the project.</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Main entry point for the </a:t>
            </a:r>
            <a:r>
              <a:rPr lang="en-US" sz="1200" b="0" i="0" u="none" strike="noStrike" kern="1200" dirty="0" err="1" smtClean="0">
                <a:solidFill>
                  <a:schemeClr val="tx1"/>
                </a:solidFill>
                <a:effectLst/>
                <a:latin typeface="+mn-lt"/>
                <a:ea typeface="+mn-ea"/>
                <a:cs typeface="+mn-cs"/>
              </a:rPr>
              <a:t>kubernetes</a:t>
            </a:r>
            <a:r>
              <a:rPr lang="en-US" sz="1200" b="0" i="0" u="none" strike="noStrike" kern="1200" dirty="0" smtClean="0">
                <a:solidFill>
                  <a:schemeClr val="tx1"/>
                </a:solidFill>
                <a:effectLst/>
                <a:latin typeface="+mn-lt"/>
                <a:ea typeface="+mn-ea"/>
                <a:cs typeface="+mn-cs"/>
              </a:rPr>
              <a:t> project is at </a:t>
            </a:r>
            <a:r>
              <a:rPr lang="en-US" sz="1200" b="0" i="0" u="sng" strike="noStrike" kern="1200" dirty="0" smtClean="0">
                <a:solidFill>
                  <a:schemeClr val="tx1"/>
                </a:solidFill>
                <a:effectLst/>
                <a:latin typeface="+mn-lt"/>
                <a:ea typeface="+mn-ea"/>
                <a:cs typeface="+mn-cs"/>
                <a:hlinkClick r:id="rId3"/>
              </a:rPr>
              <a:t>http://kubernetes.io</a:t>
            </a:r>
            <a:r>
              <a:rPr lang="en-US" sz="1200" b="0" i="0" u="none" strike="noStrike" kern="1200" dirty="0" smtClean="0">
                <a:solidFill>
                  <a:schemeClr val="tx1"/>
                </a:solidFill>
                <a:effectLst/>
                <a:latin typeface="+mn-lt"/>
                <a:ea typeface="+mn-ea"/>
                <a:cs typeface="+mn-cs"/>
              </a:rPr>
              <a:t> and the source code can be found at </a:t>
            </a:r>
            <a:r>
              <a:rPr lang="en-US" sz="1200" b="0" i="0" u="sng" strike="noStrike" kern="1200" dirty="0" smtClean="0">
                <a:solidFill>
                  <a:schemeClr val="tx1"/>
                </a:solidFill>
                <a:effectLst/>
                <a:latin typeface="+mn-lt"/>
                <a:ea typeface="+mn-ea"/>
                <a:cs typeface="+mn-cs"/>
                <a:hlinkClick r:id="rId4"/>
              </a:rPr>
              <a:t>https://github.com/kubernetes</a:t>
            </a:r>
            <a:r>
              <a:rPr lang="en-US" sz="1200" b="0" i="0" u="none" strike="noStrike" kern="1200" dirty="0" smtClean="0">
                <a:solidFill>
                  <a:schemeClr val="tx1"/>
                </a:solidFill>
                <a:effectLst/>
                <a:latin typeface="+mn-lt"/>
                <a:ea typeface="+mn-ea"/>
                <a:cs typeface="+mn-cs"/>
              </a:rPr>
              <a:t>.</a:t>
            </a:r>
          </a:p>
          <a:p>
            <a:r>
              <a:rPr lang="en-US" dirty="0" smtClean="0"/>
              <a:t/>
            </a:r>
            <a:br>
              <a:rPr lang="en-US" dirty="0" smtClean="0"/>
            </a:br>
            <a:r>
              <a:rPr lang="en-US" dirty="0" smtClean="0"/>
              <a:t/>
            </a:r>
            <a:br>
              <a:rPr lang="en-US" dirty="0" smtClean="0"/>
            </a:b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Now that we know what containers are, let us define what Kubernetes is. Kubernetes is a container orchestrator to provision, manage, and scale applications. In other words Kubernetes allows you to manage the lifecycle of </a:t>
            </a:r>
            <a:r>
              <a:rPr lang="en-US" sz="1200" b="0" i="0" u="none" strike="noStrike" kern="1200" dirty="0" err="1" smtClean="0">
                <a:solidFill>
                  <a:schemeClr val="tx1"/>
                </a:solidFill>
                <a:effectLst/>
                <a:latin typeface="+mn-lt"/>
                <a:ea typeface="+mn-ea"/>
                <a:cs typeface="+mn-cs"/>
              </a:rPr>
              <a:t>containerised</a:t>
            </a:r>
            <a:r>
              <a:rPr lang="en-US" sz="1200" b="0" i="0" u="none" strike="noStrike" kern="1200" dirty="0" smtClean="0">
                <a:solidFill>
                  <a:schemeClr val="tx1"/>
                </a:solidFill>
                <a:effectLst/>
                <a:latin typeface="+mn-lt"/>
                <a:ea typeface="+mn-ea"/>
                <a:cs typeface="+mn-cs"/>
              </a:rPr>
              <a:t> applications within a cluster of Nodes.</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smtClean="0">
                <a:solidFill>
                  <a:schemeClr val="tx1"/>
                </a:solidFill>
                <a:effectLst/>
                <a:latin typeface="+mn-lt"/>
                <a:ea typeface="+mn-ea"/>
                <a:cs typeface="+mn-cs"/>
              </a:rPr>
              <a:t>backends</a:t>
            </a:r>
            <a:r>
              <a:rPr lang="en-US" sz="1200" b="0" i="0" u="none" strike="noStrike" kern="1200" dirty="0" smtClean="0">
                <a:solidFill>
                  <a:schemeClr val="tx1"/>
                </a:solidFill>
                <a:effectLst/>
                <a:latin typeface="+mn-lt"/>
                <a:ea typeface="+mn-ea"/>
                <a:cs typeface="+mn-cs"/>
              </a:rPr>
              <a:t>, and secure keys. Kubernetes helps you add these resources into your application.</a:t>
            </a:r>
          </a:p>
          <a:p>
            <a:pPr rtl="0"/>
            <a:r>
              <a:rPr lang="en-US" sz="1200" b="0" i="0" u="none" strike="noStrike" kern="1200" dirty="0" smtClean="0">
                <a:solidFill>
                  <a:schemeClr val="tx1"/>
                </a:solidFill>
                <a:effectLst/>
                <a:latin typeface="+mn-lt"/>
                <a:ea typeface="+mn-ea"/>
                <a:cs typeface="+mn-cs"/>
              </a:rPr>
              <a:t>Infrastructure resources needed by applications are managed declaratively.</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The key paradigm of </a:t>
            </a:r>
            <a:r>
              <a:rPr lang="en-US" sz="1200" b="0" i="0" u="none" strike="noStrike" kern="1200" dirty="0" err="1" smtClean="0">
                <a:solidFill>
                  <a:schemeClr val="tx1"/>
                </a:solidFill>
                <a:effectLst/>
                <a:latin typeface="+mn-lt"/>
                <a:ea typeface="+mn-ea"/>
                <a:cs typeface="+mn-cs"/>
              </a:rPr>
              <a:t>kubernetes</a:t>
            </a:r>
            <a:r>
              <a:rPr lang="en-US" sz="1200" b="0" i="0" u="none" strike="noStrike" kern="1200" dirty="0" smtClean="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p>
          <a:p>
            <a:pPr rtl="0"/>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smtClean="0">
                <a:solidFill>
                  <a:schemeClr val="tx1"/>
                </a:solidFill>
                <a:effectLst/>
                <a:latin typeface="+mn-lt"/>
                <a:ea typeface="+mn-ea"/>
                <a:cs typeface="+mn-cs"/>
              </a:rPr>
              <a:t>kube</a:t>
            </a:r>
            <a:r>
              <a:rPr lang="en-US" sz="1200" b="0" i="0" u="none" strike="noStrike" kern="1200" dirty="0" smtClean="0">
                <a:solidFill>
                  <a:schemeClr val="tx1"/>
                </a:solidFill>
                <a:effectLst/>
                <a:latin typeface="+mn-lt"/>
                <a:ea typeface="+mn-ea"/>
                <a:cs typeface="+mn-cs"/>
              </a:rPr>
              <a:t>. The word is rooted in ancient </a:t>
            </a:r>
            <a:r>
              <a:rPr lang="en-US" sz="1200" b="0" i="0" u="none" strike="noStrike" kern="1200" dirty="0" err="1" smtClean="0">
                <a:solidFill>
                  <a:schemeClr val="tx1"/>
                </a:solidFill>
                <a:effectLst/>
                <a:latin typeface="+mn-lt"/>
                <a:ea typeface="+mn-ea"/>
                <a:cs typeface="+mn-cs"/>
              </a:rPr>
              <a:t>greek</a:t>
            </a:r>
            <a:r>
              <a:rPr lang="en-US" sz="1200" b="0" i="0" u="none" strike="noStrike" kern="1200" dirty="0" smtClean="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p>
          <a:p>
            <a:r>
              <a:rPr lang="en-US" dirty="0" smtClean="0"/>
              <a:t/>
            </a:r>
            <a:br>
              <a:rPr lang="en-US" dirty="0" smtClean="0"/>
            </a:br>
            <a:r>
              <a:rPr lang="en-US" dirty="0" smtClean="0"/>
              <a:t/>
            </a:r>
            <a:br>
              <a:rPr lang="en-US"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84975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9</a:t>
            </a:fld>
            <a:endParaRPr lang="en-US"/>
          </a:p>
        </p:txBody>
      </p:sp>
    </p:spTree>
    <p:extLst>
      <p:ext uri="{BB962C8B-B14F-4D97-AF65-F5344CB8AC3E}">
        <p14:creationId xmlns:p14="http://schemas.microsoft.com/office/powerpoint/2010/main" val="147369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6/4/18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6/4/18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xmlns=""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6/4/18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6/4/18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6/4/18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xmlns=""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xmlns=""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5" Type="http://schemas.openxmlformats.org/officeDocument/2006/relationships/hyperlink" Target="https://www.youtube.com/channel/UCZ2bu0qutTOM0tHYa_jkIwg" TargetMode="External"/><Relationship Id="rId6" Type="http://schemas.openxmlformats.org/officeDocument/2006/relationships/hyperlink" Target="https://kubernetes.io/community/" TargetMode="External"/><Relationship Id="rId7" Type="http://schemas.openxmlformats.org/officeDocument/2006/relationships/hyperlink" Target="https://github.com/IBM/container-service-getting-started-wt"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91440" tIns="45720" rIns="91440" bIns="45720" rtlCol="0" anchor="t">
            <a:normAutofit/>
          </a:bodyPr>
          <a:lstStyle/>
          <a:p>
            <a:endParaRPr lang="en-US"/>
          </a:p>
          <a:p>
            <a:endParaRPr lang="en-US" dirty="0"/>
          </a:p>
          <a:p>
            <a:r>
              <a:rPr lang="en-US" dirty="0"/>
              <a:t>2Q 2018</a:t>
            </a:r>
            <a:endParaRPr lang="en-US" dirty="0">
              <a:cs typeface="Calibri"/>
            </a:endParaRPr>
          </a:p>
          <a:p>
            <a:r>
              <a:rPr lang="en-US" dirty="0" err="1">
                <a:cs typeface="Calibri"/>
              </a:rPr>
              <a:t>SriniB</a:t>
            </a:r>
          </a:p>
          <a:p>
            <a:r>
              <a:rPr lang="en-US" dirty="0">
                <a:cs typeface="Calibri"/>
              </a:rPr>
              <a:t>@</a:t>
            </a:r>
            <a:r>
              <a:rPr lang="en-US" dirty="0" err="1">
                <a:cs typeface="Calibri"/>
              </a:rPr>
              <a:t>ibmhb</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Introduction</a:t>
            </a:r>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 Model</a:t>
            </a:r>
            <a:endParaRPr lang="en-US" dirty="0"/>
          </a:p>
        </p:txBody>
      </p:sp>
      <p:sp>
        <p:nvSpPr>
          <p:cNvPr id="4" name="Text Placeholder 4"/>
          <p:cNvSpPr txBox="1">
            <a:spLocks/>
          </p:cNvSpPr>
          <p:nvPr/>
        </p:nvSpPr>
        <p:spPr>
          <a:xfrm>
            <a:off x="685800" y="1295400"/>
            <a:ext cx="10896600"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resource for every purpose</a:t>
            </a:r>
          </a:p>
        </p:txBody>
      </p:sp>
      <p:sp>
        <p:nvSpPr>
          <p:cNvPr id="6" name="Text Placeholder 3"/>
          <p:cNvSpPr txBox="1">
            <a:spLocks/>
          </p:cNvSpPr>
          <p:nvPr/>
        </p:nvSpPr>
        <p:spPr>
          <a:xfrm>
            <a:off x="685800" y="1912939"/>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1473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1"/>
          </p:nvPr>
        </p:nvSpPr>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30965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1"/>
          </p:nvPr>
        </p:nvSpPr>
        <p:spPr/>
        <p:txBody>
          <a:bodyPr>
            <a:normAutofit/>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456420" y="3084027"/>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9342120" y="3177491"/>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482741" y="3863291"/>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513570" y="4756855"/>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513570" y="4128205"/>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513570" y="3369480"/>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960054" y="3592722"/>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595723" y="3598377"/>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415271" y="3300871"/>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1113771" y="3300871"/>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415271" y="3954077"/>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539892"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90819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130824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6282017" y="3177491"/>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442556" y="3300870"/>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442555" y="3977591"/>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6086755" y="1955701"/>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869988" y="2470051"/>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4235" y="2501860"/>
            <a:ext cx="1657634" cy="276999"/>
          </a:xfrm>
          <a:prstGeom prst="rect">
            <a:avLst/>
          </a:prstGeom>
          <a:solidFill>
            <a:schemeClr val="bg1"/>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526019" y="3302159"/>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7297421" y="3300871"/>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661741" y="321522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477000" y="267137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438840" y="345648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7278671" y="3857636"/>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532356" y="41185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762102" y="306468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553207" y="4133850"/>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675840" y="449580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9399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Final Thoughts</a:t>
            </a:r>
          </a:p>
        </p:txBody>
      </p:sp>
    </p:spTree>
    <p:extLst>
      <p:ext uri="{BB962C8B-B14F-4D97-AF65-F5344CB8AC3E}">
        <p14:creationId xmlns:p14="http://schemas.microsoft.com/office/powerpoint/2010/main" val="7187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a16="http://schemas.microsoft.com/office/drawing/2014/main" xmlns=""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b="0" dirty="0">
                <a:hlinkClick r:id="rId7"/>
              </a:rPr>
              <a:t>https://github.com/IBM/container-service-getting-started-wt</a:t>
            </a:r>
            <a:endParaRPr lang="en-US" b="0" dirty="0"/>
          </a:p>
        </p:txBody>
      </p:sp>
    </p:spTree>
    <p:extLst>
      <p:ext uri="{BB962C8B-B14F-4D97-AF65-F5344CB8AC3E}">
        <p14:creationId xmlns:p14="http://schemas.microsoft.com/office/powerpoint/2010/main" val="2258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 to Containers</a:t>
            </a:r>
          </a:p>
          <a:p>
            <a:r>
              <a:rPr lang="en-US" dirty="0"/>
              <a:t>Intro to Kubernetes</a:t>
            </a:r>
          </a:p>
          <a:p>
            <a:r>
              <a:rPr lang="en-US" dirty="0"/>
              <a:t>Setup IBM Cloud and Kubernetes CLI</a:t>
            </a:r>
          </a:p>
          <a:p>
            <a:r>
              <a:rPr lang="en-US" dirty="0"/>
              <a:t>Interactive Demonstration</a:t>
            </a:r>
          </a:p>
        </p:txBody>
      </p:sp>
      <p:sp>
        <p:nvSpPr>
          <p:cNvPr id="4" name="Slide Number Placeholder 3"/>
          <p:cNvSpPr>
            <a:spLocks noGrp="1"/>
          </p:cNvSpPr>
          <p:nvPr>
            <p:ph type="sldNum" sz="quarter" idx="12"/>
          </p:nvPr>
        </p:nvSpPr>
        <p:spPr/>
        <p:txBody>
          <a:bodyPr/>
          <a:lstStyle/>
          <a:p>
            <a:fld id="{019380CA-75FF-554C-A3E7-7D7ED8257EA2}" type="slidenum">
              <a:rPr lang="en-US" smtClean="0"/>
              <a:t>2</a:t>
            </a:fld>
            <a:endParaRPr lang="en-US"/>
          </a:p>
        </p:txBody>
      </p:sp>
    </p:spTree>
    <p:extLst>
      <p:ext uri="{BB962C8B-B14F-4D97-AF65-F5344CB8AC3E}">
        <p14:creationId xmlns:p14="http://schemas.microsoft.com/office/powerpoint/2010/main" val="9676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normAutofit fontScale="92500" lnSpcReduction="10000"/>
          </a:bodyPr>
          <a:lstStyle/>
          <a:p>
            <a:r>
              <a:rPr lang="en-US" dirty="0"/>
              <a:t>A group of processes run in isolation</a:t>
            </a:r>
          </a:p>
          <a:p>
            <a:pPr lvl="1"/>
            <a:r>
              <a:rPr lang="en-US" dirty="0"/>
              <a:t>Similar to VMs but managed at the process level</a:t>
            </a:r>
          </a:p>
          <a:p>
            <a:pPr lvl="1"/>
            <a:r>
              <a:rPr lang="en-US" dirty="0"/>
              <a:t>All processes MUST be able to run on the shared kernel</a:t>
            </a:r>
          </a:p>
          <a:p>
            <a:pPr lvl="2"/>
            <a:endParaRPr lang="en-US" dirty="0"/>
          </a:p>
          <a:p>
            <a:r>
              <a:rPr lang="en-US" dirty="0"/>
              <a:t>Each container has its own set of "namespaces" (isolated view)</a:t>
            </a:r>
          </a:p>
          <a:p>
            <a:pPr lvl="1"/>
            <a:r>
              <a:rPr lang="en-US" b="1" dirty="0"/>
              <a:t>PID</a:t>
            </a:r>
            <a:r>
              <a:rPr lang="en-US" dirty="0"/>
              <a:t> - process IDs</a:t>
            </a:r>
          </a:p>
          <a:p>
            <a:pPr lvl="1"/>
            <a:r>
              <a:rPr lang="en-US" b="1" dirty="0"/>
              <a:t>USER</a:t>
            </a:r>
            <a:r>
              <a:rPr lang="en-US" dirty="0"/>
              <a:t> - user and group IDs</a:t>
            </a:r>
          </a:p>
          <a:p>
            <a:pPr lvl="1"/>
            <a:r>
              <a:rPr lang="en-US" b="1" dirty="0"/>
              <a:t>UTS</a:t>
            </a:r>
            <a:r>
              <a:rPr lang="en-US" dirty="0"/>
              <a:t> - hostname and domain name</a:t>
            </a:r>
          </a:p>
          <a:p>
            <a:pPr lvl="1"/>
            <a:r>
              <a:rPr lang="en-US" b="1" dirty="0"/>
              <a:t>NS</a:t>
            </a:r>
            <a:r>
              <a:rPr lang="en-US" dirty="0"/>
              <a:t> - mount points</a:t>
            </a:r>
          </a:p>
          <a:p>
            <a:pPr lvl="1"/>
            <a:r>
              <a:rPr lang="en-US" b="1" dirty="0"/>
              <a:t>NET</a:t>
            </a:r>
            <a:r>
              <a:rPr lang="en-US" dirty="0"/>
              <a:t> - Network devices, stacks, ports</a:t>
            </a:r>
          </a:p>
          <a:p>
            <a:pPr lvl="1"/>
            <a:r>
              <a:rPr lang="en-US" b="1" dirty="0"/>
              <a:t>IPC</a:t>
            </a:r>
            <a:r>
              <a:rPr lang="en-US" dirty="0"/>
              <a:t> - inter-process communications, message queues</a:t>
            </a:r>
          </a:p>
          <a:p>
            <a:pPr lvl="1"/>
            <a:r>
              <a:rPr lang="en-US" b="1" dirty="0" err="1"/>
              <a:t>cgroups</a:t>
            </a:r>
            <a:r>
              <a:rPr lang="en-US" dirty="0"/>
              <a:t> - controls limits and monitoring of resources</a:t>
            </a:r>
          </a:p>
          <a:p>
            <a:pPr lvl="2"/>
            <a:endParaRPr lang="en-US" dirty="0"/>
          </a:p>
          <a:p>
            <a:r>
              <a:rPr lang="en-US" dirty="0"/>
              <a:t>Docker gives it its own root filesystem</a:t>
            </a:r>
          </a:p>
        </p:txBody>
      </p:sp>
      <p:sp>
        <p:nvSpPr>
          <p:cNvPr id="4" name="Slide Number Placeholder 3"/>
          <p:cNvSpPr>
            <a:spLocks noGrp="1"/>
          </p:cNvSpPr>
          <p:nvPr>
            <p:ph type="sldNum" sz="quarter" idx="12"/>
          </p:nvPr>
        </p:nvSpPr>
        <p:spPr/>
        <p:txBody>
          <a:bodyPr/>
          <a:lstStyle/>
          <a:p>
            <a:fld id="{019380CA-75FF-554C-A3E7-7D7ED8257EA2}" type="slidenum">
              <a:rPr lang="en-US" smtClean="0"/>
              <a:t>3</a:t>
            </a:fld>
            <a:endParaRPr lang="en-US"/>
          </a:p>
        </p:txBody>
      </p:sp>
    </p:spTree>
    <p:extLst>
      <p:ext uri="{BB962C8B-B14F-4D97-AF65-F5344CB8AC3E}">
        <p14:creationId xmlns:p14="http://schemas.microsoft.com/office/powerpoint/2010/main" val="15624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15201" y="19884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39" name="Rounded Rectangle 38"/>
          <p:cNvSpPr/>
          <p:nvPr/>
        </p:nvSpPr>
        <p:spPr>
          <a:xfrm>
            <a:off x="2743201" y="19884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2" name="Title 1"/>
          <p:cNvSpPr>
            <a:spLocks noGrp="1"/>
          </p:cNvSpPr>
          <p:nvPr>
            <p:ph type="title"/>
          </p:nvPr>
        </p:nvSpPr>
        <p:spPr/>
        <p:txBody>
          <a:bodyPr/>
          <a:lstStyle/>
          <a:p>
            <a:r>
              <a:rPr lang="en-US" dirty="0"/>
              <a:t>VM </a:t>
            </a:r>
            <a:r>
              <a:rPr lang="en-US" dirty="0" err="1"/>
              <a:t>vs</a:t>
            </a:r>
            <a:r>
              <a:rPr lang="en-US" dirty="0"/>
              <a:t> Container</a:t>
            </a:r>
          </a:p>
        </p:txBody>
      </p:sp>
      <p:sp>
        <p:nvSpPr>
          <p:cNvPr id="4" name="Slide Number Placeholder 3"/>
          <p:cNvSpPr>
            <a:spLocks noGrp="1"/>
          </p:cNvSpPr>
          <p:nvPr>
            <p:ph type="sldNum" sz="quarter" idx="12"/>
          </p:nvPr>
        </p:nvSpPr>
        <p:spPr/>
        <p:txBody>
          <a:bodyPr/>
          <a:lstStyle/>
          <a:p>
            <a:fld id="{9B6B7A19-9BD6-654B-9E7A-5FCB6FF99B9F}" type="slidenum">
              <a:rPr lang="en-US" smtClean="0"/>
              <a:pPr/>
              <a:t>4</a:t>
            </a:fld>
            <a:endParaRPr lang="en-US" dirty="0"/>
          </a:p>
        </p:txBody>
      </p:sp>
      <p:sp>
        <p:nvSpPr>
          <p:cNvPr id="5" name="Rounded Rectangle 4"/>
          <p:cNvSpPr/>
          <p:nvPr/>
        </p:nvSpPr>
        <p:spPr>
          <a:xfrm>
            <a:off x="2590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6" name="Rounded Rectangle 5"/>
          <p:cNvSpPr/>
          <p:nvPr/>
        </p:nvSpPr>
        <p:spPr>
          <a:xfrm>
            <a:off x="2590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Hypervisor</a:t>
            </a:r>
          </a:p>
        </p:txBody>
      </p:sp>
      <p:sp>
        <p:nvSpPr>
          <p:cNvPr id="7" name="Rounded Rectangle 6"/>
          <p:cNvSpPr/>
          <p:nvPr/>
        </p:nvSpPr>
        <p:spPr>
          <a:xfrm>
            <a:off x="2590802" y="20646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8" name="Rounded Rectangle 7"/>
          <p:cNvSpPr/>
          <p:nvPr/>
        </p:nvSpPr>
        <p:spPr>
          <a:xfrm>
            <a:off x="7162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9" name="Rounded Rectangle 8"/>
          <p:cNvSpPr/>
          <p:nvPr/>
        </p:nvSpPr>
        <p:spPr>
          <a:xfrm>
            <a:off x="7162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Base OS/Kernel</a:t>
            </a:r>
          </a:p>
        </p:txBody>
      </p:sp>
      <p:sp>
        <p:nvSpPr>
          <p:cNvPr id="15" name="Rounded Rectangle 14"/>
          <p:cNvSpPr/>
          <p:nvPr/>
        </p:nvSpPr>
        <p:spPr>
          <a:xfrm>
            <a:off x="7162801" y="20646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16" name="Rounded Rectangle 15"/>
          <p:cNvSpPr/>
          <p:nvPr/>
        </p:nvSpPr>
        <p:spPr>
          <a:xfrm>
            <a:off x="7239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OS-specific files</a:t>
            </a:r>
          </a:p>
        </p:txBody>
      </p:sp>
      <p:sp>
        <p:nvSpPr>
          <p:cNvPr id="17" name="Rounded Rectangle 16"/>
          <p:cNvSpPr/>
          <p:nvPr/>
        </p:nvSpPr>
        <p:spPr>
          <a:xfrm>
            <a:off x="7239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18" name="Rounded Rectangle 17"/>
          <p:cNvSpPr/>
          <p:nvPr/>
        </p:nvSpPr>
        <p:spPr>
          <a:xfrm>
            <a:off x="7239000" y="2182638"/>
            <a:ext cx="1447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0" name="Rounded Rectangle 19"/>
          <p:cNvSpPr/>
          <p:nvPr/>
        </p:nvSpPr>
        <p:spPr>
          <a:xfrm>
            <a:off x="2667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Operating System +</a:t>
            </a:r>
            <a:r>
              <a:rPr lang="en-US" sz="1400" dirty="0" err="1">
                <a:solidFill>
                  <a:srgbClr val="000000"/>
                </a:solidFill>
              </a:rPr>
              <a:t>procs</a:t>
            </a:r>
            <a:endParaRPr lang="en-US" sz="1400" dirty="0">
              <a:solidFill>
                <a:srgbClr val="000000"/>
              </a:solidFill>
            </a:endParaRPr>
          </a:p>
        </p:txBody>
      </p:sp>
      <p:sp>
        <p:nvSpPr>
          <p:cNvPr id="21" name="Rounded Rectangle 20"/>
          <p:cNvSpPr/>
          <p:nvPr/>
        </p:nvSpPr>
        <p:spPr>
          <a:xfrm>
            <a:off x="2667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22" name="Rounded Rectangle 21"/>
          <p:cNvSpPr/>
          <p:nvPr/>
        </p:nvSpPr>
        <p:spPr>
          <a:xfrm>
            <a:off x="2667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3" name="Rounded Rectangle 22"/>
          <p:cNvSpPr/>
          <p:nvPr/>
        </p:nvSpPr>
        <p:spPr>
          <a:xfrm>
            <a:off x="3429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31" name="Striped Right Arrow 30"/>
          <p:cNvSpPr/>
          <p:nvPr/>
        </p:nvSpPr>
        <p:spPr>
          <a:xfrm>
            <a:off x="5181600" y="3131402"/>
            <a:ext cx="1371600" cy="838200"/>
          </a:xfrm>
          <a:prstGeom prst="striped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VS</a:t>
            </a:r>
          </a:p>
        </p:txBody>
      </p:sp>
      <p:sp>
        <p:nvSpPr>
          <p:cNvPr id="33" name="TextBox 32"/>
          <p:cNvSpPr txBox="1"/>
          <p:nvPr/>
        </p:nvSpPr>
        <p:spPr>
          <a:xfrm>
            <a:off x="2590800" y="1531202"/>
            <a:ext cx="1905000" cy="369332"/>
          </a:xfrm>
          <a:prstGeom prst="rect">
            <a:avLst/>
          </a:prstGeom>
          <a:noFill/>
        </p:spPr>
        <p:txBody>
          <a:bodyPr wrap="square" rtlCol="0">
            <a:spAutoFit/>
          </a:bodyPr>
          <a:lstStyle/>
          <a:p>
            <a:pPr algn="ctr"/>
            <a:r>
              <a:rPr lang="en-US" b="1" u="sng" dirty="0"/>
              <a:t>Virtual Machine</a:t>
            </a:r>
          </a:p>
        </p:txBody>
      </p:sp>
      <p:sp>
        <p:nvSpPr>
          <p:cNvPr id="34" name="TextBox 33"/>
          <p:cNvSpPr txBox="1"/>
          <p:nvPr/>
        </p:nvSpPr>
        <p:spPr>
          <a:xfrm>
            <a:off x="7162800" y="1531202"/>
            <a:ext cx="1905000" cy="381000"/>
          </a:xfrm>
          <a:prstGeom prst="rect">
            <a:avLst/>
          </a:prstGeom>
          <a:noFill/>
        </p:spPr>
        <p:txBody>
          <a:bodyPr wrap="square" rtlCol="0">
            <a:spAutoFit/>
          </a:bodyPr>
          <a:lstStyle/>
          <a:p>
            <a:pPr algn="ctr"/>
            <a:r>
              <a:rPr lang="en-US" b="1" u="sng" dirty="0"/>
              <a:t>Container</a:t>
            </a:r>
          </a:p>
        </p:txBody>
      </p:sp>
      <p:sp>
        <p:nvSpPr>
          <p:cNvPr id="35" name="Rounded Rectangle 34"/>
          <p:cNvSpPr/>
          <p:nvPr/>
        </p:nvSpPr>
        <p:spPr>
          <a:xfrm>
            <a:off x="9301816" y="4579202"/>
            <a:ext cx="6858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VM ?</a:t>
            </a:r>
          </a:p>
        </p:txBody>
      </p:sp>
      <p:sp>
        <p:nvSpPr>
          <p:cNvPr id="36" name="TextBox 35"/>
          <p:cNvSpPr txBox="1"/>
          <p:nvPr/>
        </p:nvSpPr>
        <p:spPr>
          <a:xfrm>
            <a:off x="7162800" y="5417403"/>
            <a:ext cx="1981200" cy="584775"/>
          </a:xfrm>
          <a:prstGeom prst="rect">
            <a:avLst/>
          </a:prstGeom>
          <a:noFill/>
        </p:spPr>
        <p:txBody>
          <a:bodyPr wrap="square" rtlCol="0">
            <a:spAutoFit/>
          </a:bodyPr>
          <a:lstStyle/>
          <a:p>
            <a:pPr algn="ctr"/>
            <a:r>
              <a:rPr lang="en-US" sz="1600" dirty="0"/>
              <a:t>Containers share the same base Kernel </a:t>
            </a:r>
          </a:p>
        </p:txBody>
      </p:sp>
      <p:sp>
        <p:nvSpPr>
          <p:cNvPr id="37" name="TextBox 36"/>
          <p:cNvSpPr txBox="1"/>
          <p:nvPr/>
        </p:nvSpPr>
        <p:spPr>
          <a:xfrm>
            <a:off x="2438400" y="5417402"/>
            <a:ext cx="2209800" cy="338554"/>
          </a:xfrm>
          <a:prstGeom prst="rect">
            <a:avLst/>
          </a:prstGeom>
          <a:noFill/>
        </p:spPr>
        <p:txBody>
          <a:bodyPr wrap="square" rtlCol="0">
            <a:spAutoFit/>
          </a:bodyPr>
          <a:lstStyle/>
          <a:p>
            <a:pPr algn="ctr"/>
            <a:r>
              <a:rPr lang="en-US" sz="1600" dirty="0"/>
              <a:t>Each VM has its own OS</a:t>
            </a:r>
          </a:p>
        </p:txBody>
      </p:sp>
      <p:sp>
        <p:nvSpPr>
          <p:cNvPr id="3" name="Half Frame 2"/>
          <p:cNvSpPr/>
          <p:nvPr/>
        </p:nvSpPr>
        <p:spPr>
          <a:xfrm rot="18900000">
            <a:off x="9178271" y="4689674"/>
            <a:ext cx="165474" cy="165473"/>
          </a:xfrm>
          <a:prstGeom prst="halfFrame">
            <a:avLst>
              <a:gd name="adj1" fmla="val 5365"/>
              <a:gd name="adj2" fmla="val 5990"/>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067800" y="2667551"/>
            <a:ext cx="3048000" cy="646331"/>
          </a:xfrm>
          <a:prstGeom prst="rect">
            <a:avLst/>
          </a:prstGeom>
          <a:noFill/>
        </p:spPr>
        <p:txBody>
          <a:bodyPr wrap="square" rtlCol="0">
            <a:spAutoFit/>
          </a:bodyPr>
          <a:lstStyle/>
          <a:p>
            <a:r>
              <a:rPr lang="en-US" dirty="0"/>
              <a:t>App, bins/libs/OS must all be runnable on the shared kernel</a:t>
            </a:r>
          </a:p>
        </p:txBody>
      </p:sp>
      <p:sp>
        <p:nvSpPr>
          <p:cNvPr id="27" name="TextBox 26"/>
          <p:cNvSpPr txBox="1"/>
          <p:nvPr/>
        </p:nvSpPr>
        <p:spPr>
          <a:xfrm>
            <a:off x="9067800" y="3308350"/>
            <a:ext cx="3048000" cy="646331"/>
          </a:xfrm>
          <a:prstGeom prst="rect">
            <a:avLst/>
          </a:prstGeom>
          <a:noFill/>
        </p:spPr>
        <p:txBody>
          <a:bodyPr wrap="square" rtlCol="0">
            <a:spAutoFit/>
          </a:bodyPr>
          <a:lstStyle/>
          <a:p>
            <a:r>
              <a:rPr lang="en-US"/>
              <a:t>If OS files aren't needed they can be excluded.</a:t>
            </a:r>
            <a:endParaRPr lang="en-US" dirty="0"/>
          </a:p>
        </p:txBody>
      </p:sp>
    </p:spTree>
    <p:extLst>
      <p:ext uri="{BB962C8B-B14F-4D97-AF65-F5344CB8AC3E}">
        <p14:creationId xmlns:p14="http://schemas.microsoft.com/office/powerpoint/2010/main" val="1535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5E-6 -1.11111E-6 L 0.0004 0.16505 " pathEditMode="relative" rAng="0" ptsTypes="AA">
                                      <p:cBhvr>
                                        <p:cTn id="67" dur="2000" fill="hold"/>
                                        <p:tgtEl>
                                          <p:spTgt spid="18"/>
                                        </p:tgtEl>
                                        <p:attrNameLst>
                                          <p:attrName>ppt_x</p:attrName>
                                          <p:attrName>ppt_y</p:attrName>
                                        </p:attrNameLst>
                                      </p:cBhvr>
                                      <p:rCtr x="13" y="8241"/>
                                    </p:animMotion>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5" grpId="0" animBg="1"/>
      <p:bldP spid="6" grpId="0" animBg="1"/>
      <p:bldP spid="7" grpId="0" animBg="1"/>
      <p:bldP spid="8" grpId="0" animBg="1"/>
      <p:bldP spid="9" grpId="0" animBg="1"/>
      <p:bldP spid="15" grpId="0" animBg="1"/>
      <p:bldP spid="16" grpId="0" animBg="1"/>
      <p:bldP spid="16" grpId="1" animBg="1"/>
      <p:bldP spid="17" grpId="0" animBg="1"/>
      <p:bldP spid="17" grpId="1" animBg="1"/>
      <p:bldP spid="18" grpId="0" animBg="1"/>
      <p:bldP spid="18" grpId="1" animBg="1"/>
      <p:bldP spid="20" grpId="0" animBg="1"/>
      <p:bldP spid="21" grpId="0" animBg="1"/>
      <p:bldP spid="22" grpId="0" animBg="1"/>
      <p:bldP spid="23" grpId="0" animBg="1"/>
      <p:bldP spid="31" grpId="0" animBg="1"/>
      <p:bldP spid="33" grpId="0"/>
      <p:bldP spid="34" grpId="0"/>
      <p:bldP spid="35" grpId="0" animBg="1"/>
      <p:bldP spid="36" grpId="0"/>
      <p:bldP spid="37" grpId="0"/>
      <p:bldP spid="3" grpId="0" animBg="1"/>
      <p:bldP spid="10" grpId="0"/>
      <p:bldP spid="10"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a:t>Fast startup time - only takes milliseconds to:</a:t>
            </a:r>
          </a:p>
          <a:p>
            <a:pPr lvl="1"/>
            <a:r>
              <a:rPr lang="en-US" dirty="0"/>
              <a:t>Create a new directory</a:t>
            </a:r>
          </a:p>
          <a:p>
            <a:pPr lvl="1"/>
            <a:r>
              <a:rPr lang="en-US" dirty="0"/>
              <a:t>Lay-down the container's filesystem</a:t>
            </a:r>
          </a:p>
          <a:p>
            <a:pPr lvl="1"/>
            <a:r>
              <a:rPr lang="en-US" dirty="0"/>
              <a:t>Setup the networks, mounts, ...</a:t>
            </a:r>
          </a:p>
          <a:p>
            <a:pPr lvl="1"/>
            <a:r>
              <a:rPr lang="en-US" dirty="0"/>
              <a:t>Start the process</a:t>
            </a:r>
          </a:p>
          <a:p>
            <a:pPr lvl="2"/>
            <a:endParaRPr lang="en-US" dirty="0"/>
          </a:p>
          <a:p>
            <a:r>
              <a:rPr lang="en-US" dirty="0"/>
              <a:t>Better resource utilization</a:t>
            </a:r>
          </a:p>
          <a:p>
            <a:pPr lvl="1"/>
            <a:r>
              <a:rPr lang="en-US" dirty="0"/>
              <a:t>Can fit far more containers than VMs into a host</a:t>
            </a:r>
          </a:p>
        </p:txBody>
      </p:sp>
      <p:sp>
        <p:nvSpPr>
          <p:cNvPr id="4" name="Slide Number Placeholder 3"/>
          <p:cNvSpPr>
            <a:spLocks noGrp="1"/>
          </p:cNvSpPr>
          <p:nvPr>
            <p:ph type="sldNum" sz="quarter" idx="12"/>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6847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normAutofit/>
          </a:bodyPr>
          <a:lstStyle/>
          <a:p>
            <a:r>
              <a:rPr lang="en-US" b="1" dirty="0"/>
              <a:t>Tooling</a:t>
            </a:r>
            <a:r>
              <a:rPr lang="en-US" dirty="0"/>
              <a:t> to manage containers</a:t>
            </a:r>
          </a:p>
          <a:p>
            <a:pPr lvl="1"/>
            <a:r>
              <a:rPr lang="en-US" dirty="0"/>
              <a:t>Containers are not new</a:t>
            </a:r>
          </a:p>
          <a:p>
            <a:pPr lvl="1"/>
            <a:r>
              <a:rPr lang="en-US" dirty="0" err="1"/>
              <a:t>Docker</a:t>
            </a:r>
            <a:r>
              <a:rPr lang="en-US" dirty="0"/>
              <a:t> just made them easy to use</a:t>
            </a:r>
          </a:p>
          <a:p>
            <a:pPr lvl="2"/>
            <a:endParaRPr lang="en-US" dirty="0"/>
          </a:p>
          <a:p>
            <a:r>
              <a:rPr lang="en-US" dirty="0" err="1"/>
              <a:t>Docker</a:t>
            </a:r>
            <a:r>
              <a:rPr lang="en-US" dirty="0"/>
              <a:t> creates and manages the lifecycle of containers</a:t>
            </a:r>
          </a:p>
          <a:p>
            <a:pPr lvl="1"/>
            <a:r>
              <a:rPr lang="en-US" dirty="0"/>
              <a:t>Setup filesystem</a:t>
            </a:r>
          </a:p>
          <a:p>
            <a:pPr lvl="1"/>
            <a:r>
              <a:rPr lang="en-US" dirty="0"/>
              <a:t>CRUD container</a:t>
            </a:r>
          </a:p>
          <a:p>
            <a:pPr lvl="2"/>
            <a:r>
              <a:rPr lang="en-US" dirty="0"/>
              <a:t>Setup networks</a:t>
            </a:r>
          </a:p>
          <a:p>
            <a:pPr lvl="2"/>
            <a:r>
              <a:rPr lang="en-US" dirty="0"/>
              <a:t>Setup volumes / mounts</a:t>
            </a:r>
          </a:p>
          <a:p>
            <a:pPr lvl="2"/>
            <a:r>
              <a:rPr lang="en-US" dirty="0"/>
              <a:t>Create: start new process telling OS to run it in isolation</a:t>
            </a:r>
          </a:p>
        </p:txBody>
      </p:sp>
      <p:sp>
        <p:nvSpPr>
          <p:cNvPr id="4" name="Slide Number Placeholder 3"/>
          <p:cNvSpPr>
            <a:spLocks noGrp="1"/>
          </p:cNvSpPr>
          <p:nvPr>
            <p:ph type="sldNum" sz="quarter" idx="12"/>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10142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Kubernetes </a:t>
            </a:r>
            <a:r>
              <a:rPr lang="mr-IN" b="1" dirty="0"/>
              <a:t>–</a:t>
            </a:r>
            <a:r>
              <a:rPr lang="en-US" b="1" dirty="0"/>
              <a:t> Agenda</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sz="2800" dirty="0"/>
              <a:t>What is Kubernetes?</a:t>
            </a:r>
          </a:p>
          <a:p>
            <a:pPr lvl="1"/>
            <a:endParaRPr lang="en-US" sz="2800" dirty="0"/>
          </a:p>
          <a:p>
            <a:pPr lvl="1" fontAlgn="base"/>
            <a:r>
              <a:rPr lang="en-US" sz="2800" dirty="0"/>
              <a:t>Kubernetes Architecture</a:t>
            </a:r>
          </a:p>
          <a:p>
            <a:pPr lvl="1" fontAlgn="base"/>
            <a:endParaRPr lang="en-US" sz="2800" dirty="0"/>
          </a:p>
          <a:p>
            <a:pPr lvl="1" fontAlgn="base"/>
            <a:r>
              <a:rPr lang="en-US" sz="2800" dirty="0"/>
              <a:t>Resource Model</a:t>
            </a:r>
          </a:p>
          <a:p>
            <a:pPr lvl="1" fontAlgn="base"/>
            <a:endParaRPr lang="en-US" sz="2800" dirty="0"/>
          </a:p>
          <a:p>
            <a:pPr lvl="1" fontAlgn="base"/>
            <a:r>
              <a:rPr lang="en-US" sz="2800" dirty="0"/>
              <a:t>Kubernetes in Action</a:t>
            </a:r>
          </a:p>
          <a:p>
            <a:pPr lvl="1" fontAlgn="base"/>
            <a:endParaRPr lang="en-US" sz="2800" dirty="0"/>
          </a:p>
          <a:p>
            <a:pPr lvl="1" fontAlgn="base"/>
            <a:r>
              <a:rPr lang="en-US" sz="2800" dirty="0"/>
              <a:t>Kubernetes at IBM</a:t>
            </a:r>
          </a:p>
          <a:p>
            <a:pPr fontAlgn="base"/>
            <a:endParaRPr lang="en-US" sz="2800" dirty="0"/>
          </a:p>
        </p:txBody>
      </p:sp>
    </p:spTree>
    <p:extLst>
      <p:ext uri="{BB962C8B-B14F-4D97-AF65-F5344CB8AC3E}">
        <p14:creationId xmlns:p14="http://schemas.microsoft.com/office/powerpoint/2010/main" val="1404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What is Kubernetes?</a:t>
            </a:r>
          </a:p>
        </p:txBody>
      </p:sp>
      <p:sp>
        <p:nvSpPr>
          <p:cNvPr id="6" name="Content Placeholder 5"/>
          <p:cNvSpPr>
            <a:spLocks noGrp="1"/>
          </p:cNvSpPr>
          <p:nvPr>
            <p:ph idx="1"/>
          </p:nvPr>
        </p:nvSpPr>
        <p:spPr>
          <a:xfrm>
            <a:off x="838200" y="1446836"/>
            <a:ext cx="10515600" cy="4267320"/>
          </a:xfrm>
        </p:spPr>
        <p:txBody>
          <a:bodyPr>
            <a:normAutofit fontScale="85000" lnSpcReduction="20000"/>
          </a:bodyPr>
          <a:lstStyle/>
          <a:p>
            <a:r>
              <a:rPr lang="en-US" b="1" dirty="0"/>
              <a:t>Container Orchestrator</a:t>
            </a:r>
          </a:p>
          <a:p>
            <a:pPr marL="742950" lvl="1" indent="-285750">
              <a:buFont typeface="Arial" charset="0"/>
              <a:buChar char="•"/>
            </a:pPr>
            <a:r>
              <a:rPr lang="en-US" dirty="0"/>
              <a:t>Provision, manage, scale applications</a:t>
            </a:r>
          </a:p>
          <a:p>
            <a:pPr marL="742950" lvl="1" indent="-285750">
              <a:buFont typeface="Arial" charset="0"/>
              <a:buChar char="•"/>
            </a:pPr>
            <a:endParaRPr lang="en-US" dirty="0"/>
          </a:p>
          <a:p>
            <a:pPr marL="285750" indent="-285750">
              <a:buFont typeface="Arial" charset="0"/>
              <a:buChar char="•"/>
            </a:pPr>
            <a:r>
              <a:rPr lang="en-US" dirty="0"/>
              <a:t>Manage infrastructure resources needed by applications</a:t>
            </a:r>
          </a:p>
          <a:p>
            <a:pPr marL="742950" lvl="1" indent="-285750">
              <a:buFont typeface="Arial" charset="0"/>
              <a:buChar char="•"/>
            </a:pPr>
            <a:r>
              <a:rPr lang="en-US" dirty="0"/>
              <a:t>Volumes</a:t>
            </a:r>
          </a:p>
          <a:p>
            <a:pPr marL="742950" lvl="1" indent="-285750">
              <a:buFont typeface="Arial" charset="0"/>
              <a:buChar char="•"/>
            </a:pPr>
            <a:r>
              <a:rPr lang="en-US" dirty="0"/>
              <a:t>Networks</a:t>
            </a:r>
          </a:p>
          <a:p>
            <a:pPr marL="742950" lvl="1" indent="-285750">
              <a:buFont typeface="Arial" charset="0"/>
              <a:buChar char="•"/>
            </a:pPr>
            <a:r>
              <a:rPr lang="en-US" dirty="0"/>
              <a:t>Secrets</a:t>
            </a:r>
          </a:p>
          <a:p>
            <a:pPr marL="742950" lvl="1" indent="-285750">
              <a:buFont typeface="Arial" charset="0"/>
              <a:buChar char="•"/>
            </a:pPr>
            <a:r>
              <a:rPr lang="en-US" dirty="0"/>
              <a:t>And many many many more...</a:t>
            </a:r>
          </a:p>
          <a:p>
            <a:pPr marL="1200150" lvl="2" indent="-285750">
              <a:buFont typeface="Arial" charset="0"/>
              <a:buChar char="•"/>
            </a:pPr>
            <a:endParaRPr lang="en-US" dirty="0"/>
          </a:p>
          <a:p>
            <a:pPr marL="285750" indent="-285750">
              <a:buFont typeface="Arial" charset="0"/>
              <a:buChar char="•"/>
            </a:pPr>
            <a:r>
              <a:rPr lang="en-US" dirty="0"/>
              <a:t>Declarative model</a:t>
            </a:r>
          </a:p>
          <a:p>
            <a:pPr marL="742950" lvl="1" indent="-285750">
              <a:buFont typeface="Arial" charset="0"/>
              <a:buChar char="•"/>
            </a:pPr>
            <a:r>
              <a:rPr lang="en-US" dirty="0"/>
              <a:t>Provide the "desired state" and Kubernetes will make it happen</a:t>
            </a:r>
          </a:p>
          <a:p>
            <a:pPr marL="1200150" lvl="2" indent="-285750">
              <a:buFont typeface="Arial" charset="0"/>
              <a:buChar char="•"/>
            </a:pPr>
            <a:endParaRPr lang="en-US" dirty="0"/>
          </a:p>
          <a:p>
            <a:pPr marL="285750" indent="-285750">
              <a:buFont typeface="Arial" charset="0"/>
              <a:buChar char="•"/>
            </a:pPr>
            <a:r>
              <a:rPr lang="en-US" dirty="0"/>
              <a:t>What's in a name?</a:t>
            </a:r>
          </a:p>
          <a:p>
            <a:pPr marL="742950" lvl="1" indent="-285750">
              <a:buFont typeface="Arial" charset="0"/>
              <a:buChar char="•"/>
            </a:pPr>
            <a:r>
              <a:rPr lang="en-US" dirty="0"/>
              <a:t>Kubernetes (K8s/</a:t>
            </a:r>
            <a:r>
              <a:rPr lang="en-US" dirty="0" err="1"/>
              <a:t>Kube</a:t>
            </a:r>
            <a:r>
              <a:rPr lang="en-US" dirty="0"/>
              <a:t>): "Helmsman" in ancient Greek</a:t>
            </a:r>
          </a:p>
          <a:p>
            <a:endParaRPr lang="en-US" dirty="0"/>
          </a:p>
        </p:txBody>
      </p:sp>
    </p:spTree>
    <p:extLst>
      <p:ext uri="{BB962C8B-B14F-4D97-AF65-F5344CB8AC3E}">
        <p14:creationId xmlns:p14="http://schemas.microsoft.com/office/powerpoint/2010/main" val="13363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685800" y="1295401"/>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634037" y="4991418"/>
            <a:ext cx="762000" cy="101346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5081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652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409819"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519487" y="449580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948487" y="449580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25000" y="5067618"/>
            <a:ext cx="1219200" cy="15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901316" y="5070269"/>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901316" y="5483787"/>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901316" y="5892880"/>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901316" y="6301973"/>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636958" y="472440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343269" y="472440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46626" y="449580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88515" y="449580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6015037" y="472440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1295400" y="365126"/>
            <a:ext cx="10139854" cy="863626"/>
          </a:xfrm>
        </p:spPr>
        <p:txBody>
          <a:bodyPr/>
          <a:lstStyle/>
          <a:p>
            <a:r>
              <a:rPr lang="en-US" b="1"/>
              <a:t>   Kubernetes </a:t>
            </a:r>
            <a:r>
              <a:rPr lang="en-US" b="1" dirty="0"/>
              <a:t>Architecture</a:t>
            </a:r>
            <a:endParaRPr lang="en-US" dirty="0"/>
          </a:p>
        </p:txBody>
      </p:sp>
    </p:spTree>
    <p:extLst>
      <p:ext uri="{BB962C8B-B14F-4D97-AF65-F5344CB8AC3E}">
        <p14:creationId xmlns:p14="http://schemas.microsoft.com/office/powerpoint/2010/main" val="18223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59368</TotalTime>
  <Words>2140</Words>
  <Application>Microsoft Macintosh PowerPoint</Application>
  <PresentationFormat>Widescreen</PresentationFormat>
  <Paragraphs>337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Calibri Light</vt:lpstr>
      <vt:lpstr>Courier</vt:lpstr>
      <vt:lpstr>Helvetica Neue</vt:lpstr>
      <vt:lpstr>HelvNeue Bold for IBM</vt:lpstr>
      <vt:lpstr>HelvNeue Light for IBM</vt:lpstr>
      <vt:lpstr>Mangal</vt:lpstr>
      <vt:lpstr>Arial</vt:lpstr>
      <vt:lpstr>Office Theme</vt:lpstr>
      <vt:lpstr>Developer Advocacy Kube 101 - Introduction</vt:lpstr>
      <vt:lpstr>Agenda</vt:lpstr>
      <vt:lpstr>What are Containers?</vt:lpstr>
      <vt:lpstr>VM vs Container</vt:lpstr>
      <vt:lpstr>Why Containers?</vt:lpstr>
      <vt:lpstr>What is Docker?</vt:lpstr>
      <vt:lpstr>Kubernetes – Agenda</vt:lpstr>
      <vt:lpstr>What is Kubernetes?</vt:lpstr>
      <vt:lpstr>   Kubernetes Architecture</vt:lpstr>
      <vt:lpstr>Kubernetes Resource Model</vt:lpstr>
      <vt:lpstr>Kubernetes Client </vt:lpstr>
      <vt:lpstr>Kubernetes in Action!</vt:lpstr>
      <vt:lpstr>Developer Advocacy Kube 101 - Final Thoughts</vt:lpstr>
      <vt:lpstr>Kubernetes @ IBM</vt:lpstr>
      <vt:lpstr>Kubernetes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610</cp:revision>
  <cp:lastPrinted>2017-09-28T20:26:11Z</cp:lastPrinted>
  <dcterms:created xsi:type="dcterms:W3CDTF">2017-08-22T17:57:30Z</dcterms:created>
  <dcterms:modified xsi:type="dcterms:W3CDTF">2018-06-04T18:02:56Z</dcterms:modified>
</cp:coreProperties>
</file>