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68" r:id="rId3"/>
    <p:sldId id="274" r:id="rId4"/>
    <p:sldId id="279" r:id="rId5"/>
    <p:sldId id="275" r:id="rId6"/>
    <p:sldId id="280" r:id="rId7"/>
    <p:sldId id="276" r:id="rId8"/>
    <p:sldId id="281" r:id="rId9"/>
    <p:sldId id="284" r:id="rId10"/>
    <p:sldId id="277" r:id="rId11"/>
    <p:sldId id="282" r:id="rId12"/>
    <p:sldId id="278" r:id="rId13"/>
    <p:sldId id="283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EEFD0-AF03-704A-9CFE-01AA3FB97FF8}" v="400" dt="2025-05-12T22:07:34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720"/>
  </p:normalViewPr>
  <p:slideViewPr>
    <p:cSldViewPr snapToGrid="0">
      <p:cViewPr>
        <p:scale>
          <a:sx n="196" d="100"/>
          <a:sy n="196" d="100"/>
        </p:scale>
        <p:origin x="4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1E64-B4EF-4B40-B724-CEB241626157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1F99-C2D7-914A-BF64-E3395516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A21-B6FD-50BC-7F77-32D751D7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6792-E6EA-D39C-F19F-6B32AB85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04FE-0040-EF46-BDDC-31471E93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F338-E3AD-9BDA-D8B9-138D384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05F7-F79C-DEAB-DE9B-52EBBAF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F529-7156-0061-3ECA-D85B7BB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E1EE2-DFEB-A9B8-6069-6ED87A53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B751-0D10-0249-FCB4-CB14E72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8A3E-FB4A-278B-3D0B-E2A67AC2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5186-DF5E-B6E4-4DB3-1204D8C8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9744A-94E4-EF87-61F9-039BC58B9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FD76F-5468-330A-6BE8-A16FE0E6F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2B65-503A-EFA4-4217-6330028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AD67-DD87-E644-3981-6A75CC10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C3FE-B807-E1CD-7C24-A45852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914A-6549-A2D0-82B0-1D0E7041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A81-ABE5-4E86-45CA-0408F3E2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6DD1-A474-8F4D-429F-FB71FF80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A4FE-649C-8F90-ACF5-77C6A987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2A07-1E7E-BCAA-8692-DA4F97C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2700-2D7B-7571-7221-A4F34F7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3DA9-E2EE-D14E-1FF9-6C79C219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8951-08C5-7B16-D406-D4122C0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DED-0DA2-14FF-19C2-56AEB6FB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E75A-7863-A617-E2B8-EEE8E98F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FAF9-C9EA-D5E7-89A5-E8EF5133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9F44-62A0-04CB-F206-682EEBD2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67EC7-EF12-367F-14A4-B933E046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9EFB-75F3-B21D-43B3-680BBF18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F2944-2C2A-E635-ECB8-3C107AC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DB37-0DCF-6177-D06F-976141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971-AFBB-02C3-394A-17AF7D9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E77A-99EF-1CF8-6749-50B37E4D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8119-4B65-116F-F6D3-21802245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2F12D-B57E-FBDC-F6DF-881D4F4F0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026E-4103-1A45-2E5D-C14BF6469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CD6A-BECD-8E9F-1DB1-27A829C1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52731-169A-CCA2-527F-302F0FF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5027-7759-6EB1-2402-F7363D90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356C-6313-87DE-5689-75E5DEF8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1324-BB31-701D-64BD-85AF953B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C582D-2193-3EDC-B29C-933B1C74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3CE92-B42C-7996-A27E-3419630D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B4446-64C8-04B4-966B-3DC9D9F6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EDF6B-424A-BBAD-A91A-F5BBED6D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DE4B-EE51-08AC-A338-A88C60B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AC1-2F38-3AED-BF22-F641B73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F347-7B42-ACDA-0C22-85C36B2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D379-3FDE-DD0A-869F-3FC4166D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E869-8B54-BD8E-F417-7EFD4CA4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71229-62F3-AABF-CCA0-0A3C19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F10F-3E6B-72F0-617B-CFF1493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BF84-BBF3-64D0-7FC0-39851F51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FBFB0-FBCD-3F15-EC3D-E1831ED0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CE49B-2F70-D904-DD0D-B1A07147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022B-BC7A-A0FF-65D8-2AE04419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B233-15CC-4F01-87D2-31A10D9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E022-4ABD-9CFE-F4FD-FA129E9E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802A1-FBCA-D415-ECB4-26B0F95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3BE1-8B79-AC72-F43B-8BA19EC2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E4EE-88D7-D5BC-FB75-8FFB27DB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35F10-9AD9-9C43-8528-A461A66E781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19F3-EBE6-D883-C587-1110D327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C41A-DD08-3884-A4E5-4F746DDA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groups/13117017/" TargetMode="External"/><Relationship Id="rId4" Type="http://schemas.openxmlformats.org/officeDocument/2006/relationships/hyperlink" Target="https://discord.gg/WpUc2ZYH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11D47-F369-B453-58C8-8CAC3D5E6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0256-1A6D-CAE1-B216-5DDF6EB85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Data Types in PostgreSQL</a:t>
            </a:r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C6B51-5BEB-5201-327C-7FDC5A2B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89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97F2BF42-5836-E52D-CA81-10F06F93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  <a:noFill/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DBBEF73-F1A3-4E59-7B57-06217D6A5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0A2B5-F5CE-52F5-FD5E-93EF3A29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90EBED-18E0-971F-8E76-0011A798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463D683B-014C-4C19-ED22-10015AAE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1C5EB7-2895-2ADC-CBF3-29CFF997D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36B9D-F425-16AC-0754-E5320AA3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Composite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B85732A5-88E1-F0F0-32C8-3F47A578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7" name="Content Placeholder 6" descr="A close-up of text&#10;&#10;AI-generated content may be incorrect.">
            <a:extLst>
              <a:ext uri="{FF2B5EF4-FFF2-40B4-BE49-F238E27FC236}">
                <a16:creationId xmlns:a16="http://schemas.microsoft.com/office/drawing/2014/main" id="{6204008E-4C53-BCED-CAC5-689DCDE5F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9200" y="1381919"/>
            <a:ext cx="9753600" cy="6667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E6588-2201-F3F2-922F-A909A71B4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325" y="2615193"/>
            <a:ext cx="77533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32F617-B31D-BDAF-AA4D-D709FE59F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825" y="3508724"/>
            <a:ext cx="8896350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04C8C2-EED1-977E-6686-868C780E3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637" y="4477524"/>
            <a:ext cx="8848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7D78B-9E79-36C4-907F-47B90E0D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BDD1DE-E93D-C250-7CB0-D16054D54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EC160F1C-AF71-3851-0168-C074A1B1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D7CF15-595F-880E-3240-4D074F6DC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413B7-EA2F-C940-48B9-92100A0E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Composite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568270B4-6B82-59EA-E1CE-4C847991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4E49E8-5DE4-12F7-EE0E-4637AC295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66925" y="4913526"/>
            <a:ext cx="8058150" cy="381000"/>
          </a:xfrm>
        </p:spPr>
      </p:pic>
      <p:pic>
        <p:nvPicPr>
          <p:cNvPr id="8" name="Picture 7" descr="A close-up of words&#10;&#10;AI-generated content may be incorrect.">
            <a:extLst>
              <a:ext uri="{FF2B5EF4-FFF2-40B4-BE49-F238E27FC236}">
                <a16:creationId xmlns:a16="http://schemas.microsoft.com/office/drawing/2014/main" id="{D0C868A7-033D-56B7-D489-9C957CD70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362" y="1431538"/>
            <a:ext cx="7915275" cy="723900"/>
          </a:xfrm>
          <a:prstGeom prst="rect">
            <a:avLst/>
          </a:prstGeom>
        </p:spPr>
      </p:pic>
      <p:pic>
        <p:nvPicPr>
          <p:cNvPr id="10" name="Picture 9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7ADB596C-0FA7-CCC5-F431-768C85E66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450" y="2459463"/>
            <a:ext cx="80391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294B6-7FC6-52B6-1BAF-9D4A31C9A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9412" y="3800358"/>
            <a:ext cx="63531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F437A-BDFE-A1D2-64E0-E432C9C1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E4B6953-2115-F3E3-7BC1-AD2AA1BA8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08E9E303-EC53-BA92-275B-9E32436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E6A3C2B-81A8-1AC8-2AA1-DFD63B6C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164EC-71A8-63B5-F066-B9C73266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Domain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E3A0F1D0-7AF7-7D76-916A-CFD86C97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7" name="Content Placeholder 6" descr="A close up of words&#10;&#10;AI-generated content may be incorrect.">
            <a:extLst>
              <a:ext uri="{FF2B5EF4-FFF2-40B4-BE49-F238E27FC236}">
                <a16:creationId xmlns:a16="http://schemas.microsoft.com/office/drawing/2014/main" id="{FCE864F5-8985-F1D0-0098-A8B5853FA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00275" y="1367631"/>
            <a:ext cx="7791450" cy="6953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31BC8-6550-5A75-9D37-327DFB839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2422641"/>
            <a:ext cx="4819650" cy="352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728176-BFDB-EB30-FD15-970A37861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462" y="3243263"/>
            <a:ext cx="4791075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9FB13A-40E3-D383-3A88-258371537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713" y="3944744"/>
            <a:ext cx="5362575" cy="38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207F34-8258-630C-DF6E-C2112BA612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350" y="4912150"/>
            <a:ext cx="8115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3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2A698-1DDB-3824-E933-1F073D43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AD6218-4A31-CAD5-7DFE-531C61807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419EE304-BA68-5DD9-F249-DD0A5E42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B83A41-72C5-B434-ED3D-1AC32EB43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15A06-5786-A0D9-7FC3-CB3147B9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Domain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8EC14466-B346-0AAC-FEBD-EB306B25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7" name="Content Placeholder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5E99F54-43FB-EFE3-59E9-F7081403A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6362" y="1223285"/>
            <a:ext cx="9439275" cy="23717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C18A8-04D7-25AA-69DE-32A43DBC3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275" y="4357919"/>
            <a:ext cx="93154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9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356ED-BDC8-8E55-5E45-5EDF3E9F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9452A-42A3-5C81-969E-D3EB96B075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2404" r="2486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3499B-6632-C847-3059-0D6B6E4C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DFFA432-BF58-062C-8A02-3378C32AD9B8}"/>
              </a:ext>
            </a:extLst>
          </p:cNvPr>
          <p:cNvSpPr txBox="1">
            <a:spLocks/>
          </p:cNvSpPr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Author: Serhii Kravchuk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My LinkedIn: Link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Date: May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4"/>
              </a:rPr>
              <a:t>Join Codeus community in Discord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Join Codeus community in LinkedIn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E830D5-49A2-5EDC-0549-0AE9D01AEA79}"/>
              </a:ext>
            </a:extLst>
          </p:cNvPr>
          <p:cNvSpPr txBox="1">
            <a:spLocks/>
          </p:cNvSpPr>
          <p:nvPr/>
        </p:nvSpPr>
        <p:spPr>
          <a:xfrm>
            <a:off x="990600" y="25866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6D6BBAE-B718-8D41-4379-DEC11DEFA0BB}"/>
              </a:ext>
            </a:extLst>
          </p:cNvPr>
          <p:cNvSpPr txBox="1">
            <a:spLocks/>
          </p:cNvSpPr>
          <p:nvPr/>
        </p:nvSpPr>
        <p:spPr>
          <a:xfrm>
            <a:off x="6185170" y="259308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86012-C04F-0D04-F0FA-1086F79F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F50D8F3-F880-DAF2-A83D-BF785FB9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327B-E346-62AA-ED7F-E65EA33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Agenda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7A7FE-709D-B26A-C3A0-F2DCEE3F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244" y="1715567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Enum</a:t>
            </a:r>
          </a:p>
          <a:p>
            <a:r>
              <a:rPr lang="en-US" sz="2000" dirty="0"/>
              <a:t>Array</a:t>
            </a:r>
          </a:p>
          <a:p>
            <a:r>
              <a:rPr lang="en-US" sz="2000" dirty="0"/>
              <a:t>Range</a:t>
            </a:r>
          </a:p>
          <a:p>
            <a:r>
              <a:rPr lang="en-US" sz="2000" dirty="0"/>
              <a:t>Composite</a:t>
            </a:r>
          </a:p>
          <a:p>
            <a:r>
              <a:rPr lang="en-US" sz="2000" dirty="0"/>
              <a:t>Domain</a:t>
            </a:r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E09F5C8-7BB6-4F79-3D85-EE857AD1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ADA3A-03D9-10E6-5072-E191A5BC2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8A08A0-9505-1596-E110-4F36ADF01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53D42FE9-D505-5ABF-6393-B7A11E38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EE263B-59C0-4850-831A-F1BE8521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AC948-4BE5-3BE2-E373-E3FD0ECC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Enum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4FD8DE36-18BE-905C-75A5-980421C3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4" name="Picture 3" descr="A close up of words&#10;&#10;AI-generated content may be incorrect.">
            <a:extLst>
              <a:ext uri="{FF2B5EF4-FFF2-40B4-BE49-F238E27FC236}">
                <a16:creationId xmlns:a16="http://schemas.microsoft.com/office/drawing/2014/main" id="{94F6243A-0B5F-C5BE-CF0D-06FA4DE3A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895" y="1510139"/>
            <a:ext cx="6324600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9D3F5-F14B-E0F1-BAEC-A98E90518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387" y="2466975"/>
            <a:ext cx="5991225" cy="4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16296-95D5-5DA6-B4CB-6D21DC5E9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2826" y="3198929"/>
            <a:ext cx="6172200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6768C-9D83-7456-7588-35947CEA2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1777" y="3865639"/>
            <a:ext cx="7734300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F2BA69-8CD4-540B-EFC0-8038EAA2C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7162" y="4581409"/>
            <a:ext cx="4257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E01EE-5031-BCE1-2CF5-D17522B3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AAB9A5-872F-D379-C458-2536A6A16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2A58263A-7BE4-7BA9-F8D4-7C475CC0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4575478-7C8B-070D-2CC6-6F3AD9E0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9844A-CBB3-8331-75E7-B3DCEE10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Enum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6D1F95A6-793D-0335-0E09-59D57677A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18C5AC-9727-55C5-A346-417AFB941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86037" y="4797715"/>
            <a:ext cx="7019925" cy="352425"/>
          </a:xfrm>
        </p:spPr>
      </p:pic>
      <p:pic>
        <p:nvPicPr>
          <p:cNvPr id="9" name="Picture 8" descr="A close up of words&#10;&#10;AI-generated content may be incorrect.">
            <a:extLst>
              <a:ext uri="{FF2B5EF4-FFF2-40B4-BE49-F238E27FC236}">
                <a16:creationId xmlns:a16="http://schemas.microsoft.com/office/drawing/2014/main" id="{1DCC0EB4-6FAE-F68D-5ECF-91F6A687B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1351001"/>
            <a:ext cx="10182225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78ED43-683C-A64A-814E-451686841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762" y="3100388"/>
            <a:ext cx="9896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C4274-15EF-75D0-B588-22323790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6E7EEF-AE96-3224-25B6-7C224BB5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55AA9128-6C14-B01B-8419-8870F375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7E7AE0-2805-C758-0057-E43B6C99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FA4A-6C55-755D-5E5C-35A24907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Array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249025C2-3F03-F9B1-0212-E39E8BE7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7" name="Content Placeholder 6" descr="A close up of a text&#10;&#10;AI-generated content may be incorrect.">
            <a:extLst>
              <a:ext uri="{FF2B5EF4-FFF2-40B4-BE49-F238E27FC236}">
                <a16:creationId xmlns:a16="http://schemas.microsoft.com/office/drawing/2014/main" id="{C32FCCC8-8D8A-D3BC-E2A7-0F50BB462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33487" y="1520534"/>
            <a:ext cx="9725025" cy="476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A9012-8615-4837-97F1-0CE5015E2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66944"/>
            <a:ext cx="12192000" cy="361185"/>
          </a:xfrm>
          <a:prstGeom prst="rect">
            <a:avLst/>
          </a:prstGeom>
        </p:spPr>
      </p:pic>
      <p:pic>
        <p:nvPicPr>
          <p:cNvPr id="10" name="Picture 9" descr="A close up of a text&#10;&#10;AI-generated content may be incorrect.">
            <a:extLst>
              <a:ext uri="{FF2B5EF4-FFF2-40B4-BE49-F238E27FC236}">
                <a16:creationId xmlns:a16="http://schemas.microsoft.com/office/drawing/2014/main" id="{6BAE0112-3DA7-C2D7-05EC-818349D26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32" y="3501637"/>
            <a:ext cx="8410575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5090D-334E-D9C8-1335-6F51BF4E4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20" y="4690055"/>
            <a:ext cx="80772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CDB47-8F00-A2A0-E426-06DF913F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F2A5F3-2B11-2F5F-C978-E095AA2C4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F06C284D-A439-8DE5-1A2C-F9070D7A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755115-9311-9D99-E8BF-D23684EBB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A67B6-8C85-CFD3-3C02-387FE04D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Array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21FFCB4D-3D28-52FD-1633-F9E886345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9" name="Content Placeholder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126F24C-AF09-9FB8-44C4-FBCEDC881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28787" y="2224494"/>
            <a:ext cx="8734425" cy="2314575"/>
          </a:xfr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E8467140-467A-ECB5-4DF4-31243E389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512" y="5147508"/>
            <a:ext cx="7038975" cy="371475"/>
          </a:xfrm>
          <a:prstGeom prst="rect">
            <a:avLst/>
          </a:prstGeom>
        </p:spPr>
      </p:pic>
      <p:pic>
        <p:nvPicPr>
          <p:cNvPr id="15" name="Picture 14" descr="A close up of a text&#10;&#10;AI-generated content may be incorrect.">
            <a:extLst>
              <a:ext uri="{FF2B5EF4-FFF2-40B4-BE49-F238E27FC236}">
                <a16:creationId xmlns:a16="http://schemas.microsoft.com/office/drawing/2014/main" id="{0D348483-893C-FE25-8E43-C582299E7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1154654"/>
            <a:ext cx="79248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479BB-89BC-A0AB-C1E0-33B51F87F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1155E7-61C0-B8EB-412C-01B2EDB6A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751A1262-E866-34C8-6729-FB9AE398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BCA884-A19F-A014-DC39-3FB1FC806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85CF-BB6C-0CC7-F0D9-E4A1DEB3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Range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8871FAD1-01BF-221C-FD01-B29A5EBC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11" name="Content Placeholder 10" descr="A close up of a word&#10;&#10;AI-generated content may be incorrect.">
            <a:extLst>
              <a:ext uri="{FF2B5EF4-FFF2-40B4-BE49-F238E27FC236}">
                <a16:creationId xmlns:a16="http://schemas.microsoft.com/office/drawing/2014/main" id="{EF6E20EE-5141-857A-5FA5-228DD6F67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90637" y="1377156"/>
            <a:ext cx="9610725" cy="6762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EE6EBA-863C-1F11-21FA-1FC19ACB7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62" y="2446492"/>
            <a:ext cx="9744075" cy="428625"/>
          </a:xfrm>
          <a:prstGeom prst="rect">
            <a:avLst/>
          </a:prstGeom>
        </p:spPr>
      </p:pic>
      <p:pic>
        <p:nvPicPr>
          <p:cNvPr id="13" name="Picture 12" descr="A close up of a sign&#10;&#10;AI-generated content may be incorrect.">
            <a:extLst>
              <a:ext uri="{FF2B5EF4-FFF2-40B4-BE49-F238E27FC236}">
                <a16:creationId xmlns:a16="http://schemas.microsoft.com/office/drawing/2014/main" id="{D5F58540-1B42-6AEE-732E-271BAD1A4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3276716"/>
            <a:ext cx="10191750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BF4616-5DF9-E039-2F96-75A71D742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62" y="4607157"/>
            <a:ext cx="111156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FA19D-435A-3D52-C4ED-F14534B9A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CAFB-9ED8-807F-E7C6-BA866E219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4690ED7F-369F-0F74-B44F-FC73B72B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7489B9-D481-862E-6706-958152332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1A91-AC4D-243A-3C80-A42DB0A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Range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F261A3D9-BFDB-69D5-409E-1BA53BF37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8" name="Picture 7" descr="A white background with black and green text&#10;&#10;AI-generated content may be incorrect.">
            <a:extLst>
              <a:ext uri="{FF2B5EF4-FFF2-40B4-BE49-F238E27FC236}">
                <a16:creationId xmlns:a16="http://schemas.microsoft.com/office/drawing/2014/main" id="{1A7CB174-12A8-1F55-069B-6D5002FC1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61" y="906889"/>
            <a:ext cx="9805020" cy="2163492"/>
          </a:xfrm>
          <a:prstGeom prst="rect">
            <a:avLst/>
          </a:prstGeom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F98F5A7-9F1D-31EF-79FB-BB588CFD2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544" y="3074058"/>
            <a:ext cx="86963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1D1F9-1936-965A-2F8A-AC1DD1CE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DEBC06-4A31-79F8-A52B-DC00226E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F8C47D7A-71F4-4E91-8666-64F31E086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E3D9986-B1A4-56B6-62C3-F86927BA6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2EA3-77BA-6479-B804-2E55CDE2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244" y="148294"/>
            <a:ext cx="3822189" cy="84054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gradFill flip="none">
                  <a:gsLst>
                    <a:gs pos="7000">
                      <a:srgbClr val="0E2841">
                        <a:lumMod val="50000"/>
                        <a:lumOff val="50000"/>
                      </a:srgbClr>
                    </a:gs>
                    <a:gs pos="35000">
                      <a:srgbClr val="A02B93">
                        <a:lumMod val="60000"/>
                        <a:lumOff val="40000"/>
                      </a:srgbClr>
                    </a:gs>
                    <a:gs pos="76000">
                      <a:srgbClr val="0070C0"/>
                    </a:gs>
                    <a:gs pos="97000">
                      <a:srgbClr val="0E2841">
                        <a:lumMod val="75000"/>
                        <a:lumOff val="25000"/>
                      </a:srgb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/>
                <a:ea typeface="Calibri"/>
                <a:cs typeface="Calibri"/>
              </a:rPr>
              <a:t>Range</a:t>
            </a:r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AF1B642A-E062-8ECC-3A34-E6E8582C3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3B2243-8AB9-BE6F-1237-722CFBCF8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5900" y="3825585"/>
            <a:ext cx="9220200" cy="438150"/>
          </a:xfrm>
        </p:spPr>
      </p:pic>
      <p:pic>
        <p:nvPicPr>
          <p:cNvPr id="4" name="Picture 3" descr="A close up of words&#10;&#10;AI-generated content may be incorrect.">
            <a:extLst>
              <a:ext uri="{FF2B5EF4-FFF2-40B4-BE49-F238E27FC236}">
                <a16:creationId xmlns:a16="http://schemas.microsoft.com/office/drawing/2014/main" id="{C1A20524-48C0-06D7-6610-464D936F4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262" y="1779897"/>
            <a:ext cx="87534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316</Words>
  <Application>Microsoft Office PowerPoint</Application>
  <PresentationFormat>Widescreen</PresentationFormat>
  <Paragraphs>151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Types in PostgreSQL</vt:lpstr>
      <vt:lpstr>Agenda</vt:lpstr>
      <vt:lpstr>Enum</vt:lpstr>
      <vt:lpstr>Enum</vt:lpstr>
      <vt:lpstr>Array</vt:lpstr>
      <vt:lpstr>Array</vt:lpstr>
      <vt:lpstr>Range</vt:lpstr>
      <vt:lpstr>Range</vt:lpstr>
      <vt:lpstr>Range</vt:lpstr>
      <vt:lpstr>Composite</vt:lpstr>
      <vt:lpstr>Composite</vt:lpstr>
      <vt:lpstr>Domain</vt:lpstr>
      <vt:lpstr>Domain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172</cp:revision>
  <dcterms:created xsi:type="dcterms:W3CDTF">2024-11-29T18:21:01Z</dcterms:created>
  <dcterms:modified xsi:type="dcterms:W3CDTF">2025-05-12T22:07:51Z</dcterms:modified>
</cp:coreProperties>
</file>