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68" r:id="rId3"/>
    <p:sldId id="286" r:id="rId4"/>
    <p:sldId id="281" r:id="rId5"/>
    <p:sldId id="294" r:id="rId6"/>
    <p:sldId id="289" r:id="rId7"/>
    <p:sldId id="295" r:id="rId8"/>
    <p:sldId id="291" r:id="rId9"/>
    <p:sldId id="296" r:id="rId10"/>
    <p:sldId id="293" r:id="rId11"/>
    <p:sldId id="299" r:id="rId12"/>
    <p:sldId id="28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75371" autoAdjust="0"/>
  </p:normalViewPr>
  <p:slideViewPr>
    <p:cSldViewPr snapToGrid="0">
      <p:cViewPr varScale="1">
        <p:scale>
          <a:sx n="57" d="100"/>
          <a:sy n="57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266EA-D69E-403F-B833-CE65FAC78AFD}" type="datetimeFigureOut">
              <a:rPr lang="en-CA" smtClean="0"/>
              <a:t>2021-07-29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B8AAB-B69F-4CAE-A6CE-9626AE5882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9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B8AAB-B69F-4CAE-A6CE-9626AE58828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5129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B8AAB-B69F-4CAE-A6CE-9626AE58828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202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B8AAB-B69F-4CAE-A6CE-9626AE58828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2312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B8AAB-B69F-4CAE-A6CE-9626AE588280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2055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1 slide: Summary</a:t>
            </a:r>
          </a:p>
          <a:p>
            <a:r>
              <a:rPr lang="en-US" dirty="0"/>
              <a:t>- what was done and with what result.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B8AAB-B69F-4CAE-A6CE-9626AE588280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8685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4322-F008-41FD-B5BB-689A820790E8}" type="datetime1">
              <a:rPr lang="en-CA" smtClean="0"/>
              <a:t>2021-07-29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5A30-248C-4F03-853D-381F620F3F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835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8729-B31A-4ABA-8B6B-4C0DCBE0AE7C}" type="datetime1">
              <a:rPr lang="en-CA" smtClean="0"/>
              <a:t>2021-07-29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5A30-248C-4F03-853D-381F620F3F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298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E891-0A17-48D0-A3E5-D9944A2901F5}" type="datetime1">
              <a:rPr lang="en-CA" smtClean="0"/>
              <a:t>2021-07-29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5A30-248C-4F03-853D-381F620F3F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110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2D58-FD5F-488A-A5B6-6889F6AA77CF}" type="datetime1">
              <a:rPr lang="en-CA" smtClean="0"/>
              <a:t>2021-07-29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5A30-248C-4F03-853D-381F620F3FC1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825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BE62-947E-4F36-951D-EB6D621808DF}" type="datetime1">
              <a:rPr lang="en-CA" smtClean="0"/>
              <a:t>2021-07-29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5A30-248C-4F03-853D-381F620F3F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8592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ADA0-6129-40AE-898F-1BEBAEA1E124}" type="datetime1">
              <a:rPr lang="en-CA" smtClean="0"/>
              <a:t>2021-07-29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5A30-248C-4F03-853D-381F620F3F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2683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C486-DED5-450E-9562-3030A2849595}" type="datetime1">
              <a:rPr lang="en-CA" smtClean="0"/>
              <a:t>2021-07-29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5A30-248C-4F03-853D-381F620F3F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755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EB650-C708-4F4D-BC71-9BB5FE83B79E}" type="datetime1">
              <a:rPr lang="en-CA" smtClean="0"/>
              <a:t>2021-07-29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5A30-248C-4F03-853D-381F620F3F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7196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BF1F-B34E-40C5-B78D-B339BDB200FF}" type="datetime1">
              <a:rPr lang="en-CA" smtClean="0"/>
              <a:t>2021-07-29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5A30-248C-4F03-853D-381F620F3F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799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BD5C-A8FD-4F65-A6B2-1FC9EEC6C406}" type="datetime1">
              <a:rPr lang="en-CA" smtClean="0"/>
              <a:t>2021-07-29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5A30-248C-4F03-853D-381F620F3F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982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7299-1AE7-41A0-9F57-978F1B01275C}" type="datetime1">
              <a:rPr lang="en-CA" smtClean="0"/>
              <a:t>2021-07-29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5A30-248C-4F03-853D-381F620F3F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171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D72C-C3DC-444E-9606-2E489BE52B7D}" type="datetime1">
              <a:rPr lang="en-CA" smtClean="0"/>
              <a:t>2021-07-29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5A30-248C-4F03-853D-381F620F3F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71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487D-C700-4DD4-9F47-FEFB8CDCCDD9}" type="datetime1">
              <a:rPr lang="en-CA" smtClean="0"/>
              <a:t>2021-07-29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5A30-248C-4F03-853D-381F620F3F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371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C573-47F6-4327-9FB1-7C8FD58951A1}" type="datetime1">
              <a:rPr lang="en-CA" smtClean="0"/>
              <a:t>2021-07-29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5A30-248C-4F03-853D-381F620F3F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668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EE50-75A7-41E9-95C6-B654225F2AF9}" type="datetime1">
              <a:rPr lang="en-CA" smtClean="0"/>
              <a:t>2021-07-29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5A30-248C-4F03-853D-381F620F3F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68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6FE-0696-42F6-9887-A62B524D4E2E}" type="datetime1">
              <a:rPr lang="en-CA" smtClean="0"/>
              <a:t>2021-07-29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5A30-248C-4F03-853D-381F620F3F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674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DBBA-B3B7-45B9-B129-CADFCB016BE9}" type="datetime1">
              <a:rPr lang="en-CA" smtClean="0"/>
              <a:t>2021-07-29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5A30-248C-4F03-853D-381F620F3F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00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88C4DAD-D697-468C-B14F-BF35A6BE0CAE}" type="datetime1">
              <a:rPr lang="en-CA" smtClean="0"/>
              <a:t>2021-07-29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85A30-248C-4F03-853D-381F620F3F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1338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981C54FF-8B4A-4D54-A358-B93D09F4BB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91" b="99219" l="412" r="98354">
                        <a14:foregroundMark x1="13580" y1="8594" x2="13580" y2="8594"/>
                        <a14:foregroundMark x1="19753" y1="15625" x2="9053" y2="34766"/>
                        <a14:foregroundMark x1="11111" y1="24219" x2="9877" y2="17969"/>
                        <a14:foregroundMark x1="19342" y1="13672" x2="41564" y2="5859"/>
                        <a14:foregroundMark x1="41564" y1="5859" x2="86008" y2="14844"/>
                        <a14:foregroundMark x1="86008" y1="14844" x2="95473" y2="53906"/>
                        <a14:foregroundMark x1="95473" y1="53906" x2="90947" y2="73828"/>
                        <a14:foregroundMark x1="90947" y1="73828" x2="74897" y2="87891"/>
                        <a14:foregroundMark x1="74897" y1="87891" x2="54733" y2="93750"/>
                        <a14:foregroundMark x1="54733" y1="93750" x2="33333" y2="90234"/>
                        <a14:foregroundMark x1="33333" y1="90234" x2="14815" y2="78906"/>
                        <a14:foregroundMark x1="14815" y1="78906" x2="5761" y2="35938"/>
                        <a14:foregroundMark x1="5761" y1="35938" x2="27572" y2="9766"/>
                        <a14:foregroundMark x1="17695" y1="14844" x2="13580" y2="781"/>
                        <a14:foregroundMark x1="19753" y1="15234" x2="412" y2="36719"/>
                        <a14:foregroundMark x1="17695" y1="78125" x2="5350" y2="82031"/>
                        <a14:foregroundMark x1="74074" y1="85547" x2="88889" y2="99219"/>
                        <a14:foregroundMark x1="80247" y1="89844" x2="98354" y2="80078"/>
                        <a14:foregroundMark x1="98354" y1="80078" x2="98354" y2="800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85" r="3995"/>
          <a:stretch/>
        </p:blipFill>
        <p:spPr>
          <a:xfrm>
            <a:off x="465457" y="1563891"/>
            <a:ext cx="3257457" cy="36655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15B875-3A1F-4952-82ED-A1C032508DA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</a:blip>
          <a:srcRect l="9776" r="11304"/>
          <a:stretch/>
        </p:blipFill>
        <p:spPr>
          <a:xfrm>
            <a:off x="4053082" y="-6992"/>
            <a:ext cx="8138918" cy="6857990"/>
          </a:xfrm>
          <a:custGeom>
            <a:avLst/>
            <a:gdLst/>
            <a:ahLst/>
            <a:cxnLst/>
            <a:rect l="l" t="t" r="r" b="b"/>
            <a:pathLst>
              <a:path w="8138918" h="6858000">
                <a:moveTo>
                  <a:pt x="2038180" y="0"/>
                </a:moveTo>
                <a:lnTo>
                  <a:pt x="8138918" y="0"/>
                </a:lnTo>
                <a:lnTo>
                  <a:pt x="8138918" y="6858000"/>
                </a:lnTo>
                <a:lnTo>
                  <a:pt x="2038180" y="6858000"/>
                </a:lnTo>
                <a:close/>
                <a:moveTo>
                  <a:pt x="1501126" y="0"/>
                </a:moveTo>
                <a:lnTo>
                  <a:pt x="1727373" y="0"/>
                </a:lnTo>
                <a:lnTo>
                  <a:pt x="1727373" y="6858000"/>
                </a:lnTo>
                <a:lnTo>
                  <a:pt x="1501126" y="6858000"/>
                </a:lnTo>
                <a:close/>
                <a:moveTo>
                  <a:pt x="1074563" y="0"/>
                </a:moveTo>
                <a:lnTo>
                  <a:pt x="1151640" y="0"/>
                </a:lnTo>
                <a:lnTo>
                  <a:pt x="1151640" y="6858000"/>
                </a:lnTo>
                <a:lnTo>
                  <a:pt x="1074563" y="6858000"/>
                </a:lnTo>
                <a:close/>
                <a:moveTo>
                  <a:pt x="756244" y="0"/>
                </a:moveTo>
                <a:lnTo>
                  <a:pt x="940901" y="0"/>
                </a:lnTo>
                <a:lnTo>
                  <a:pt x="940901" y="6858000"/>
                </a:lnTo>
                <a:lnTo>
                  <a:pt x="756244" y="6858000"/>
                </a:lnTo>
                <a:close/>
                <a:moveTo>
                  <a:pt x="0" y="0"/>
                </a:moveTo>
                <a:lnTo>
                  <a:pt x="575732" y="0"/>
                </a:lnTo>
                <a:lnTo>
                  <a:pt x="5757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3EF632E-771B-4A4E-9F08-F758A84BA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572" y="0"/>
            <a:ext cx="502903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82FF3F0-2223-4CB4-BF0C-2F4E5E995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6094412" y="1295400"/>
            <a:ext cx="5030788" cy="55626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E67A5B-846C-4121-8F20-2727844FE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2823" y="1993428"/>
            <a:ext cx="5030788" cy="861420"/>
          </a:xfrm>
        </p:spPr>
        <p:txBody>
          <a:bodyPr>
            <a:normAutofit/>
          </a:bodyPr>
          <a:lstStyle/>
          <a:p>
            <a:pPr algn="ctr"/>
            <a:r>
              <a:rPr lang="en-CA" sz="3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MarketManager</a:t>
            </a:r>
            <a:endParaRPr lang="en-CA" sz="3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CDAE3C-3663-4695-B430-A84F43983083}"/>
              </a:ext>
            </a:extLst>
          </p:cNvPr>
          <p:cNvSpPr txBox="1"/>
          <p:nvPr/>
        </p:nvSpPr>
        <p:spPr>
          <a:xfrm>
            <a:off x="6092823" y="5562600"/>
            <a:ext cx="503078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dirty="0"/>
              <a:t>A system to run and </a:t>
            </a:r>
          </a:p>
          <a:p>
            <a:pPr algn="ctr">
              <a:spcAft>
                <a:spcPts val="600"/>
              </a:spcAft>
            </a:pPr>
            <a:r>
              <a:rPr lang="en-US" sz="2800" b="1" dirty="0"/>
              <a:t>manage a small shop</a:t>
            </a:r>
            <a:endParaRPr lang="en-CA" sz="2800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08570B9-1F7C-4681-9320-A48F72A4C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8846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524E323-08B8-494D-91BA-C1093D6C8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04" y="670951"/>
            <a:ext cx="2919204" cy="3189805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D4652E3-7F47-4D14-9687-676681229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326" y="1500038"/>
            <a:ext cx="2158371" cy="2360718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950303-97A4-480A-8571-E3118AAE9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415" y="670951"/>
            <a:ext cx="2919204" cy="46919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E71A67-0B8C-4D6D-809C-D961EABB5B0A}"/>
              </a:ext>
            </a:extLst>
          </p:cNvPr>
          <p:cNvSpPr txBox="1"/>
          <p:nvPr/>
        </p:nvSpPr>
        <p:spPr>
          <a:xfrm rot="16200000">
            <a:off x="9414214" y="3291870"/>
            <a:ext cx="3190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Data Entry Windows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494586-8B99-4554-978B-18CAE416F3CF}"/>
              </a:ext>
            </a:extLst>
          </p:cNvPr>
          <p:cNvSpPr txBox="1"/>
          <p:nvPr/>
        </p:nvSpPr>
        <p:spPr>
          <a:xfrm>
            <a:off x="969616" y="5817717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New Customer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27DD22-35F7-4A1C-A7B0-7D3ED8254263}"/>
              </a:ext>
            </a:extLst>
          </p:cNvPr>
          <p:cNvSpPr txBox="1"/>
          <p:nvPr/>
        </p:nvSpPr>
        <p:spPr>
          <a:xfrm>
            <a:off x="4782714" y="582078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New Product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091268-92BC-4005-9209-A8DEEA9F7EDB}"/>
              </a:ext>
            </a:extLst>
          </p:cNvPr>
          <p:cNvSpPr txBox="1"/>
          <p:nvPr/>
        </p:nvSpPr>
        <p:spPr>
          <a:xfrm>
            <a:off x="8227419" y="581771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New Brand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58E2FD-0077-4891-A462-2FE06172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5A30-248C-4F03-853D-381F620F3FC1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2699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C7DA-3ED6-46C7-A239-EAEF2225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Low-Level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EB04D-49D5-4FA9-9501-FF2829C3A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96" y="3151243"/>
            <a:ext cx="3015861" cy="99109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CA" sz="1600" dirty="0"/>
              <a:t>One order after exported to Excel file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839C88D-36B1-4ECC-951F-18AAF6CB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dirty="0"/>
              <a:t>11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7DA43F0-71D9-4279-AE79-D65544012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493" y="1453308"/>
            <a:ext cx="7531155" cy="481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97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E691-8B12-48EA-ACD6-88057039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80BFE-C367-47BA-9A8B-377792CA6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Shops managers are suffering to keep track of products, customers, and orders each day.</a:t>
            </a:r>
          </a:p>
          <a:p>
            <a:pPr marL="0" indent="0" algn="just">
              <a:buNone/>
            </a:pPr>
            <a:r>
              <a:rPr lang="en-US" dirty="0"/>
              <a:t>Using today's latest technologies, </a:t>
            </a:r>
            <a:r>
              <a:rPr lang="en-US" dirty="0" err="1"/>
              <a:t>MarketManager</a:t>
            </a:r>
            <a:r>
              <a:rPr lang="en-US" dirty="0"/>
              <a:t> was </a:t>
            </a:r>
            <a:r>
              <a:rPr lang="en-CA" dirty="0"/>
              <a:t>designed and developed</a:t>
            </a:r>
            <a:r>
              <a:rPr lang="en-US" dirty="0"/>
              <a:t> to make the work of many small shops' managers easier and more accurate.</a:t>
            </a:r>
          </a:p>
          <a:p>
            <a:pPr marL="0" indent="0" algn="just">
              <a:buNone/>
            </a:pPr>
            <a:r>
              <a:rPr lang="en-US" dirty="0" err="1"/>
              <a:t>MarketManager</a:t>
            </a:r>
            <a:r>
              <a:rPr lang="en-US" dirty="0"/>
              <a:t> enables managers to keep track of products, brands, customers, and orders very easily. Also, gives them the ability to show detailed information about products and orders. </a:t>
            </a:r>
          </a:p>
          <a:p>
            <a:pPr marL="0" indent="0" algn="just">
              <a:buNone/>
            </a:pPr>
            <a:r>
              <a:rPr lang="en-US" dirty="0" err="1"/>
              <a:t>MarketManager</a:t>
            </a:r>
            <a:r>
              <a:rPr lang="en-US" dirty="0"/>
              <a:t> has a user friendly interface that is easy to understand and use.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B6C99-7902-4DE7-8DF6-5C3F0E3F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5A30-248C-4F03-853D-381F620F3FC1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097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C7DA-3ED6-46C7-A239-EAEF2225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Why </a:t>
            </a:r>
            <a:r>
              <a:rPr lang="en-CA" b="1" dirty="0" err="1"/>
              <a:t>MarketManager</a:t>
            </a:r>
            <a:r>
              <a:rPr lang="en-CA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EB04D-49D5-4FA9-9501-FF2829C3A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174288" cy="4195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Help small shops' owners to run their business easily and accurately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CA" dirty="0"/>
              <a:t>Problems to be solved:</a:t>
            </a:r>
          </a:p>
          <a:p>
            <a:r>
              <a:rPr lang="en-US" dirty="0"/>
              <a:t>keeping track of the current inventory.</a:t>
            </a:r>
          </a:p>
          <a:p>
            <a:r>
              <a:rPr lang="en-US" dirty="0"/>
              <a:t>Adding a new brand and a new product to the inventory.</a:t>
            </a:r>
          </a:p>
          <a:p>
            <a:r>
              <a:rPr lang="en-US" dirty="0"/>
              <a:t>Adding new customer and keeping track of the information of all customers </a:t>
            </a:r>
          </a:p>
          <a:p>
            <a:r>
              <a:rPr lang="en-US" dirty="0"/>
              <a:t>Show a picture of the product to the customer</a:t>
            </a:r>
          </a:p>
          <a:p>
            <a:r>
              <a:rPr lang="en-US" dirty="0"/>
              <a:t>Adding products to orders' lists</a:t>
            </a:r>
          </a:p>
          <a:p>
            <a:r>
              <a:rPr lang="en-US" dirty="0"/>
              <a:t>Updating products', customers', and orders' information.</a:t>
            </a:r>
            <a:endParaRPr lang="en-CA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C33107FD-ACCD-41B7-909C-5A54D9C60F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91" b="99219" l="412" r="98354">
                        <a14:foregroundMark x1="13580" y1="8594" x2="13580" y2="8594"/>
                        <a14:foregroundMark x1="19753" y1="15625" x2="9053" y2="34766"/>
                        <a14:foregroundMark x1="11111" y1="24219" x2="9877" y2="17969"/>
                        <a14:foregroundMark x1="19342" y1="13672" x2="41564" y2="5859"/>
                        <a14:foregroundMark x1="41564" y1="5859" x2="86008" y2="14844"/>
                        <a14:foregroundMark x1="86008" y1="14844" x2="95473" y2="53906"/>
                        <a14:foregroundMark x1="95473" y1="53906" x2="90947" y2="73828"/>
                        <a14:foregroundMark x1="90947" y1="73828" x2="74897" y2="87891"/>
                        <a14:foregroundMark x1="74897" y1="87891" x2="54733" y2="93750"/>
                        <a14:foregroundMark x1="54733" y1="93750" x2="33333" y2="90234"/>
                        <a14:foregroundMark x1="33333" y1="90234" x2="14815" y2="78906"/>
                        <a14:foregroundMark x1="14815" y1="78906" x2="5761" y2="35938"/>
                        <a14:foregroundMark x1="5761" y1="35938" x2="27572" y2="9766"/>
                        <a14:foregroundMark x1="17695" y1="14844" x2="13580" y2="781"/>
                        <a14:foregroundMark x1="19753" y1="15234" x2="412" y2="36719"/>
                        <a14:foregroundMark x1="17695" y1="78125" x2="5350" y2="82031"/>
                        <a14:foregroundMark x1="74074" y1="85547" x2="88889" y2="99219"/>
                        <a14:foregroundMark x1="80247" y1="89844" x2="98354" y2="80078"/>
                        <a14:foregroundMark x1="98354" y1="80078" x2="98354" y2="800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85" r="3995"/>
          <a:stretch/>
        </p:blipFill>
        <p:spPr>
          <a:xfrm>
            <a:off x="9902534" y="2052918"/>
            <a:ext cx="1871593" cy="21060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5B452-9A1C-4B5E-9779-9301BC6A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5A30-248C-4F03-853D-381F620F3FC1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4709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955C-CF84-4D50-9968-F5AA6B76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 Windows of MarketManager </a:t>
            </a:r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96C205E-2E01-4A2D-8865-F7308DC8E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011" y="1473341"/>
            <a:ext cx="1657651" cy="1811310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A0F37C2-29D8-4688-A833-F9AF055E0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797" y="3797115"/>
            <a:ext cx="1463040" cy="1600200"/>
          </a:xfrm>
          <a:prstGeom prst="rect">
            <a:avLst/>
          </a:prstGeo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A11E5FE-20BD-4B75-947B-28B0FE139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554" y="3553878"/>
            <a:ext cx="1146943" cy="18434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8FD6B26-48ED-40DD-8304-4C58232D59EB}"/>
              </a:ext>
            </a:extLst>
          </p:cNvPr>
          <p:cNvSpPr txBox="1"/>
          <p:nvPr/>
        </p:nvSpPr>
        <p:spPr>
          <a:xfrm>
            <a:off x="7782797" y="5698493"/>
            <a:ext cx="3190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Data Entry Windows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2D3A4E-68BC-4AD4-8EE8-4F3F7667C401}"/>
              </a:ext>
            </a:extLst>
          </p:cNvPr>
          <p:cNvSpPr txBox="1"/>
          <p:nvPr/>
        </p:nvSpPr>
        <p:spPr>
          <a:xfrm>
            <a:off x="4041176" y="2045350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Dashboard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C00695-863B-4E47-891C-222F7607CF8A}"/>
              </a:ext>
            </a:extLst>
          </p:cNvPr>
          <p:cNvSpPr txBox="1"/>
          <p:nvPr/>
        </p:nvSpPr>
        <p:spPr>
          <a:xfrm>
            <a:off x="4041176" y="3862754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Orders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3EDC4-0698-4370-B764-BA3F227A9FC3}"/>
              </a:ext>
            </a:extLst>
          </p:cNvPr>
          <p:cNvSpPr txBox="1"/>
          <p:nvPr/>
        </p:nvSpPr>
        <p:spPr>
          <a:xfrm>
            <a:off x="4041176" y="5808730"/>
            <a:ext cx="1648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Inventory 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7A01493-9915-4737-AE17-2FCA9875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5A30-248C-4F03-853D-381F620F3FC1}" type="slidenum">
              <a:rPr lang="en-CA" smtClean="0"/>
              <a:t>3</a:t>
            </a:fld>
            <a:endParaRPr lang="en-CA"/>
          </a:p>
        </p:txBody>
      </p:sp>
      <p:pic>
        <p:nvPicPr>
          <p:cNvPr id="4" name="Picture 3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DED80BC6-2E62-4B36-B481-5A5147DE23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41" y="1419788"/>
            <a:ext cx="3223929" cy="1666500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6D92F1E-7D73-449D-93AC-C67D13B0D3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90" y="3197938"/>
            <a:ext cx="3221393" cy="1666500"/>
          </a:xfrm>
          <a:prstGeom prst="rect">
            <a:avLst/>
          </a:prstGeom>
        </p:spPr>
      </p:pic>
      <p:pic>
        <p:nvPicPr>
          <p:cNvPr id="12" name="Picture 11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BD7E3B18-4B9E-4C64-8DB8-750E2A90BC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90" y="5004753"/>
            <a:ext cx="3228480" cy="166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86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7E02A38-0C25-41C5-AD27-53B435873CFB}"/>
              </a:ext>
            </a:extLst>
          </p:cNvPr>
          <p:cNvSpPr txBox="1"/>
          <p:nvPr/>
        </p:nvSpPr>
        <p:spPr>
          <a:xfrm rot="16200000">
            <a:off x="-676206" y="3498043"/>
            <a:ext cx="3475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/>
              <a:t>Dashboard</a:t>
            </a:r>
            <a:endParaRPr lang="en-CA" b="1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D8EA0C-6A17-4F09-A9FC-32967771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5A30-248C-4F03-853D-381F620F3FC1}" type="slidenum">
              <a:rPr lang="en-CA" smtClean="0"/>
              <a:t>4</a:t>
            </a:fld>
            <a:endParaRPr lang="en-CA"/>
          </a:p>
        </p:txBody>
      </p:sp>
      <p:pic>
        <p:nvPicPr>
          <p:cNvPr id="3" name="Picture 2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4E301FE2-A2CA-45B2-B19D-4E006AB69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941" y="1555931"/>
            <a:ext cx="9685020" cy="500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25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955C-CF84-4D50-9968-F5AA6B76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 Windows of MarketManager </a:t>
            </a:r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96C205E-2E01-4A2D-8865-F7308DC8E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011" y="1473341"/>
            <a:ext cx="1657651" cy="1811310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A0F37C2-29D8-4688-A833-F9AF055E0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797" y="3797115"/>
            <a:ext cx="1463040" cy="1600200"/>
          </a:xfrm>
          <a:prstGeom prst="rect">
            <a:avLst/>
          </a:prstGeo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A11E5FE-20BD-4B75-947B-28B0FE139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554" y="3553878"/>
            <a:ext cx="1146943" cy="18434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8FD6B26-48ED-40DD-8304-4C58232D59EB}"/>
              </a:ext>
            </a:extLst>
          </p:cNvPr>
          <p:cNvSpPr txBox="1"/>
          <p:nvPr/>
        </p:nvSpPr>
        <p:spPr>
          <a:xfrm>
            <a:off x="7782797" y="5698493"/>
            <a:ext cx="3190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Data Entry Windows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2D3A4E-68BC-4AD4-8EE8-4F3F7667C401}"/>
              </a:ext>
            </a:extLst>
          </p:cNvPr>
          <p:cNvSpPr txBox="1"/>
          <p:nvPr/>
        </p:nvSpPr>
        <p:spPr>
          <a:xfrm>
            <a:off x="4041176" y="2045350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Dashboard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C00695-863B-4E47-891C-222F7607CF8A}"/>
              </a:ext>
            </a:extLst>
          </p:cNvPr>
          <p:cNvSpPr txBox="1"/>
          <p:nvPr/>
        </p:nvSpPr>
        <p:spPr>
          <a:xfrm>
            <a:off x="4041176" y="3862754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Orders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3EDC4-0698-4370-B764-BA3F227A9FC3}"/>
              </a:ext>
            </a:extLst>
          </p:cNvPr>
          <p:cNvSpPr txBox="1"/>
          <p:nvPr/>
        </p:nvSpPr>
        <p:spPr>
          <a:xfrm>
            <a:off x="4041176" y="5808730"/>
            <a:ext cx="1648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Inventory 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7A01493-9915-4737-AE17-2FCA9875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5A30-248C-4F03-853D-381F620F3FC1}" type="slidenum">
              <a:rPr lang="en-CA" smtClean="0"/>
              <a:t>5</a:t>
            </a:fld>
            <a:endParaRPr lang="en-CA"/>
          </a:p>
        </p:txBody>
      </p:sp>
      <p:pic>
        <p:nvPicPr>
          <p:cNvPr id="4" name="Picture 3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DED80BC6-2E62-4B36-B481-5A5147DE23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41" y="1419788"/>
            <a:ext cx="3223929" cy="1666500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6D92F1E-7D73-449D-93AC-C67D13B0D3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90" y="3197938"/>
            <a:ext cx="3221393" cy="1666500"/>
          </a:xfrm>
          <a:prstGeom prst="rect">
            <a:avLst/>
          </a:prstGeom>
        </p:spPr>
      </p:pic>
      <p:pic>
        <p:nvPicPr>
          <p:cNvPr id="12" name="Picture 11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BD7E3B18-4B9E-4C64-8DB8-750E2A90BC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90" y="5004753"/>
            <a:ext cx="3228480" cy="166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78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639636-4491-49EA-AE2C-505626892278}"/>
              </a:ext>
            </a:extLst>
          </p:cNvPr>
          <p:cNvSpPr txBox="1"/>
          <p:nvPr/>
        </p:nvSpPr>
        <p:spPr>
          <a:xfrm rot="16200000">
            <a:off x="-38102" y="3563277"/>
            <a:ext cx="2169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/>
              <a:t>Orders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B4FC6-15C6-4F7F-9E26-7CC123B9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5A30-248C-4F03-853D-381F620F3FC1}" type="slidenum">
              <a:rPr lang="en-CA" smtClean="0"/>
              <a:t>6</a:t>
            </a:fld>
            <a:endParaRPr lang="en-CA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3987AB-53FB-4AA2-B797-DC0D55B5C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650" y="1555931"/>
            <a:ext cx="9677400" cy="500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52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955C-CF84-4D50-9968-F5AA6B76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 Windows of MarketManager </a:t>
            </a:r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96C205E-2E01-4A2D-8865-F7308DC8E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011" y="1473341"/>
            <a:ext cx="1657651" cy="1811310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A0F37C2-29D8-4688-A833-F9AF055E0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797" y="3797115"/>
            <a:ext cx="1463040" cy="1600200"/>
          </a:xfrm>
          <a:prstGeom prst="rect">
            <a:avLst/>
          </a:prstGeo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A11E5FE-20BD-4B75-947B-28B0FE139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554" y="3553878"/>
            <a:ext cx="1146943" cy="18434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8FD6B26-48ED-40DD-8304-4C58232D59EB}"/>
              </a:ext>
            </a:extLst>
          </p:cNvPr>
          <p:cNvSpPr txBox="1"/>
          <p:nvPr/>
        </p:nvSpPr>
        <p:spPr>
          <a:xfrm>
            <a:off x="7782797" y="5698493"/>
            <a:ext cx="3190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Data Entry Windows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2D3A4E-68BC-4AD4-8EE8-4F3F7667C401}"/>
              </a:ext>
            </a:extLst>
          </p:cNvPr>
          <p:cNvSpPr txBox="1"/>
          <p:nvPr/>
        </p:nvSpPr>
        <p:spPr>
          <a:xfrm>
            <a:off x="4041176" y="2045350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Dashboard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C00695-863B-4E47-891C-222F7607CF8A}"/>
              </a:ext>
            </a:extLst>
          </p:cNvPr>
          <p:cNvSpPr txBox="1"/>
          <p:nvPr/>
        </p:nvSpPr>
        <p:spPr>
          <a:xfrm>
            <a:off x="4041176" y="3862754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Orders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3EDC4-0698-4370-B764-BA3F227A9FC3}"/>
              </a:ext>
            </a:extLst>
          </p:cNvPr>
          <p:cNvSpPr txBox="1"/>
          <p:nvPr/>
        </p:nvSpPr>
        <p:spPr>
          <a:xfrm>
            <a:off x="4041176" y="5808730"/>
            <a:ext cx="1648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Inventory 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7A01493-9915-4737-AE17-2FCA9875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5A30-248C-4F03-853D-381F620F3FC1}" type="slidenum">
              <a:rPr lang="en-CA" smtClean="0"/>
              <a:t>7</a:t>
            </a:fld>
            <a:endParaRPr lang="en-CA"/>
          </a:p>
        </p:txBody>
      </p:sp>
      <p:pic>
        <p:nvPicPr>
          <p:cNvPr id="4" name="Picture 3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DED80BC6-2E62-4B36-B481-5A5147DE23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41" y="1419788"/>
            <a:ext cx="3223929" cy="1666500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6D92F1E-7D73-449D-93AC-C67D13B0D3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90" y="3197938"/>
            <a:ext cx="3221393" cy="1666500"/>
          </a:xfrm>
          <a:prstGeom prst="rect">
            <a:avLst/>
          </a:prstGeom>
        </p:spPr>
      </p:pic>
      <p:pic>
        <p:nvPicPr>
          <p:cNvPr id="12" name="Picture 11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BD7E3B18-4B9E-4C64-8DB8-750E2A90BC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90" y="5004753"/>
            <a:ext cx="3228480" cy="166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32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F0E2B5-484E-49D7-9CF5-2828F79102B1}"/>
              </a:ext>
            </a:extLst>
          </p:cNvPr>
          <p:cNvSpPr txBox="1"/>
          <p:nvPr/>
        </p:nvSpPr>
        <p:spPr>
          <a:xfrm rot="16200000">
            <a:off x="-480647" y="3502751"/>
            <a:ext cx="3137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/>
              <a:t>Inventory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1F689-99E7-44DB-8CE9-A540DEFF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5A30-248C-4F03-853D-381F620F3FC1}" type="slidenum">
              <a:rPr lang="en-CA" smtClean="0"/>
              <a:t>8</a:t>
            </a:fld>
            <a:endParaRPr lang="en-CA"/>
          </a:p>
        </p:txBody>
      </p:sp>
      <p:pic>
        <p:nvPicPr>
          <p:cNvPr id="3" name="Picture 2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6EB76929-08CD-408E-B53E-42E0B76CC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231" y="1571171"/>
            <a:ext cx="965454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29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955C-CF84-4D50-9968-F5AA6B76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 Windows of MarketManager </a:t>
            </a:r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96C205E-2E01-4A2D-8865-F7308DC8E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011" y="1473341"/>
            <a:ext cx="1657651" cy="1811310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A0F37C2-29D8-4688-A833-F9AF055E0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797" y="3797115"/>
            <a:ext cx="1463040" cy="1600200"/>
          </a:xfrm>
          <a:prstGeom prst="rect">
            <a:avLst/>
          </a:prstGeo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A11E5FE-20BD-4B75-947B-28B0FE139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554" y="3553878"/>
            <a:ext cx="1146943" cy="18434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8FD6B26-48ED-40DD-8304-4C58232D59EB}"/>
              </a:ext>
            </a:extLst>
          </p:cNvPr>
          <p:cNvSpPr txBox="1"/>
          <p:nvPr/>
        </p:nvSpPr>
        <p:spPr>
          <a:xfrm>
            <a:off x="7782797" y="5698493"/>
            <a:ext cx="3190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Data Entry Windows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2D3A4E-68BC-4AD4-8EE8-4F3F7667C401}"/>
              </a:ext>
            </a:extLst>
          </p:cNvPr>
          <p:cNvSpPr txBox="1"/>
          <p:nvPr/>
        </p:nvSpPr>
        <p:spPr>
          <a:xfrm>
            <a:off x="4041176" y="2045350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Dashboard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C00695-863B-4E47-891C-222F7607CF8A}"/>
              </a:ext>
            </a:extLst>
          </p:cNvPr>
          <p:cNvSpPr txBox="1"/>
          <p:nvPr/>
        </p:nvSpPr>
        <p:spPr>
          <a:xfrm>
            <a:off x="4041176" y="3862754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Orders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3EDC4-0698-4370-B764-BA3F227A9FC3}"/>
              </a:ext>
            </a:extLst>
          </p:cNvPr>
          <p:cNvSpPr txBox="1"/>
          <p:nvPr/>
        </p:nvSpPr>
        <p:spPr>
          <a:xfrm>
            <a:off x="4041176" y="5808730"/>
            <a:ext cx="1648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Inventory 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7A01493-9915-4737-AE17-2FCA9875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5A30-248C-4F03-853D-381F620F3FC1}" type="slidenum">
              <a:rPr lang="en-CA" smtClean="0"/>
              <a:t>9</a:t>
            </a:fld>
            <a:endParaRPr lang="en-CA"/>
          </a:p>
        </p:txBody>
      </p:sp>
      <p:pic>
        <p:nvPicPr>
          <p:cNvPr id="4" name="Picture 3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DED80BC6-2E62-4B36-B481-5A5147DE23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41" y="1419788"/>
            <a:ext cx="3223929" cy="1666500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6D92F1E-7D73-449D-93AC-C67D13B0D3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90" y="3197938"/>
            <a:ext cx="3221393" cy="1666500"/>
          </a:xfrm>
          <a:prstGeom prst="rect">
            <a:avLst/>
          </a:prstGeom>
        </p:spPr>
      </p:pic>
      <p:pic>
        <p:nvPicPr>
          <p:cNvPr id="12" name="Picture 11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BD7E3B18-4B9E-4C64-8DB8-750E2A90BC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90" y="5004753"/>
            <a:ext cx="3228480" cy="166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9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1299</TotalTime>
  <Words>267</Words>
  <Application>Microsoft Office PowerPoint</Application>
  <PresentationFormat>Widescreen</PresentationFormat>
  <Paragraphs>68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 3</vt:lpstr>
      <vt:lpstr>Ion</vt:lpstr>
      <vt:lpstr>MarketManager</vt:lpstr>
      <vt:lpstr>Why MarketManager?</vt:lpstr>
      <vt:lpstr>Main Windows of MarketManager </vt:lpstr>
      <vt:lpstr>PowerPoint Presentation</vt:lpstr>
      <vt:lpstr>Main Windows of MarketManager </vt:lpstr>
      <vt:lpstr>PowerPoint Presentation</vt:lpstr>
      <vt:lpstr>Main Windows of MarketManager </vt:lpstr>
      <vt:lpstr>PowerPoint Presentation</vt:lpstr>
      <vt:lpstr>Main Windows of MarketManager </vt:lpstr>
      <vt:lpstr>PowerPoint Presentation</vt:lpstr>
      <vt:lpstr>Low-Level Solution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MarketManager</dc:title>
  <dc:creator>Al-Hafidh, Mohammed Muwafaq</dc:creator>
  <cp:lastModifiedBy>Zhmud, Sergii</cp:lastModifiedBy>
  <cp:revision>42</cp:revision>
  <dcterms:created xsi:type="dcterms:W3CDTF">2021-01-26T22:25:10Z</dcterms:created>
  <dcterms:modified xsi:type="dcterms:W3CDTF">2021-07-30T04:01:50Z</dcterms:modified>
</cp:coreProperties>
</file>