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3" r:id="rId5"/>
    <p:sldId id="280" r:id="rId6"/>
    <p:sldId id="281" r:id="rId7"/>
    <p:sldId id="282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894" autoAdjust="0"/>
  </p:normalViewPr>
  <p:slideViewPr>
    <p:cSldViewPr snapToGrid="0">
      <p:cViewPr varScale="1">
        <p:scale>
          <a:sx n="97" d="100"/>
          <a:sy n="97" d="100"/>
        </p:scale>
        <p:origin x="84" y="72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A3B274-2983-482A-AA4A-FD579F60A840}" type="datetime1">
              <a:rPr lang="es-ES" smtClean="0"/>
              <a:t>17/02/2024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6CFAD-C154-4C9C-AD01-665A50550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D8F66-D01E-4D44-9595-4555897CDD15}" type="datetime1">
              <a:rPr lang="es-ES" smtClean="0"/>
              <a:pPr/>
              <a:t>17/02/2024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B62BC0-7DC4-4569-951D-2BB9475345C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Pagina fácil de usar y consistente tanto en su diseño como en su código lógico.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noProof="0" smtClean="0"/>
              <a:t>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8365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Responsive en móviles,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noProof="0" smtClean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5276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También administran sus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4158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oportunidades comerci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posición de imagen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6" name="Marcador de fecha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8" name="Marcador de número de diapositiva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a compete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rtlCol="0"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7" name="Marcador de posición de imagen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a competencia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áfico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 rtlCol="0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38" name="Marcador de texto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0" name="Marcador de texto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1" name="Marcador de texto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5" name="Marcador de texto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ategia de cr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19" name="Marcador de texto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0" name="Marcador de texto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5" name="Marcador de texto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7" name="Marcador de pie de página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7" name="Marcador de posición de imagen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8" name="Marcador de número de diapositiva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30" name="Marcador de contenido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7" name="Marcador de contenido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de acción a 2 añ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58" name="Marcador de texto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9" name="Marcador de texto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0" name="Marcador de texto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6" name="Marcador de texto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año</a:t>
            </a:r>
          </a:p>
        </p:txBody>
      </p:sp>
      <p:sp>
        <p:nvSpPr>
          <p:cNvPr id="20" name="Marcador de texto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5" name="Marcador de texto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7" name="Marcador de texto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9" name="Marcador de texto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0" name="Marcador de texto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1" name="Marcador de texto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2" name="Marcador de texto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3" name="Marcador de texto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7" name="Marcador de texto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año</a:t>
            </a:r>
          </a:p>
        </p:txBody>
      </p:sp>
      <p:sp>
        <p:nvSpPr>
          <p:cNvPr id="32" name="Marcador de texto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4" name="Marcador de texto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5" name="Marcador de texto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6" name="Marcador de texto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7" name="Marcador de texto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8" name="Marcador de texto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9" name="Marcador de texto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0" name="Marcador de texto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1" name="Marcador de texto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2" name="Marcador de texto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3" name="Marcador de texto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pic>
        <p:nvPicPr>
          <p:cNvPr id="159" name="Gráfico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Marcador de fecha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61" name="Marcador de pie de página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62" name="Marcador de número de diapositiva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o equipo 4 pers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Marcador de posición de imagen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20" name="Marcador de posición de imagen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o equipo 8 pers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ángulo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48" name="Marcador de posición de imagen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51" name="Marcador de texto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52" name="Marcador de posición de imagen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4" name="Marcador de texto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55" name="Marcador de texto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56" name="Marcador de posición de imagen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59" name="Marcador de texto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60" name="Marcador de posición de imagen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2" name="Marcador de texto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63" name="Marcador de texto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64" name="Marcador de posición de imagen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6" name="Marcador de texto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67" name="Marcador de texto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68" name="Marcador de posición de imagen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0" name="Marcador de texto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71" name="Marcador de texto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72" name="Marcador de posición de imagen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4" name="Marcador de texto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75" name="Marcador de texto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rtlCol="0"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59" name="Marcador de texto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60" name="Marcador de texto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61" name="Marcador de texto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52" name="Marcador de texto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51" name="Marcador de texto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78" name="Marcador de texto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77" name="Marcador de texto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0" name="Marcador de texto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79" name="Marcador de texto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2" name="Marcador de texto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81" name="Marcador de texto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8" name="Marcador de fecha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énes so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rtlCol="0"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6" name="Marcador de posición de imagen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fecha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fecha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7" name="Marcador de pie de página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 del produ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imagen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imagen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5" name="Marcador de texto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8" name="Marcador de texto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tajas del produ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 rtlCol="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de negocio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38" name="Marcador de texto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 sobre oportunidades comerci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rtlCol="0"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5" name="Marcador de fecha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3" name="Marcador de pie de página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7" name="Marcador de número de diapositiva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s-ES" noProof="0"/>
              <a:t>20XX</a:t>
            </a:r>
            <a:endParaRPr lang="es-ES" sz="900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s-ES" noProof="0"/>
              <a:t>Presentación de lanzamiento</a:t>
            </a:r>
            <a:endParaRPr lang="es-ES" sz="900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s-ES" noProof="0" smtClean="0"/>
              <a:pPr/>
              <a:t>‹Nº›</a:t>
            </a:fld>
            <a:endParaRPr lang="es-ES" sz="900" noProof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32" descr="Interfaz de usuario gráfica, Aplicación">
            <a:extLst>
              <a:ext uri="{FF2B5EF4-FFF2-40B4-BE49-F238E27FC236}">
                <a16:creationId xmlns:a16="http://schemas.microsoft.com/office/drawing/2014/main" id="{BB905846-1366-0129-ABF1-8675364D0F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>
          <a:xfrm>
            <a:off x="-1" y="0"/>
            <a:ext cx="12192000" cy="6858000"/>
          </a:xfrm>
          <a:effectLst/>
        </p:spPr>
      </p:pic>
      <p:sp>
        <p:nvSpPr>
          <p:cNvPr id="18" name="Marcador de texto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67310"/>
            <a:ext cx="12192000" cy="714184"/>
          </a:xfrm>
          <a:solidFill>
            <a:schemeClr val="bg1">
              <a:alpha val="55000"/>
            </a:schemeClr>
          </a:solidFill>
        </p:spPr>
        <p:txBody>
          <a:bodyPr rtlCol="0"/>
          <a:lstStyle/>
          <a:p>
            <a:pPr algn="ctr" rtl="0"/>
            <a:r>
              <a:rPr lang="es-ES" sz="2500" dirty="0">
                <a:solidFill>
                  <a:schemeClr val="tx1"/>
                </a:solidFill>
              </a:rPr>
              <a:t>Sergio David Vico Pineda</a:t>
            </a:r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97BFCA01-183C-A969-8A6A-AB8C70DC5695}"/>
              </a:ext>
            </a:extLst>
          </p:cNvPr>
          <p:cNvSpPr txBox="1">
            <a:spLocks/>
          </p:cNvSpPr>
          <p:nvPr/>
        </p:nvSpPr>
        <p:spPr>
          <a:xfrm>
            <a:off x="-1" y="2118050"/>
            <a:ext cx="12192000" cy="174926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/>
        </p:spPr>
        <p:txBody>
          <a:bodyPr rtlCol="0"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spc="1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solidFill>
                  <a:schemeClr val="tx1"/>
                </a:solidFill>
              </a:rPr>
              <a:t>El hogar de las fundas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97337" y="2343630"/>
            <a:ext cx="7797325" cy="1298100"/>
          </a:xfrm>
          <a:prstGeom prst="rect">
            <a:avLst/>
          </a:prstGeom>
          <a:solidFill>
            <a:schemeClr val="tx1">
              <a:alpha val="0"/>
            </a:schemeClr>
          </a:solidFill>
          <a:ln w="38100">
            <a:solidFill>
              <a:schemeClr val="accent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594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2BF5F-D200-5DC3-6AA5-73057AE7D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99474-98B1-C5AB-25BF-D34E8B3D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349" y="376354"/>
            <a:ext cx="6203302" cy="607969"/>
          </a:xfrm>
        </p:spPr>
        <p:txBody>
          <a:bodyPr anchor="ctr">
            <a:noAutofit/>
          </a:bodyPr>
          <a:lstStyle/>
          <a:p>
            <a:r>
              <a:rPr lang="es-ES" sz="3600"/>
              <a:t>El Hogar de las fundas</a:t>
            </a:r>
            <a:endParaRPr lang="es-ES" sz="3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F2D3181-B9E3-028C-45D1-1A169475C26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58170" y="1072942"/>
            <a:ext cx="6075659" cy="568896"/>
          </a:xfrm>
        </p:spPr>
        <p:txBody>
          <a:bodyPr anchor="ctr">
            <a:noAutofit/>
          </a:bodyPr>
          <a:lstStyle/>
          <a:p>
            <a:r>
              <a:rPr lang="es-ES" sz="2800"/>
              <a:t>Características para los </a:t>
            </a:r>
            <a:r>
              <a:rPr lang="es-ES" sz="2800" b="1"/>
              <a:t>clientes</a:t>
            </a:r>
            <a:endParaRPr lang="es-ES" sz="2800" b="1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423FC9A-F777-D6C1-8809-203BF890A3F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10838" y="2286001"/>
            <a:ext cx="4749801" cy="727082"/>
          </a:xfrm>
        </p:spPr>
        <p:txBody>
          <a:bodyPr>
            <a:normAutofit/>
          </a:bodyPr>
          <a:lstStyle/>
          <a:p>
            <a:r>
              <a:rPr lang="es-ES" sz="2800"/>
              <a:t>Administración</a:t>
            </a:r>
            <a:r>
              <a:rPr lang="en-US" sz="2800"/>
              <a:t> de </a:t>
            </a:r>
            <a:r>
              <a:rPr lang="es-ES" sz="2800"/>
              <a:t>datos</a:t>
            </a:r>
            <a:endParaRPr lang="es-ES" sz="2800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B1543B21-8187-BAC1-0090-CC71E1A1B7E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28550" y="2286001"/>
            <a:ext cx="4252612" cy="568896"/>
          </a:xfrm>
        </p:spPr>
        <p:txBody>
          <a:bodyPr>
            <a:normAutofit/>
          </a:bodyPr>
          <a:lstStyle/>
          <a:p>
            <a:r>
              <a:rPr lang="es-ES" sz="2800"/>
              <a:t>Modo oscuro</a:t>
            </a:r>
            <a:endParaRPr lang="es-ES" sz="2800" dirty="0"/>
          </a:p>
        </p:txBody>
      </p:sp>
      <p:pic>
        <p:nvPicPr>
          <p:cNvPr id="11" name="Marcador de posición de imagen 10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CFD2E01-3BD7-53CC-5B82-1907CE2EAD8A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 rotWithShape="1">
          <a:blip r:embed="rId3"/>
          <a:srcRect r="4" b="16638"/>
          <a:stretch/>
        </p:blipFill>
        <p:spPr>
          <a:xfrm>
            <a:off x="601286" y="2818306"/>
            <a:ext cx="5255681" cy="3066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0000" dist="5000" dir="5400000" sy="-100000" algn="bl" rotWithShape="0"/>
          </a:effectLst>
        </p:spPr>
      </p:pic>
      <p:pic>
        <p:nvPicPr>
          <p:cNvPr id="13" name="Marcador de contenido 1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910CF3F-4F58-D794-B9F7-91B19C49449A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 rotWithShape="1">
          <a:blip r:embed="rId4"/>
          <a:srcRect t="4948" r="4" b="3447"/>
          <a:stretch/>
        </p:blipFill>
        <p:spPr>
          <a:xfrm>
            <a:off x="6600664" y="2659068"/>
            <a:ext cx="4988876" cy="3382023"/>
          </a:xfrm>
          <a:prstGeom prst="roundRect">
            <a:avLst>
              <a:gd name="adj" fmla="val 16391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A7006E-811B-F796-EBCE-82B10D81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 dirty="0"/>
              <a:t>Proyecto Integrador 23-24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0892CD-D04A-C992-6073-7866CDF4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 dirty="0"/>
              <a:t>Presentación de lanzamiento</a:t>
            </a:r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A04B8A-5DB4-587E-FFF0-29935287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es-ES" noProof="0" smtClean="0"/>
              <a:pPr rtl="0">
                <a:spcAft>
                  <a:spcPts val="600"/>
                </a:spcAft>
              </a:pPr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57595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06AFA-4A14-DACC-DB1E-858A00786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97233-CD32-3EBB-3788-BEE83910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349" y="376354"/>
            <a:ext cx="6203302" cy="607969"/>
          </a:xfrm>
        </p:spPr>
        <p:txBody>
          <a:bodyPr anchor="ctr">
            <a:noAutofit/>
          </a:bodyPr>
          <a:lstStyle/>
          <a:p>
            <a:r>
              <a:rPr lang="es-ES" sz="3600"/>
              <a:t>El Hogar de las fundas</a:t>
            </a:r>
            <a:endParaRPr lang="es-ES" sz="3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E07FA0B-8FDF-86E8-E5D9-A5CB6811092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0" y="1072942"/>
            <a:ext cx="12192000" cy="568896"/>
          </a:xfrm>
        </p:spPr>
        <p:txBody>
          <a:bodyPr anchor="ctr">
            <a:noAutofit/>
          </a:bodyPr>
          <a:lstStyle/>
          <a:p>
            <a:r>
              <a:rPr lang="es-ES" sz="2800"/>
              <a:t>Características para los </a:t>
            </a:r>
            <a:r>
              <a:rPr lang="es-ES" sz="2800" b="1"/>
              <a:t>administradores</a:t>
            </a:r>
            <a:endParaRPr lang="es-ES" sz="2800" b="1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11AA38B-BE51-8823-9377-DF2F4E50423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10838" y="2286001"/>
            <a:ext cx="4749801" cy="727082"/>
          </a:xfrm>
        </p:spPr>
        <p:txBody>
          <a:bodyPr>
            <a:normAutofit/>
          </a:bodyPr>
          <a:lstStyle/>
          <a:p>
            <a:r>
              <a:rPr lang="es-ES" sz="2800"/>
              <a:t>Búsqueda</a:t>
            </a:r>
            <a:r>
              <a:rPr lang="en-US" sz="2800"/>
              <a:t> </a:t>
            </a:r>
            <a:r>
              <a:rPr lang="es-ES" sz="2800"/>
              <a:t>avanzada</a:t>
            </a:r>
            <a:endParaRPr lang="es-ES" sz="2800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45193F6-362B-C1F7-A0C0-AB4EDD0FC2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13766" y="2286001"/>
            <a:ext cx="5056613" cy="568896"/>
          </a:xfrm>
        </p:spPr>
        <p:txBody>
          <a:bodyPr>
            <a:noAutofit/>
          </a:bodyPr>
          <a:lstStyle/>
          <a:p>
            <a:r>
              <a:rPr lang="es-ES" sz="2800"/>
              <a:t>Administración de usuarios</a:t>
            </a:r>
            <a:endParaRPr lang="es-ES" sz="2800" dirty="0"/>
          </a:p>
        </p:txBody>
      </p:sp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756A92B1-0BC8-3BC3-909E-49F24B24C271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 rotWithShape="1">
          <a:blip r:embed="rId2"/>
          <a:srcRect l="41529" t="11561" r="997"/>
          <a:stretch/>
        </p:blipFill>
        <p:spPr>
          <a:xfrm>
            <a:off x="505956" y="3151907"/>
            <a:ext cx="5716407" cy="2351365"/>
          </a:xfrm>
          <a:prstGeom prst="rect">
            <a:avLst/>
          </a:prstGeom>
          <a:ln w="57150" cap="rnd"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3AE884-FEE0-65E0-EAE0-75E5E99B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 dirty="0"/>
              <a:t>Proyecto Integrador 23-24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029886-AAE9-E191-80E2-648098CA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 dirty="0"/>
              <a:t>Presentación de lanzamiento</a:t>
            </a:r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65D212-172F-CA3F-0777-760DBCE8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es-ES" noProof="0" smtClean="0"/>
              <a:pPr rtl="0">
                <a:spcAft>
                  <a:spcPts val="600"/>
                </a:spcAft>
              </a:pPr>
              <a:t>3</a:t>
            </a:fld>
            <a:endParaRPr lang="es-ES" noProof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3399857-8884-F131-CBD1-5619ACA6ABCF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 rotWithShape="1">
          <a:blip r:embed="rId3"/>
          <a:srcRect r="1577"/>
          <a:stretch/>
        </p:blipFill>
        <p:spPr>
          <a:xfrm>
            <a:off x="6459230" y="3562576"/>
            <a:ext cx="5476842" cy="1503223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273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20DB8-3791-FCE2-25C7-C96F648A3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98B76-50AF-D446-4BE5-01983223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349" y="376354"/>
            <a:ext cx="6203302" cy="607969"/>
          </a:xfrm>
        </p:spPr>
        <p:txBody>
          <a:bodyPr anchor="ctr">
            <a:noAutofit/>
          </a:bodyPr>
          <a:lstStyle/>
          <a:p>
            <a:r>
              <a:rPr lang="es-ES" sz="3600"/>
              <a:t>El Hogar de las fundas</a:t>
            </a:r>
            <a:endParaRPr lang="es-ES" sz="3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23217A5-1244-1E55-70A9-57799E5740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0" y="1072942"/>
            <a:ext cx="12192000" cy="568896"/>
          </a:xfrm>
        </p:spPr>
        <p:txBody>
          <a:bodyPr anchor="ctr">
            <a:noAutofit/>
          </a:bodyPr>
          <a:lstStyle/>
          <a:p>
            <a:r>
              <a:rPr lang="es-ES" sz="2800"/>
              <a:t>Características para los </a:t>
            </a:r>
            <a:r>
              <a:rPr lang="es-ES" sz="2800" b="1"/>
              <a:t>proveedores</a:t>
            </a:r>
            <a:endParaRPr lang="es-ES" sz="2800" b="1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6F6360D-3603-5090-1B7D-976181E9958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193641" y="2286001"/>
            <a:ext cx="4749801" cy="727082"/>
          </a:xfrm>
        </p:spPr>
        <p:txBody>
          <a:bodyPr>
            <a:normAutofit/>
          </a:bodyPr>
          <a:lstStyle/>
          <a:p>
            <a:r>
              <a:rPr lang="es-ES" sz="2800"/>
              <a:t>Escaparate personalizado</a:t>
            </a:r>
            <a:endParaRPr lang="es-ES" sz="2800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5208C76-3C26-684E-F90B-BC6565D2EC4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94539" y="2286001"/>
            <a:ext cx="4252612" cy="568896"/>
          </a:xfrm>
        </p:spPr>
        <p:txBody>
          <a:bodyPr>
            <a:normAutofit/>
          </a:bodyPr>
          <a:lstStyle/>
          <a:p>
            <a:r>
              <a:rPr lang="es-ES" sz="2800"/>
              <a:t>Vista de suministros</a:t>
            </a:r>
            <a:endParaRPr lang="es-ES" sz="280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D12A34-550C-D533-6412-06F7FC90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noProof="0" dirty="0"/>
              <a:t>Proyecto Integrador 23-24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C40FE5-664D-B33D-E42F-453D2DBE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 dirty="0"/>
              <a:t>Presentación de lanzamiento</a:t>
            </a:r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96F6CB-020D-2AE1-6E5E-E3E258F0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es-ES" noProof="0" smtClean="0"/>
              <a:pPr rtl="0">
                <a:spcAft>
                  <a:spcPts val="600"/>
                </a:spcAft>
              </a:pPr>
              <a:t>4</a:t>
            </a:fld>
            <a:endParaRPr lang="es-ES" noProof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21E10150-F0A3-6038-74FD-7063F0D0409A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3"/>
          <a:stretch>
            <a:fillRect/>
          </a:stretch>
        </p:blipFill>
        <p:spPr>
          <a:xfrm>
            <a:off x="534152" y="3262530"/>
            <a:ext cx="5825411" cy="18997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139700" dist="127000" dir="10800000" sx="104000" sy="10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18C9677F-B4A7-EE8B-7CD9-1A5810D58016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 rotWithShape="1">
          <a:blip r:embed="rId4"/>
          <a:srcRect l="-330" r="1661"/>
          <a:stretch/>
        </p:blipFill>
        <p:spPr>
          <a:xfrm>
            <a:off x="7013542" y="3105502"/>
            <a:ext cx="4496586" cy="239243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592021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rsonalizado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439_TF16411175_Win32" id="{1312B601-74D5-4529-842A-79B5D1AD1257}" vid="{3DF83A45-BE94-4B01-94A1-C38A7DA6C9D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{4B945BFC-D4D8-4BAA-9345-9EBDE1F25C62}tf16411175_win32</Template>
  <TotalTime>245</TotalTime>
  <Words>99</Words>
  <Application>Microsoft Office PowerPoint</Application>
  <PresentationFormat>Panorámica</PresentationFormat>
  <Paragraphs>29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Tenorite </vt:lpstr>
      <vt:lpstr>Tenorite Bold</vt:lpstr>
      <vt:lpstr>Personalizado</vt:lpstr>
      <vt:lpstr>Presentación de PowerPoint</vt:lpstr>
      <vt:lpstr>El Hogar de las fundas</vt:lpstr>
      <vt:lpstr>El Hogar de las fundas</vt:lpstr>
      <vt:lpstr>El Hogar de las fundas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VICO PINEDA, SERGIO DAVID</dc:creator>
  <cp:lastModifiedBy>VICO PINEDA, SERGIO DAVID</cp:lastModifiedBy>
  <cp:revision>4</cp:revision>
  <dcterms:created xsi:type="dcterms:W3CDTF">2024-02-17T09:57:01Z</dcterms:created>
  <dcterms:modified xsi:type="dcterms:W3CDTF">2024-02-17T14:02:25Z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