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3" r:id="rId5"/>
    <p:sldId id="281" r:id="rId6"/>
    <p:sldId id="282" r:id="rId7"/>
    <p:sldId id="280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94" autoAdjust="0"/>
  </p:normalViewPr>
  <p:slideViewPr>
    <p:cSldViewPr snapToGrid="0">
      <p:cViewPr varScale="1">
        <p:scale>
          <a:sx n="102" d="100"/>
          <a:sy n="102" d="100"/>
        </p:scale>
        <p:origin x="342" y="114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19/02/2024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19/02/2024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fácil de usar y consistente tanto en su diseño como en su código lógico.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365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Estadisticas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88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administran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158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Responsive en móviles,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52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32" descr="Interfaz de usuario gráfica, Aplicación">
            <a:extLst>
              <a:ext uri="{FF2B5EF4-FFF2-40B4-BE49-F238E27FC236}">
                <a16:creationId xmlns:a16="http://schemas.microsoft.com/office/drawing/2014/main" id="{BB905846-1366-0129-ABF1-8675364D0F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0"/>
            <a:ext cx="12192000" cy="6858000"/>
          </a:xfrm>
          <a:effectLst/>
        </p:spPr>
      </p:pic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10"/>
            <a:ext cx="12192000" cy="714184"/>
          </a:xfrm>
          <a:solidFill>
            <a:schemeClr val="bg1">
              <a:alpha val="55000"/>
            </a:schemeClr>
          </a:solidFill>
        </p:spPr>
        <p:txBody>
          <a:bodyPr rtlCol="0"/>
          <a:lstStyle/>
          <a:p>
            <a:pPr algn="ctr" rtl="0"/>
            <a:r>
              <a:rPr lang="es-ES" sz="2500" dirty="0">
                <a:solidFill>
                  <a:schemeClr val="tx1"/>
                </a:solidFill>
              </a:rPr>
              <a:t>Sergio David Vico Pineda</a:t>
            </a:r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97BFCA01-183C-A969-8A6A-AB8C70DC5695}"/>
              </a:ext>
            </a:extLst>
          </p:cNvPr>
          <p:cNvSpPr txBox="1">
            <a:spLocks/>
          </p:cNvSpPr>
          <p:nvPr/>
        </p:nvSpPr>
        <p:spPr>
          <a:xfrm>
            <a:off x="-1" y="2118050"/>
            <a:ext cx="12192000" cy="17492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tx1"/>
                </a:solidFill>
              </a:rPr>
              <a:t>El hogar de las fundas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7337" y="2343630"/>
            <a:ext cx="7797325" cy="1298100"/>
          </a:xfrm>
          <a:prstGeom prst="rect">
            <a:avLst/>
          </a:prstGeom>
          <a:solidFill>
            <a:schemeClr val="tx1">
              <a:alpha val="0"/>
            </a:schemeClr>
          </a:solidFill>
          <a:ln w="38100">
            <a:solidFill>
              <a:schemeClr val="accent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9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6AFA-4A14-DACC-DB1E-858A007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7233-CD32-3EBB-3788-BEE8391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07FA0B-8FDF-86E8-E5D9-A5CB6811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administradores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11AA38B-BE51-8823-9377-DF2F4E5042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Búsqueda</a:t>
            </a:r>
            <a:r>
              <a:rPr lang="en-US" sz="2800"/>
              <a:t> </a:t>
            </a:r>
            <a:r>
              <a:rPr lang="es-ES" sz="2800"/>
              <a:t>avanzada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45193F6-362B-C1F7-A0C0-AB4EDD0FC2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3766" y="2286001"/>
            <a:ext cx="5056613" cy="568896"/>
          </a:xfrm>
        </p:spPr>
        <p:txBody>
          <a:bodyPr>
            <a:noAutofit/>
          </a:bodyPr>
          <a:lstStyle/>
          <a:p>
            <a:r>
              <a:rPr lang="es-ES" sz="2800"/>
              <a:t>Administración de usuarios</a:t>
            </a:r>
            <a:endParaRPr lang="es-ES" sz="2800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756A92B1-0BC8-3BC3-909E-49F24B24C271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3"/>
          <a:srcRect l="41529" t="11561" r="997"/>
          <a:stretch/>
        </p:blipFill>
        <p:spPr>
          <a:xfrm>
            <a:off x="505956" y="3151907"/>
            <a:ext cx="5716407" cy="2351365"/>
          </a:xfrm>
          <a:prstGeom prst="rect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AE884-FEE0-65E0-EAE0-75E5E99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29886-AAE9-E191-80E2-648098CA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5D212-172F-CA3F-0777-760DBCE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3399857-8884-F131-CBD1-5619ACA6ABC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r="1577"/>
          <a:stretch/>
        </p:blipFill>
        <p:spPr>
          <a:xfrm>
            <a:off x="6459230" y="3562576"/>
            <a:ext cx="5476842" cy="1503223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7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0DB8-3791-FCE2-25C7-C96F648A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98B76-50AF-D446-4BE5-0198322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3217A5-1244-1E55-70A9-57799E5740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proveedores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6F6360D-3603-5090-1B7D-976181E995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93641" y="2286001"/>
            <a:ext cx="4749801" cy="727082"/>
          </a:xfrm>
        </p:spPr>
        <p:txBody>
          <a:bodyPr>
            <a:normAutofit fontScale="92500"/>
          </a:bodyPr>
          <a:lstStyle/>
          <a:p>
            <a:r>
              <a:rPr lang="es-ES" sz="2800"/>
              <a:t>Escaparate personalizado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5208C76-3C26-684E-F90B-BC6565D2E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94539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Vista de suministros</a:t>
            </a:r>
            <a:endParaRPr lang="es-ES" sz="28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12A34-550C-D533-6412-06F7FC9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40FE5-664D-B33D-E42F-453D2DB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6F6CB-020D-2AE1-6E5E-E3E258F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1E10150-F0A3-6038-74FD-7063F0D0409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534152" y="3262530"/>
            <a:ext cx="5825411" cy="1899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39700" dist="127000" dir="10800000" sx="104000" sy="10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18C9677F-B4A7-EE8B-7CD9-1A5810D5801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l="-330" r="1661"/>
          <a:stretch/>
        </p:blipFill>
        <p:spPr>
          <a:xfrm>
            <a:off x="7013542" y="3105502"/>
            <a:ext cx="4496586" cy="2392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92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BF5F-D200-5DC3-6AA5-73057AE7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9474-98B1-C5AB-25BF-D34E8B3D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 dirty="0"/>
              <a:t>El Hogar de las fundas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2D3181-B9E3-028C-45D1-1A169475C2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8170" y="1072942"/>
            <a:ext cx="6075659" cy="568896"/>
          </a:xfrm>
        </p:spPr>
        <p:txBody>
          <a:bodyPr anchor="ctr">
            <a:noAutofit/>
          </a:bodyPr>
          <a:lstStyle/>
          <a:p>
            <a:r>
              <a:rPr lang="es-ES" sz="2800" dirty="0"/>
              <a:t>Características para los </a:t>
            </a:r>
            <a:r>
              <a:rPr lang="es-ES" sz="2800" b="1" dirty="0"/>
              <a:t>clientes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23FC9A-F777-D6C1-8809-203BF890A3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Administración</a:t>
            </a:r>
            <a:r>
              <a:rPr lang="en-US" sz="2800"/>
              <a:t> de </a:t>
            </a:r>
            <a:r>
              <a:rPr lang="es-ES" sz="2800"/>
              <a:t>datos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1543B21-8187-BAC1-0090-CC71E1A1B7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28550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Modo oscuro</a:t>
            </a:r>
            <a:endParaRPr lang="es-ES" sz="2800" dirty="0"/>
          </a:p>
        </p:txBody>
      </p:sp>
      <p:pic>
        <p:nvPicPr>
          <p:cNvPr id="11" name="Marcador de posición de 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FD2E01-3BD7-53CC-5B82-1907CE2EAD8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3"/>
          <a:srcRect r="4" b="16638"/>
          <a:stretch/>
        </p:blipFill>
        <p:spPr>
          <a:xfrm>
            <a:off x="601286" y="2818306"/>
            <a:ext cx="5255681" cy="3066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0000" dist="5000" dir="5400000" sy="-100000" algn="bl" rotWithShape="0"/>
          </a:effectLst>
        </p:spPr>
      </p:pic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10CF3F-4F58-D794-B9F7-91B19C49449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t="4948" r="4" b="3447"/>
          <a:stretch/>
        </p:blipFill>
        <p:spPr>
          <a:xfrm>
            <a:off x="6600664" y="2659068"/>
            <a:ext cx="4988876" cy="3382023"/>
          </a:xfrm>
          <a:prstGeom prst="roundRect">
            <a:avLst>
              <a:gd name="adj" fmla="val 1639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7006E-811B-F796-EBCE-82B10D8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892CD-D04A-C992-6073-7866CDF4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04B8A-5DB4-587E-FFF0-2993528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E72B49-47D6-E24E-8AF2-20E9E7335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81"/>
          <a:stretch/>
        </p:blipFill>
        <p:spPr>
          <a:xfrm>
            <a:off x="1728062" y="393420"/>
            <a:ext cx="2774118" cy="6145492"/>
          </a:xfrm>
          <a:prstGeom prst="roundRect">
            <a:avLst>
              <a:gd name="adj" fmla="val 3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25400" stA="35000" endPos="7000" dist="38100" dir="5400000" sy="-100000" algn="bl" rotWithShape="0"/>
          </a:effec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9E29A09-1A37-D55F-7E70-179BC353FDF8}"/>
              </a:ext>
            </a:extLst>
          </p:cNvPr>
          <p:cNvSpPr txBox="1">
            <a:spLocks/>
          </p:cNvSpPr>
          <p:nvPr/>
        </p:nvSpPr>
        <p:spPr>
          <a:xfrm>
            <a:off x="5103052" y="2399277"/>
            <a:ext cx="6203302" cy="607969"/>
          </a:xfrm>
          <a:prstGeom prst="roundRect">
            <a:avLst>
              <a:gd name="adj" fmla="val 22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Diseño 99% responsive</a:t>
            </a:r>
          </a:p>
        </p:txBody>
      </p:sp>
    </p:spTree>
    <p:extLst>
      <p:ext uri="{BB962C8B-B14F-4D97-AF65-F5344CB8AC3E}">
        <p14:creationId xmlns:p14="http://schemas.microsoft.com/office/powerpoint/2010/main" val="17575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  <p:bldP spid="18" grpId="0" build="p"/>
      <p:bldP spid="20" grpId="0" build="p"/>
      <p:bldP spid="5" grpId="0"/>
      <p:bldP spid="6" grpId="0"/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Personalizado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1312B601-74D5-4529-842A-79B5D1AD1257}" vid="{3DF83A45-BE94-4B01-94A1-C38A7DA6C9D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{4B945BFC-D4D8-4BAA-9345-9EBDE1F25C62}tf16411175_win32</Template>
  <TotalTime>264</TotalTime>
  <Words>105</Words>
  <Application>Microsoft Office PowerPoint</Application>
  <PresentationFormat>Panorámica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 </vt:lpstr>
      <vt:lpstr>Tenorite Bold</vt:lpstr>
      <vt:lpstr>Personalizado</vt:lpstr>
      <vt:lpstr>Presentación de PowerPoint</vt:lpstr>
      <vt:lpstr>El Hogar de las fundas</vt:lpstr>
      <vt:lpstr>El Hogar de las fundas</vt:lpstr>
      <vt:lpstr>El Hogar de las fundas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VICO PINEDA, SERGIO DAVID</dc:creator>
  <cp:lastModifiedBy>VICO PINEDA, SERGIO DAVID</cp:lastModifiedBy>
  <cp:revision>6</cp:revision>
  <dcterms:created xsi:type="dcterms:W3CDTF">2024-02-17T09:57:01Z</dcterms:created>
  <dcterms:modified xsi:type="dcterms:W3CDTF">2024-02-19T10:11:46Z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