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5" r:id="rId5"/>
    <p:sldId id="261" r:id="rId6"/>
    <p:sldId id="264" r:id="rId7"/>
    <p:sldId id="267" r:id="rId8"/>
    <p:sldId id="268" r:id="rId9"/>
    <p:sldId id="270" r:id="rId10"/>
    <p:sldId id="271" r:id="rId11"/>
    <p:sldId id="273" r:id="rId12"/>
    <p:sldId id="259" r:id="rId13"/>
    <p:sldId id="263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56A7A-CE42-4044-B0E5-92A748EBE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4CC81-70D2-46FB-8D19-72BB69919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27FA9-2B49-4BED-ACF4-D0F1C172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A2B0E-B1F1-49A1-AF91-6F9C727B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48644-6A31-44DE-8431-8F9AA9AA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9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4E7A4-0448-40B2-94EE-F646EFE4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01237E-5E72-4AE6-B4AA-1E2C50B9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9B542-D099-4BD4-AE61-DA9C7E60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C5E76-AC12-40C8-A9CD-399AD8F7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E5269-BE2B-4702-8F4A-C8A57A1E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9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953FB-C3EF-4EB8-A9E7-EA6D2A666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4B0C32-644E-4ACE-9825-B011F319D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38F3C-291B-4987-94C4-2BAD46AA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F9877-D3C1-4BDF-89F8-BF180B13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79749-38D5-47A9-AB1B-956CE969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40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0938C-8F7A-4926-A365-84442DBF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30B4D-FAFC-441F-AED1-29384314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B17AF-4412-4865-B7A6-DFEC3BC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8E43A-E783-4EA7-A2E7-4899D9C5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00E37-CB0E-420C-B1D8-FEDD6870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9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A33A5-7FB1-4738-B758-74606D8E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9FAC6-F20E-46B5-A748-AE2A3379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57234-CFC4-476A-A784-14233AF7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5595B-3F2D-4395-B819-78E88959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308C7-D800-40DD-9321-2C4F4E1D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63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9043C-2110-4CFF-8886-CE944681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C686B-38A1-47DC-89D1-1A29AD08F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416421-4E18-49B9-AC98-C879C2233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CE46F-007A-498F-A7C6-0B43B86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C02777-A8AE-4BC5-9E0D-E08F5E29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30109-E523-4201-971E-D738C2A9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25EC6-F0EA-49BF-8206-90B44D17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D83AF7-AE58-410A-80AD-091FBB43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81B8DF-1D7B-4584-8DC5-062C0918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7C63A-4D28-4505-B8F2-8374F5180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ECD8EB-7C01-4851-8112-21FE61F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743470-CE09-466D-8028-2C6FF1F1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A01629-F57D-44EE-B700-2C7658FE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6955E6-EAD5-4DA9-AC94-538353F6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3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AFB0A-375B-400D-AA7C-4C19B9DE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18E633-B50C-4096-8CC7-8687DE5F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BC6C6A-8EEC-4865-ADAB-691905AB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BF476C-95BB-4F91-9FEC-67D2C838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3026F2-D4D1-44C0-83DA-45505656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54FAF1-BA9D-4691-A5EA-D96F72D0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15E3AB-A2F5-4B1D-AB3F-41BD472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66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E8329-4E68-4E12-AACE-34754AAA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97F21-D131-40CF-903F-5DAFA247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F9B49-329D-4FBB-BA74-EBF0E1A2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90205D-0F22-4369-82CD-6D6907DB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D08CF-FACA-4E98-93AB-7CDDDBAB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64B32-BACF-4F94-BC4B-3394CA99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AFB5-4D7A-4342-9260-EDB4F72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9110D-2E2F-4962-9EC5-035DEB00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EE51C3-1DD3-4DB9-AB32-A240D094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BEBC4-3097-4BDA-A2EE-4FACF4DF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31638-2EE9-4713-8AB8-B1124B43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ADF97-051D-49B6-BDC8-681DF809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57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1D17A1-CEA0-46BF-8795-01FA461E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3B4F3-3252-4E40-9A0C-996EEBC6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5AD59E-667B-4222-8EA5-DDDCB5221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FF44-D552-4CA2-BE29-4B9F5B35B9F2}" type="datetimeFigureOut">
              <a:rPr lang="es-MX" smtClean="0"/>
              <a:t>29/04/2020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D8E34-BDD1-4661-8B11-8B76C95A4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2ABA7-9477-4A25-9912-F12DFC070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0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6F2FC997-E5C9-4642-9D13-B4D812C39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314"/>
            <a:ext cx="7032175" cy="464937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6CE56CC-5780-4B5F-8476-BBAC90860A03}"/>
              </a:ext>
            </a:extLst>
          </p:cNvPr>
          <p:cNvSpPr/>
          <p:nvPr/>
        </p:nvSpPr>
        <p:spPr>
          <a:xfrm>
            <a:off x="7287065" y="527538"/>
            <a:ext cx="4642338" cy="5802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1F5CBA-9B9B-4522-9C15-3C155B042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18522" r="5359" b="6348"/>
          <a:stretch/>
        </p:blipFill>
        <p:spPr bwMode="auto">
          <a:xfrm>
            <a:off x="7661341" y="2888474"/>
            <a:ext cx="3893785" cy="10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A590E6-4438-4394-8E7D-96108C78CA34}"/>
              </a:ext>
            </a:extLst>
          </p:cNvPr>
          <p:cNvSpPr/>
          <p:nvPr/>
        </p:nvSpPr>
        <p:spPr>
          <a:xfrm>
            <a:off x="8830310" y="996286"/>
            <a:ext cx="1555845" cy="14193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LOGO</a:t>
            </a:r>
            <a:endParaRPr lang="es-MX" b="1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4C94E0C-7822-4269-83CD-7FF54FBC8FBB}"/>
              </a:ext>
            </a:extLst>
          </p:cNvPr>
          <p:cNvSpPr/>
          <p:nvPr/>
        </p:nvSpPr>
        <p:spPr>
          <a:xfrm>
            <a:off x="8605017" y="4442347"/>
            <a:ext cx="2006430" cy="450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Sign</a:t>
            </a:r>
            <a:r>
              <a:rPr lang="es-MX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83975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Producto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AE4BB44D-7EBD-4D9C-B087-4069F6174D72}"/>
              </a:ext>
            </a:extLst>
          </p:cNvPr>
          <p:cNvGraphicFramePr>
            <a:graphicFrameLocks noGrp="1"/>
          </p:cNvGraphicFramePr>
          <p:nvPr/>
        </p:nvGraphicFramePr>
        <p:xfrm>
          <a:off x="2949415" y="3143584"/>
          <a:ext cx="629958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583765615"/>
                    </a:ext>
                  </a:extLst>
                </a:gridCol>
                <a:gridCol w="4129586">
                  <a:extLst>
                    <a:ext uri="{9D8B030D-6E8A-4147-A177-3AD203B41FA5}">
                      <a16:colId xmlns:a16="http://schemas.microsoft.com/office/drawing/2014/main" val="7827692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Clave del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7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726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Unidad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17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Inventario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55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Precio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77378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82F79DE-1E2C-48C4-A503-F65536E5BCDD}"/>
              </a:ext>
            </a:extLst>
          </p:cNvPr>
          <p:cNvSpPr/>
          <p:nvPr/>
        </p:nvSpPr>
        <p:spPr>
          <a:xfrm>
            <a:off x="5108814" y="320078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1234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2F7472D-CC67-49B4-8689-D18D171FC6D7}"/>
              </a:ext>
            </a:extLst>
          </p:cNvPr>
          <p:cNvSpPr/>
          <p:nvPr/>
        </p:nvSpPr>
        <p:spPr>
          <a:xfrm>
            <a:off x="5115223" y="3749512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Descripción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3329E72-9C06-49EE-934E-6F82D2179916}"/>
              </a:ext>
            </a:extLst>
          </p:cNvPr>
          <p:cNvSpPr/>
          <p:nvPr/>
        </p:nvSpPr>
        <p:spPr>
          <a:xfrm>
            <a:off x="5108813" y="4298555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bg2">
                    <a:lumMod val="90000"/>
                  </a:schemeClr>
                </a:solidFill>
              </a:rPr>
              <a:t>pza</a:t>
            </a:r>
            <a:endParaRPr lang="es-MX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FF9998-71E9-41AE-8176-CCB1E89FDAB8}"/>
              </a:ext>
            </a:extLst>
          </p:cNvPr>
          <p:cNvSpPr/>
          <p:nvPr/>
        </p:nvSpPr>
        <p:spPr>
          <a:xfrm>
            <a:off x="5108813" y="483206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55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9A4CCD5-7DAA-4F3D-BEF7-8AF6EF85D16A}"/>
              </a:ext>
            </a:extLst>
          </p:cNvPr>
          <p:cNvSpPr/>
          <p:nvPr/>
        </p:nvSpPr>
        <p:spPr>
          <a:xfrm>
            <a:off x="5115223" y="5365579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$4.00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3361725-6C24-4064-8A4D-C75F81DA5C50}"/>
              </a:ext>
            </a:extLst>
          </p:cNvPr>
          <p:cNvSpPr/>
          <p:nvPr/>
        </p:nvSpPr>
        <p:spPr>
          <a:xfrm>
            <a:off x="5399963" y="6137546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sp>
        <p:nvSpPr>
          <p:cNvPr id="20" name="Rectángulo: esquinas superiores redondeadas 19">
            <a:extLst>
              <a:ext uri="{FF2B5EF4-FFF2-40B4-BE49-F238E27FC236}">
                <a16:creationId xmlns:a16="http://schemas.microsoft.com/office/drawing/2014/main" id="{C5401C6B-D08E-4D45-A013-7733D1428A86}"/>
              </a:ext>
            </a:extLst>
          </p:cNvPr>
          <p:cNvSpPr/>
          <p:nvPr/>
        </p:nvSpPr>
        <p:spPr>
          <a:xfrm>
            <a:off x="425582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29" name="Rectángulo: esquinas superiores redondeadas 28">
            <a:extLst>
              <a:ext uri="{FF2B5EF4-FFF2-40B4-BE49-F238E27FC236}">
                <a16:creationId xmlns:a16="http://schemas.microsoft.com/office/drawing/2014/main" id="{ED4D77B6-1A6C-4B88-BA65-6E8DBCE4588A}"/>
              </a:ext>
            </a:extLst>
          </p:cNvPr>
          <p:cNvSpPr/>
          <p:nvPr/>
        </p:nvSpPr>
        <p:spPr>
          <a:xfrm>
            <a:off x="643491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</p:spTree>
    <p:extLst>
      <p:ext uri="{BB962C8B-B14F-4D97-AF65-F5344CB8AC3E}">
        <p14:creationId xmlns:p14="http://schemas.microsoft.com/office/powerpoint/2010/main" val="376609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12A57A-C1B3-4678-AB53-2811910AC39F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C64E75-25B1-4F39-A2EE-BFFCBB1246B4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Venta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94CF18-72ED-4D79-AFD6-A0F33278D4F1}"/>
              </a:ext>
            </a:extLst>
          </p:cNvPr>
          <p:cNvSpPr/>
          <p:nvPr/>
        </p:nvSpPr>
        <p:spPr>
          <a:xfrm>
            <a:off x="3711388" y="3002508"/>
            <a:ext cx="1727579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Clave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7DC2B6-D082-4485-AA27-8E216A37CC82}"/>
              </a:ext>
            </a:extLst>
          </p:cNvPr>
          <p:cNvSpPr/>
          <p:nvPr/>
        </p:nvSpPr>
        <p:spPr>
          <a:xfrm>
            <a:off x="6931129" y="2986713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06A2D3FA-763C-4C7E-BAA5-F901FBE69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78261"/>
              </p:ext>
            </p:extLst>
          </p:nvPr>
        </p:nvGraphicFramePr>
        <p:xfrm>
          <a:off x="1894282" y="3809633"/>
          <a:ext cx="8128001" cy="1752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4028176154"/>
                    </a:ext>
                  </a:extLst>
                </a:gridCol>
                <a:gridCol w="2825086">
                  <a:extLst>
                    <a:ext uri="{9D8B030D-6E8A-4147-A177-3AD203B41FA5}">
                      <a16:colId xmlns:a16="http://schemas.microsoft.com/office/drawing/2014/main" val="1659947262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val="2977075326"/>
                    </a:ext>
                  </a:extLst>
                </a:gridCol>
                <a:gridCol w="1050877">
                  <a:extLst>
                    <a:ext uri="{9D8B030D-6E8A-4147-A177-3AD203B41FA5}">
                      <a16:colId xmlns:a16="http://schemas.microsoft.com/office/drawing/2014/main" val="858423037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610500583"/>
                    </a:ext>
                  </a:extLst>
                </a:gridCol>
                <a:gridCol w="1151238">
                  <a:extLst>
                    <a:ext uri="{9D8B030D-6E8A-4147-A177-3AD203B41FA5}">
                      <a16:colId xmlns:a16="http://schemas.microsoft.com/office/drawing/2014/main" val="2209137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Unidad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x unidad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final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Pieza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Pieza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94693"/>
                  </a:ext>
                </a:extLst>
              </a:tr>
            </a:tbl>
          </a:graphicData>
        </a:graphic>
      </p:graphicFrame>
      <p:sp>
        <p:nvSpPr>
          <p:cNvPr id="16" name="Rectángulo: esquinas superiores redondeadas 15">
            <a:extLst>
              <a:ext uri="{FF2B5EF4-FFF2-40B4-BE49-F238E27FC236}">
                <a16:creationId xmlns:a16="http://schemas.microsoft.com/office/drawing/2014/main" id="{B51CCE0D-4D89-4D99-884B-6ABDD0A69D9F}"/>
              </a:ext>
            </a:extLst>
          </p:cNvPr>
          <p:cNvSpPr/>
          <p:nvPr/>
        </p:nvSpPr>
        <p:spPr>
          <a:xfrm>
            <a:off x="425582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18" name="Rectángulo: esquinas superiores redondeadas 17">
            <a:extLst>
              <a:ext uri="{FF2B5EF4-FFF2-40B4-BE49-F238E27FC236}">
                <a16:creationId xmlns:a16="http://schemas.microsoft.com/office/drawing/2014/main" id="{AC07F985-5597-42BC-8DAD-9A16164362ED}"/>
              </a:ext>
            </a:extLst>
          </p:cNvPr>
          <p:cNvSpPr/>
          <p:nvPr/>
        </p:nvSpPr>
        <p:spPr>
          <a:xfrm>
            <a:off x="643491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71DABF2-DF97-41F6-BAC9-DC4276D83780}"/>
              </a:ext>
            </a:extLst>
          </p:cNvPr>
          <p:cNvSpPr/>
          <p:nvPr/>
        </p:nvSpPr>
        <p:spPr>
          <a:xfrm>
            <a:off x="5599126" y="3002508"/>
            <a:ext cx="1153909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Cantidad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42FA6C-7691-4BE5-B9F2-31F0E42237E3}"/>
              </a:ext>
            </a:extLst>
          </p:cNvPr>
          <p:cNvSpPr/>
          <p:nvPr/>
        </p:nvSpPr>
        <p:spPr>
          <a:xfrm>
            <a:off x="8164254" y="5732059"/>
            <a:ext cx="1858029" cy="9144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$ 100.00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3D2575-9159-4838-B19F-7A8B16917EA5}"/>
              </a:ext>
            </a:extLst>
          </p:cNvPr>
          <p:cNvSpPr/>
          <p:nvPr/>
        </p:nvSpPr>
        <p:spPr>
          <a:xfrm>
            <a:off x="5067716" y="5958662"/>
            <a:ext cx="2216727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Terminar venta</a:t>
            </a:r>
          </a:p>
        </p:txBody>
      </p:sp>
    </p:spTree>
    <p:extLst>
      <p:ext uri="{BB962C8B-B14F-4D97-AF65-F5344CB8AC3E}">
        <p14:creationId xmlns:p14="http://schemas.microsoft.com/office/powerpoint/2010/main" val="8525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123014B-C5EE-45D2-91F4-4CD2545E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72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ñadir botón | Icono Gratis">
            <a:extLst>
              <a:ext uri="{FF2B5EF4-FFF2-40B4-BE49-F238E27FC236}">
                <a16:creationId xmlns:a16="http://schemas.microsoft.com/office/drawing/2014/main" id="{7F68F45F-A70A-4518-B19E-76FCE2AE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81" y="990600"/>
            <a:ext cx="4876800" cy="4876800"/>
          </a:xfrm>
          <a:prstGeom prst="rect">
            <a:avLst/>
          </a:prstGeom>
          <a:noFill/>
        </p:spPr>
      </p:pic>
      <p:pic>
        <p:nvPicPr>
          <p:cNvPr id="4" name="Picture 2" descr="Añadir botón | Icono Gratis">
            <a:extLst>
              <a:ext uri="{FF2B5EF4-FFF2-40B4-BE49-F238E27FC236}">
                <a16:creationId xmlns:a16="http://schemas.microsoft.com/office/drawing/2014/main" id="{00127761-D74F-4141-9AC0-4195B52D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8008"/>
            <a:ext cx="1604750" cy="1604750"/>
          </a:xfrm>
          <a:prstGeom prst="rect">
            <a:avLst/>
          </a:prstGeom>
          <a:noFill/>
        </p:spPr>
      </p:pic>
      <p:pic>
        <p:nvPicPr>
          <p:cNvPr id="4100" name="Picture 4" descr="Drop down icon png 4 » PNG Image">
            <a:extLst>
              <a:ext uri="{FF2B5EF4-FFF2-40B4-BE49-F238E27FC236}">
                <a16:creationId xmlns:a16="http://schemas.microsoft.com/office/drawing/2014/main" id="{A5916441-9AB3-41F0-9679-E562F713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t="15275" r="15277" b="15887"/>
          <a:stretch/>
        </p:blipFill>
        <p:spPr bwMode="auto">
          <a:xfrm>
            <a:off x="2893325" y="4203511"/>
            <a:ext cx="2333768" cy="230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rop down icon png 4 » PNG Image">
            <a:extLst>
              <a:ext uri="{FF2B5EF4-FFF2-40B4-BE49-F238E27FC236}">
                <a16:creationId xmlns:a16="http://schemas.microsoft.com/office/drawing/2014/main" id="{616850D3-897C-43D7-998D-110127A53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t="15275" r="15277" b="15887"/>
          <a:stretch/>
        </p:blipFill>
        <p:spPr bwMode="auto">
          <a:xfrm>
            <a:off x="3780430" y="990601"/>
            <a:ext cx="820500" cy="8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02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D50EBC-6C2F-4516-8562-1A9B7AA0EC6A}"/>
              </a:ext>
            </a:extLst>
          </p:cNvPr>
          <p:cNvSpPr/>
          <p:nvPr/>
        </p:nvSpPr>
        <p:spPr>
          <a:xfrm>
            <a:off x="4201236" y="2313295"/>
            <a:ext cx="3789528" cy="2231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Texto de bienvenida</a:t>
            </a:r>
          </a:p>
          <a:p>
            <a:pPr algn="ctr"/>
            <a:r>
              <a:rPr lang="es-MX" dirty="0"/>
              <a:t>Y</a:t>
            </a:r>
          </a:p>
          <a:p>
            <a:pPr algn="ctr"/>
            <a:r>
              <a:rPr lang="es-MX" dirty="0"/>
              <a:t>Breve explicación</a:t>
            </a:r>
          </a:p>
        </p:txBody>
      </p:sp>
    </p:spTree>
    <p:extLst>
      <p:ext uri="{BB962C8B-B14F-4D97-AF65-F5344CB8AC3E}">
        <p14:creationId xmlns:p14="http://schemas.microsoft.com/office/powerpoint/2010/main" val="709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12A57A-C1B3-4678-AB53-2811910AC39F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C64E75-25B1-4F39-A2EE-BFFCBB1246B4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Lista de productos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94CF18-72ED-4D79-AFD6-A0F33278D4F1}"/>
              </a:ext>
            </a:extLst>
          </p:cNvPr>
          <p:cNvSpPr/>
          <p:nvPr/>
        </p:nvSpPr>
        <p:spPr>
          <a:xfrm>
            <a:off x="3952163" y="300250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Palabra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7DC2B6-D082-4485-AA27-8E216A37CC82}"/>
              </a:ext>
            </a:extLst>
          </p:cNvPr>
          <p:cNvSpPr/>
          <p:nvPr/>
        </p:nvSpPr>
        <p:spPr>
          <a:xfrm>
            <a:off x="6844560" y="300250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06A2D3FA-763C-4C7E-BAA5-F901FBE69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46617"/>
              </p:ext>
            </p:extLst>
          </p:nvPr>
        </p:nvGraphicFramePr>
        <p:xfrm>
          <a:off x="1894282" y="3809633"/>
          <a:ext cx="8127999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22625">
                  <a:extLst>
                    <a:ext uri="{9D8B030D-6E8A-4147-A177-3AD203B41FA5}">
                      <a16:colId xmlns:a16="http://schemas.microsoft.com/office/drawing/2014/main" val="4028176154"/>
                    </a:ext>
                  </a:extLst>
                </a:gridCol>
                <a:gridCol w="4299045">
                  <a:extLst>
                    <a:ext uri="{9D8B030D-6E8A-4147-A177-3AD203B41FA5}">
                      <a16:colId xmlns:a16="http://schemas.microsoft.com/office/drawing/2014/main" val="1659947262"/>
                    </a:ext>
                  </a:extLst>
                </a:gridCol>
                <a:gridCol w="1806329">
                  <a:extLst>
                    <a:ext uri="{9D8B030D-6E8A-4147-A177-3AD203B41FA5}">
                      <a16:colId xmlns:a16="http://schemas.microsoft.com/office/drawing/2014/main" val="61050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94693"/>
                  </a:ext>
                </a:extLst>
              </a:tr>
            </a:tbl>
          </a:graphicData>
        </a:graphic>
      </p:graphicFrame>
      <p:pic>
        <p:nvPicPr>
          <p:cNvPr id="17" name="Picture 2" descr="Añadir botón | Icono Gratis">
            <a:extLst>
              <a:ext uri="{FF2B5EF4-FFF2-40B4-BE49-F238E27FC236}">
                <a16:creationId xmlns:a16="http://schemas.microsoft.com/office/drawing/2014/main" id="{2443A692-5B5C-4915-BD58-58C2D1A7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57" y="5577109"/>
            <a:ext cx="1069350" cy="1069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Producto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AE4BB44D-7EBD-4D9C-B087-4069F617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20239"/>
              </p:ext>
            </p:extLst>
          </p:nvPr>
        </p:nvGraphicFramePr>
        <p:xfrm>
          <a:off x="2949415" y="3143584"/>
          <a:ext cx="629958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583765615"/>
                    </a:ext>
                  </a:extLst>
                </a:gridCol>
                <a:gridCol w="4129586">
                  <a:extLst>
                    <a:ext uri="{9D8B030D-6E8A-4147-A177-3AD203B41FA5}">
                      <a16:colId xmlns:a16="http://schemas.microsoft.com/office/drawing/2014/main" val="7827692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Clave del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7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726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Unidad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17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Inventario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55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Precio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77378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82F79DE-1E2C-48C4-A503-F65536E5BCDD}"/>
              </a:ext>
            </a:extLst>
          </p:cNvPr>
          <p:cNvSpPr/>
          <p:nvPr/>
        </p:nvSpPr>
        <p:spPr>
          <a:xfrm>
            <a:off x="5108814" y="320078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1234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2F7472D-CC67-49B4-8689-D18D171FC6D7}"/>
              </a:ext>
            </a:extLst>
          </p:cNvPr>
          <p:cNvSpPr/>
          <p:nvPr/>
        </p:nvSpPr>
        <p:spPr>
          <a:xfrm>
            <a:off x="5115223" y="3749512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Descripción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3329E72-9C06-49EE-934E-6F82D2179916}"/>
              </a:ext>
            </a:extLst>
          </p:cNvPr>
          <p:cNvSpPr/>
          <p:nvPr/>
        </p:nvSpPr>
        <p:spPr>
          <a:xfrm>
            <a:off x="5108813" y="4298555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bg2">
                    <a:lumMod val="90000"/>
                  </a:schemeClr>
                </a:solidFill>
              </a:rPr>
              <a:t>pza</a:t>
            </a:r>
            <a:endParaRPr lang="es-MX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FF9998-71E9-41AE-8176-CCB1E89FDAB8}"/>
              </a:ext>
            </a:extLst>
          </p:cNvPr>
          <p:cNvSpPr/>
          <p:nvPr/>
        </p:nvSpPr>
        <p:spPr>
          <a:xfrm>
            <a:off x="5108813" y="483206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55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9A4CCD5-7DAA-4F3D-BEF7-8AF6EF85D16A}"/>
              </a:ext>
            </a:extLst>
          </p:cNvPr>
          <p:cNvSpPr/>
          <p:nvPr/>
        </p:nvSpPr>
        <p:spPr>
          <a:xfrm>
            <a:off x="5115223" y="5365579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$4.00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C572DD8-0886-443E-A1ED-FDBC1989CE4D}"/>
              </a:ext>
            </a:extLst>
          </p:cNvPr>
          <p:cNvSpPr/>
          <p:nvPr/>
        </p:nvSpPr>
        <p:spPr>
          <a:xfrm>
            <a:off x="4313857" y="6137546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Add</a:t>
            </a:r>
            <a:r>
              <a:rPr lang="es-MX" dirty="0"/>
              <a:t>/</a:t>
            </a:r>
            <a:r>
              <a:rPr lang="es-MX" dirty="0" err="1"/>
              <a:t>Edit</a:t>
            </a:r>
            <a:endParaRPr lang="es-MX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3361725-6C24-4064-8A4D-C75F81DA5C50}"/>
              </a:ext>
            </a:extLst>
          </p:cNvPr>
          <p:cNvSpPr/>
          <p:nvPr/>
        </p:nvSpPr>
        <p:spPr>
          <a:xfrm>
            <a:off x="6486074" y="6137545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49218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Agregar Inventario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7047347-576D-477B-B477-1EB35E33792A}"/>
              </a:ext>
            </a:extLst>
          </p:cNvPr>
          <p:cNvSpPr/>
          <p:nvPr/>
        </p:nvSpPr>
        <p:spPr>
          <a:xfrm>
            <a:off x="3952163" y="300250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Clave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12B076B-60A0-414C-AF9A-04B685555963}"/>
              </a:ext>
            </a:extLst>
          </p:cNvPr>
          <p:cNvSpPr/>
          <p:nvPr/>
        </p:nvSpPr>
        <p:spPr>
          <a:xfrm>
            <a:off x="6844560" y="300250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8C08E54-049D-4D48-91EF-4C02032BF424}"/>
              </a:ext>
            </a:extLst>
          </p:cNvPr>
          <p:cNvSpPr/>
          <p:nvPr/>
        </p:nvSpPr>
        <p:spPr>
          <a:xfrm>
            <a:off x="3948960" y="535674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Cantidad de entrada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7C1689A-9BAD-4CC5-866E-2CA7E1AC164D}"/>
              </a:ext>
            </a:extLst>
          </p:cNvPr>
          <p:cNvSpPr/>
          <p:nvPr/>
        </p:nvSpPr>
        <p:spPr>
          <a:xfrm>
            <a:off x="6841357" y="535674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AE4BB44D-7EBD-4D9C-B087-4069F617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34939"/>
              </p:ext>
            </p:extLst>
          </p:nvPr>
        </p:nvGraphicFramePr>
        <p:xfrm>
          <a:off x="2943005" y="3852874"/>
          <a:ext cx="629958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583765615"/>
                    </a:ext>
                  </a:extLst>
                </a:gridCol>
                <a:gridCol w="4129586">
                  <a:extLst>
                    <a:ext uri="{9D8B030D-6E8A-4147-A177-3AD203B41FA5}">
                      <a16:colId xmlns:a16="http://schemas.microsoft.com/office/drawing/2014/main" val="7827692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Descripción del producto.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55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Unidad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Pieza, caja,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7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Lista de usuarios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3C8ADA1-5B78-4A43-A2BC-8EF06E04FC7E}"/>
              </a:ext>
            </a:extLst>
          </p:cNvPr>
          <p:cNvSpPr/>
          <p:nvPr/>
        </p:nvSpPr>
        <p:spPr>
          <a:xfrm>
            <a:off x="3952163" y="300250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Palabra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EE755B2-21DE-4DB2-A906-D9810D7468C4}"/>
              </a:ext>
            </a:extLst>
          </p:cNvPr>
          <p:cNvSpPr/>
          <p:nvPr/>
        </p:nvSpPr>
        <p:spPr>
          <a:xfrm>
            <a:off x="6844560" y="300250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3223AAA1-AFB1-4DF9-A37C-5DE90077C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95353"/>
              </p:ext>
            </p:extLst>
          </p:nvPr>
        </p:nvGraphicFramePr>
        <p:xfrm>
          <a:off x="1894282" y="3809633"/>
          <a:ext cx="8127999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22625">
                  <a:extLst>
                    <a:ext uri="{9D8B030D-6E8A-4147-A177-3AD203B41FA5}">
                      <a16:colId xmlns:a16="http://schemas.microsoft.com/office/drawing/2014/main" val="4028176154"/>
                    </a:ext>
                  </a:extLst>
                </a:gridCol>
                <a:gridCol w="4299045">
                  <a:extLst>
                    <a:ext uri="{9D8B030D-6E8A-4147-A177-3AD203B41FA5}">
                      <a16:colId xmlns:a16="http://schemas.microsoft.com/office/drawing/2014/main" val="1659947262"/>
                    </a:ext>
                  </a:extLst>
                </a:gridCol>
                <a:gridCol w="1806329">
                  <a:extLst>
                    <a:ext uri="{9D8B030D-6E8A-4147-A177-3AD203B41FA5}">
                      <a16:colId xmlns:a16="http://schemas.microsoft.com/office/drawing/2014/main" val="61050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94693"/>
                  </a:ext>
                </a:extLst>
              </a:tr>
            </a:tbl>
          </a:graphicData>
        </a:graphic>
      </p:graphicFrame>
      <p:pic>
        <p:nvPicPr>
          <p:cNvPr id="16" name="Picture 2" descr="Añadir botón | Icono Gratis">
            <a:extLst>
              <a:ext uri="{FF2B5EF4-FFF2-40B4-BE49-F238E27FC236}">
                <a16:creationId xmlns:a16="http://schemas.microsoft.com/office/drawing/2014/main" id="{F74BD9AD-CBAD-4E65-8854-6AF68BED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57" y="5577109"/>
            <a:ext cx="1069350" cy="1069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5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Usuario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AE4BB44D-7EBD-4D9C-B087-4069F617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38672"/>
              </p:ext>
            </p:extLst>
          </p:nvPr>
        </p:nvGraphicFramePr>
        <p:xfrm>
          <a:off x="2949415" y="3143584"/>
          <a:ext cx="629958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583765615"/>
                    </a:ext>
                  </a:extLst>
                </a:gridCol>
                <a:gridCol w="4129586">
                  <a:extLst>
                    <a:ext uri="{9D8B030D-6E8A-4147-A177-3AD203B41FA5}">
                      <a16:colId xmlns:a16="http://schemas.microsoft.com/office/drawing/2014/main" val="7827692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7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726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17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55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77378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82F79DE-1E2C-48C4-A503-F65536E5BCDD}"/>
              </a:ext>
            </a:extLst>
          </p:cNvPr>
          <p:cNvSpPr/>
          <p:nvPr/>
        </p:nvSpPr>
        <p:spPr>
          <a:xfrm>
            <a:off x="5108814" y="320078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1234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2F7472D-CC67-49B4-8689-D18D171FC6D7}"/>
              </a:ext>
            </a:extLst>
          </p:cNvPr>
          <p:cNvSpPr/>
          <p:nvPr/>
        </p:nvSpPr>
        <p:spPr>
          <a:xfrm>
            <a:off x="5115223" y="3749512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Nombre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3329E72-9C06-49EE-934E-6F82D2179916}"/>
              </a:ext>
            </a:extLst>
          </p:cNvPr>
          <p:cNvSpPr/>
          <p:nvPr/>
        </p:nvSpPr>
        <p:spPr>
          <a:xfrm>
            <a:off x="5108813" y="4298555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*********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FF9998-71E9-41AE-8176-CCB1E89FDAB8}"/>
              </a:ext>
            </a:extLst>
          </p:cNvPr>
          <p:cNvSpPr/>
          <p:nvPr/>
        </p:nvSpPr>
        <p:spPr>
          <a:xfrm>
            <a:off x="5108813" y="483206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Ventas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9A4CCD5-7DAA-4F3D-BEF7-8AF6EF85D16A}"/>
              </a:ext>
            </a:extLst>
          </p:cNvPr>
          <p:cNvSpPr/>
          <p:nvPr/>
        </p:nvSpPr>
        <p:spPr>
          <a:xfrm>
            <a:off x="5115223" y="5365579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Activo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C572DD8-0886-443E-A1ED-FDBC1989CE4D}"/>
              </a:ext>
            </a:extLst>
          </p:cNvPr>
          <p:cNvSpPr/>
          <p:nvPr/>
        </p:nvSpPr>
        <p:spPr>
          <a:xfrm>
            <a:off x="4313857" y="6137546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Add</a:t>
            </a:r>
            <a:r>
              <a:rPr lang="es-MX" dirty="0"/>
              <a:t>/</a:t>
            </a:r>
            <a:r>
              <a:rPr lang="es-MX" dirty="0" err="1"/>
              <a:t>Edit</a:t>
            </a:r>
            <a:endParaRPr lang="es-MX" dirty="0"/>
          </a:p>
        </p:txBody>
      </p:sp>
      <p:pic>
        <p:nvPicPr>
          <p:cNvPr id="20" name="Picture 4" descr="Drop down icon png 4 » PNG Image">
            <a:extLst>
              <a:ext uri="{FF2B5EF4-FFF2-40B4-BE49-F238E27FC236}">
                <a16:creationId xmlns:a16="http://schemas.microsoft.com/office/drawing/2014/main" id="{F5C1B554-FF00-4B29-99F9-92745CAA2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t="15275" r="15277" b="15887"/>
          <a:stretch/>
        </p:blipFill>
        <p:spPr bwMode="auto">
          <a:xfrm>
            <a:off x="8829244" y="5364636"/>
            <a:ext cx="440637" cy="43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3361725-6C24-4064-8A4D-C75F81DA5C50}"/>
              </a:ext>
            </a:extLst>
          </p:cNvPr>
          <p:cNvSpPr/>
          <p:nvPr/>
        </p:nvSpPr>
        <p:spPr>
          <a:xfrm>
            <a:off x="6486074" y="6137545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pic>
        <p:nvPicPr>
          <p:cNvPr id="29" name="Picture 4" descr="Drop down icon png 4 » PNG Image">
            <a:extLst>
              <a:ext uri="{FF2B5EF4-FFF2-40B4-BE49-F238E27FC236}">
                <a16:creationId xmlns:a16="http://schemas.microsoft.com/office/drawing/2014/main" id="{15B2EFD1-E69E-48D8-BDDF-FA73CC4A7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t="15275" r="15277" b="15887"/>
          <a:stretch/>
        </p:blipFill>
        <p:spPr bwMode="auto">
          <a:xfrm>
            <a:off x="8817868" y="4834646"/>
            <a:ext cx="440637" cy="43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425582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643491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D50EBC-6C2F-4516-8562-1A9B7AA0EC6A}"/>
              </a:ext>
            </a:extLst>
          </p:cNvPr>
          <p:cNvSpPr/>
          <p:nvPr/>
        </p:nvSpPr>
        <p:spPr>
          <a:xfrm>
            <a:off x="4201236" y="2313295"/>
            <a:ext cx="3789528" cy="2231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Texto de bienvenida</a:t>
            </a:r>
          </a:p>
          <a:p>
            <a:pPr algn="ctr"/>
            <a:r>
              <a:rPr lang="es-MX" dirty="0"/>
              <a:t>Y</a:t>
            </a:r>
          </a:p>
          <a:p>
            <a:pPr algn="ctr"/>
            <a:r>
              <a:rPr lang="es-MX" dirty="0"/>
              <a:t>Breve explicación</a:t>
            </a:r>
          </a:p>
        </p:txBody>
      </p:sp>
    </p:spTree>
    <p:extLst>
      <p:ext uri="{BB962C8B-B14F-4D97-AF65-F5344CB8AC3E}">
        <p14:creationId xmlns:p14="http://schemas.microsoft.com/office/powerpoint/2010/main" val="227993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12A57A-C1B3-4678-AB53-2811910AC39F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C64E75-25B1-4F39-A2EE-BFFCBB1246B4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Lista de productos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94CF18-72ED-4D79-AFD6-A0F33278D4F1}"/>
              </a:ext>
            </a:extLst>
          </p:cNvPr>
          <p:cNvSpPr/>
          <p:nvPr/>
        </p:nvSpPr>
        <p:spPr>
          <a:xfrm>
            <a:off x="3952163" y="300250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Palabra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7DC2B6-D082-4485-AA27-8E216A37CC82}"/>
              </a:ext>
            </a:extLst>
          </p:cNvPr>
          <p:cNvSpPr/>
          <p:nvPr/>
        </p:nvSpPr>
        <p:spPr>
          <a:xfrm>
            <a:off x="6844560" y="300250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06A2D3FA-763C-4C7E-BAA5-F901FBE6998B}"/>
              </a:ext>
            </a:extLst>
          </p:cNvPr>
          <p:cNvGraphicFramePr>
            <a:graphicFrameLocks noGrp="1"/>
          </p:cNvGraphicFramePr>
          <p:nvPr/>
        </p:nvGraphicFramePr>
        <p:xfrm>
          <a:off x="1894282" y="3809633"/>
          <a:ext cx="8127999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22625">
                  <a:extLst>
                    <a:ext uri="{9D8B030D-6E8A-4147-A177-3AD203B41FA5}">
                      <a16:colId xmlns:a16="http://schemas.microsoft.com/office/drawing/2014/main" val="4028176154"/>
                    </a:ext>
                  </a:extLst>
                </a:gridCol>
                <a:gridCol w="4299045">
                  <a:extLst>
                    <a:ext uri="{9D8B030D-6E8A-4147-A177-3AD203B41FA5}">
                      <a16:colId xmlns:a16="http://schemas.microsoft.com/office/drawing/2014/main" val="1659947262"/>
                    </a:ext>
                  </a:extLst>
                </a:gridCol>
                <a:gridCol w="1806329">
                  <a:extLst>
                    <a:ext uri="{9D8B030D-6E8A-4147-A177-3AD203B41FA5}">
                      <a16:colId xmlns:a16="http://schemas.microsoft.com/office/drawing/2014/main" val="61050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94693"/>
                  </a:ext>
                </a:extLst>
              </a:tr>
            </a:tbl>
          </a:graphicData>
        </a:graphic>
      </p:graphicFrame>
      <p:sp>
        <p:nvSpPr>
          <p:cNvPr id="16" name="Rectángulo: esquinas superiores redondeadas 15">
            <a:extLst>
              <a:ext uri="{FF2B5EF4-FFF2-40B4-BE49-F238E27FC236}">
                <a16:creationId xmlns:a16="http://schemas.microsoft.com/office/drawing/2014/main" id="{B51CCE0D-4D89-4D99-884B-6ABDD0A69D9F}"/>
              </a:ext>
            </a:extLst>
          </p:cNvPr>
          <p:cNvSpPr/>
          <p:nvPr/>
        </p:nvSpPr>
        <p:spPr>
          <a:xfrm>
            <a:off x="425582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18" name="Rectángulo: esquinas superiores redondeadas 17">
            <a:extLst>
              <a:ext uri="{FF2B5EF4-FFF2-40B4-BE49-F238E27FC236}">
                <a16:creationId xmlns:a16="http://schemas.microsoft.com/office/drawing/2014/main" id="{AC07F985-5597-42BC-8DAD-9A16164362ED}"/>
              </a:ext>
            </a:extLst>
          </p:cNvPr>
          <p:cNvSpPr/>
          <p:nvPr/>
        </p:nvSpPr>
        <p:spPr>
          <a:xfrm>
            <a:off x="643491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</p:spTree>
    <p:extLst>
      <p:ext uri="{BB962C8B-B14F-4D97-AF65-F5344CB8AC3E}">
        <p14:creationId xmlns:p14="http://schemas.microsoft.com/office/powerpoint/2010/main" val="1599209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eles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FAF7"/>
      </a:accent1>
      <a:accent2>
        <a:srgbClr val="69CCDE"/>
      </a:accent2>
      <a:accent3>
        <a:srgbClr val="73DEF2"/>
      </a:accent3>
      <a:accent4>
        <a:srgbClr val="7AEAFF"/>
      </a:accent4>
      <a:accent5>
        <a:srgbClr val="67C6D8"/>
      </a:accent5>
      <a:accent6>
        <a:srgbClr val="BF586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323</Words>
  <Application>Microsoft Office PowerPoint</Application>
  <PresentationFormat>Panorámica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Nagato Y.</dc:creator>
  <cp:lastModifiedBy>Nagato Y.</cp:lastModifiedBy>
  <cp:revision>16</cp:revision>
  <dcterms:created xsi:type="dcterms:W3CDTF">2020-04-29T22:06:37Z</dcterms:created>
  <dcterms:modified xsi:type="dcterms:W3CDTF">2020-04-30T01:39:30Z</dcterms:modified>
</cp:coreProperties>
</file>