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5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74" r:id="rId12"/>
    <p:sldId id="282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CC9900"/>
    <a:srgbClr val="996633"/>
    <a:srgbClr val="CC00FF"/>
    <a:srgbClr val="BB1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88E04-AC29-4BF7-88EE-EE369CD5786A}" v="160" dt="2023-03-07T21:53:47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5098" autoAdjust="0"/>
  </p:normalViewPr>
  <p:slideViewPr>
    <p:cSldViewPr snapToGrid="0" showGuides="1">
      <p:cViewPr>
        <p:scale>
          <a:sx n="75" d="100"/>
          <a:sy n="75" d="100"/>
        </p:scale>
        <p:origin x="1056" y="4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Ibarra" userId="f9e6e0322c927b48" providerId="LiveId" clId="{26888E04-AC29-4BF7-88EE-EE369CD5786A}"/>
    <pc:docChg chg="undo custSel addSld delSld modSld sldOrd">
      <pc:chgData name="Sergio Ibarra" userId="f9e6e0322c927b48" providerId="LiveId" clId="{26888E04-AC29-4BF7-88EE-EE369CD5786A}" dt="2023-03-07T21:58:34.534" v="2891" actId="20577"/>
      <pc:docMkLst>
        <pc:docMk/>
      </pc:docMkLst>
      <pc:sldChg chg="addSp delSp modSp mod setBg setClrOvrMap">
        <pc:chgData name="Sergio Ibarra" userId="f9e6e0322c927b48" providerId="LiveId" clId="{26888E04-AC29-4BF7-88EE-EE369CD5786A}" dt="2023-03-07T21:58:34.534" v="2891" actId="20577"/>
        <pc:sldMkLst>
          <pc:docMk/>
          <pc:sldMk cId="767792820" sldId="256"/>
        </pc:sldMkLst>
        <pc:spChg chg="mod">
          <ac:chgData name="Sergio Ibarra" userId="f9e6e0322c927b48" providerId="LiveId" clId="{26888E04-AC29-4BF7-88EE-EE369CD5786A}" dt="2023-03-07T20:24:08.138" v="3" actId="26606"/>
          <ac:spMkLst>
            <pc:docMk/>
            <pc:sldMk cId="767792820" sldId="256"/>
            <ac:spMk id="2" creationId="{041DC88E-D383-C8A3-EB20-9DEFDC51B91D}"/>
          </ac:spMkLst>
        </pc:spChg>
        <pc:spChg chg="mod">
          <ac:chgData name="Sergio Ibarra" userId="f9e6e0322c927b48" providerId="LiveId" clId="{26888E04-AC29-4BF7-88EE-EE369CD5786A}" dt="2023-03-07T21:58:34.534" v="2891" actId="20577"/>
          <ac:spMkLst>
            <pc:docMk/>
            <pc:sldMk cId="767792820" sldId="256"/>
            <ac:spMk id="3" creationId="{51BB89B1-51A6-6F7F-E24C-500B649F7B73}"/>
          </ac:spMkLst>
        </pc:spChg>
        <pc:spChg chg="del">
          <ac:chgData name="Sergio Ibarra" userId="f9e6e0322c927b48" providerId="LiveId" clId="{26888E04-AC29-4BF7-88EE-EE369CD5786A}" dt="2023-03-07T20:24:08.138" v="3" actId="26606"/>
          <ac:spMkLst>
            <pc:docMk/>
            <pc:sldMk cId="767792820" sldId="256"/>
            <ac:spMk id="9" creationId="{E49CC64F-7275-4E33-961B-0C5CDC439875}"/>
          </ac:spMkLst>
        </pc:spChg>
        <pc:spChg chg="add">
          <ac:chgData name="Sergio Ibarra" userId="f9e6e0322c927b48" providerId="LiveId" clId="{26888E04-AC29-4BF7-88EE-EE369CD5786A}" dt="2023-03-07T20:24:08.138" v="3" actId="26606"/>
          <ac:spMkLst>
            <pc:docMk/>
            <pc:sldMk cId="767792820" sldId="256"/>
            <ac:spMk id="1031" creationId="{23D09407-53BC-485E-B4CE-BC5E4FC4B25B}"/>
          </ac:spMkLst>
        </pc:spChg>
        <pc:spChg chg="add">
          <ac:chgData name="Sergio Ibarra" userId="f9e6e0322c927b48" providerId="LiveId" clId="{26888E04-AC29-4BF7-88EE-EE369CD5786A}" dt="2023-03-07T20:24:08.138" v="3" actId="26606"/>
          <ac:spMkLst>
            <pc:docMk/>
            <pc:sldMk cId="767792820" sldId="256"/>
            <ac:spMk id="1033" creationId="{921DB988-49FC-4608-B0A2-E2F3A4019041}"/>
          </ac:spMkLst>
        </pc:spChg>
        <pc:grpChg chg="add">
          <ac:chgData name="Sergio Ibarra" userId="f9e6e0322c927b48" providerId="LiveId" clId="{26888E04-AC29-4BF7-88EE-EE369CD5786A}" dt="2023-03-07T20:24:08.138" v="3" actId="26606"/>
          <ac:grpSpMkLst>
            <pc:docMk/>
            <pc:sldMk cId="767792820" sldId="256"/>
            <ac:grpSpMk id="1035" creationId="{E9B930FD-8671-4C4C-ADCF-73AC1D0CD417}"/>
          </ac:grpSpMkLst>
        </pc:grpChg>
        <pc:grpChg chg="add">
          <ac:chgData name="Sergio Ibarra" userId="f9e6e0322c927b48" providerId="LiveId" clId="{26888E04-AC29-4BF7-88EE-EE369CD5786A}" dt="2023-03-07T20:24:08.138" v="3" actId="26606"/>
          <ac:grpSpMkLst>
            <pc:docMk/>
            <pc:sldMk cId="767792820" sldId="256"/>
            <ac:grpSpMk id="1041" creationId="{383C2651-AE0C-4AE4-8725-E2F9414FE219}"/>
          </ac:grpSpMkLst>
        </pc:grpChg>
        <pc:picChg chg="del">
          <ac:chgData name="Sergio Ibarra" userId="f9e6e0322c927b48" providerId="LiveId" clId="{26888E04-AC29-4BF7-88EE-EE369CD5786A}" dt="2023-03-07T20:23:06.958" v="0" actId="478"/>
          <ac:picMkLst>
            <pc:docMk/>
            <pc:sldMk cId="767792820" sldId="256"/>
            <ac:picMk id="5" creationId="{E2113D60-AA01-3F89-C5E2-4BD30DAE68A5}"/>
          </ac:picMkLst>
        </pc:picChg>
        <pc:picChg chg="add mod">
          <ac:chgData name="Sergio Ibarra" userId="f9e6e0322c927b48" providerId="LiveId" clId="{26888E04-AC29-4BF7-88EE-EE369CD5786A}" dt="2023-03-07T20:24:08.138" v="3" actId="26606"/>
          <ac:picMkLst>
            <pc:docMk/>
            <pc:sldMk cId="767792820" sldId="256"/>
            <ac:picMk id="1026" creationId="{5308FF57-25F4-1BD9-7B31-F47CE971CAE4}"/>
          </ac:picMkLst>
        </pc:picChg>
      </pc:sldChg>
      <pc:sldChg chg="addSp delSp modSp mod ord setBg setClrOvrMap">
        <pc:chgData name="Sergio Ibarra" userId="f9e6e0322c927b48" providerId="LiveId" clId="{26888E04-AC29-4BF7-88EE-EE369CD5786A}" dt="2023-03-07T20:32:42.063" v="400" actId="26606"/>
        <pc:sldMkLst>
          <pc:docMk/>
          <pc:sldMk cId="748302758" sldId="258"/>
        </pc:sldMkLst>
        <pc:spChg chg="mod">
          <ac:chgData name="Sergio Ibarra" userId="f9e6e0322c927b48" providerId="LiveId" clId="{26888E04-AC29-4BF7-88EE-EE369CD5786A}" dt="2023-03-07T20:32:42.063" v="400" actId="26606"/>
          <ac:spMkLst>
            <pc:docMk/>
            <pc:sldMk cId="748302758" sldId="258"/>
            <ac:spMk id="2" creationId="{041DC88E-D383-C8A3-EB20-9DEFDC51B91D}"/>
          </ac:spMkLst>
        </pc:spChg>
        <pc:spChg chg="mod">
          <ac:chgData name="Sergio Ibarra" userId="f9e6e0322c927b48" providerId="LiveId" clId="{26888E04-AC29-4BF7-88EE-EE369CD5786A}" dt="2023-03-07T20:32:42.063" v="400" actId="26606"/>
          <ac:spMkLst>
            <pc:docMk/>
            <pc:sldMk cId="748302758" sldId="258"/>
            <ac:spMk id="3" creationId="{51BB89B1-51A6-6F7F-E24C-500B649F7B73}"/>
          </ac:spMkLst>
        </pc:spChg>
        <pc:spChg chg="del">
          <ac:chgData name="Sergio Ibarra" userId="f9e6e0322c927b48" providerId="LiveId" clId="{26888E04-AC29-4BF7-88EE-EE369CD5786A}" dt="2023-03-07T20:32:42.063" v="400" actId="26606"/>
          <ac:spMkLst>
            <pc:docMk/>
            <pc:sldMk cId="748302758" sldId="258"/>
            <ac:spMk id="10" creationId="{2C6334C2-F73F-4B3B-A626-DD5F69DF6ED0}"/>
          </ac:spMkLst>
        </pc:spChg>
        <pc:spChg chg="add">
          <ac:chgData name="Sergio Ibarra" userId="f9e6e0322c927b48" providerId="LiveId" clId="{26888E04-AC29-4BF7-88EE-EE369CD5786A}" dt="2023-03-07T20:32:42.063" v="400" actId="26606"/>
          <ac:spMkLst>
            <pc:docMk/>
            <pc:sldMk cId="748302758" sldId="258"/>
            <ac:spMk id="2055" creationId="{16F9E488-0718-4E1E-9D12-26779F606252}"/>
          </ac:spMkLst>
        </pc:spChg>
        <pc:spChg chg="add">
          <ac:chgData name="Sergio Ibarra" userId="f9e6e0322c927b48" providerId="LiveId" clId="{26888E04-AC29-4BF7-88EE-EE369CD5786A}" dt="2023-03-07T20:32:42.063" v="400" actId="26606"/>
          <ac:spMkLst>
            <pc:docMk/>
            <pc:sldMk cId="748302758" sldId="258"/>
            <ac:spMk id="2057" creationId="{CE708407-D01D-4E57-8998-FF799DBC3788}"/>
          </ac:spMkLst>
        </pc:spChg>
        <pc:grpChg chg="add">
          <ac:chgData name="Sergio Ibarra" userId="f9e6e0322c927b48" providerId="LiveId" clId="{26888E04-AC29-4BF7-88EE-EE369CD5786A}" dt="2023-03-07T20:32:42.063" v="400" actId="26606"/>
          <ac:grpSpMkLst>
            <pc:docMk/>
            <pc:sldMk cId="748302758" sldId="258"/>
            <ac:grpSpMk id="2059" creationId="{7F963B07-5C9E-478C-A53E-B6F5B4A78933}"/>
          </ac:grpSpMkLst>
        </pc:grpChg>
        <pc:picChg chg="del">
          <ac:chgData name="Sergio Ibarra" userId="f9e6e0322c927b48" providerId="LiveId" clId="{26888E04-AC29-4BF7-88EE-EE369CD5786A}" dt="2023-03-07T20:31:56.376" v="394" actId="478"/>
          <ac:picMkLst>
            <pc:docMk/>
            <pc:sldMk cId="748302758" sldId="258"/>
            <ac:picMk id="5" creationId="{E2113D60-AA01-3F89-C5E2-4BD30DAE68A5}"/>
          </ac:picMkLst>
        </pc:picChg>
        <pc:picChg chg="add mod">
          <ac:chgData name="Sergio Ibarra" userId="f9e6e0322c927b48" providerId="LiveId" clId="{26888E04-AC29-4BF7-88EE-EE369CD5786A}" dt="2023-03-07T20:32:42.063" v="400" actId="26606"/>
          <ac:picMkLst>
            <pc:docMk/>
            <pc:sldMk cId="748302758" sldId="258"/>
            <ac:picMk id="2050" creationId="{1F838117-A4FC-63DA-6677-784C7926A821}"/>
          </ac:picMkLst>
        </pc:picChg>
      </pc:sldChg>
      <pc:sldChg chg="del">
        <pc:chgData name="Sergio Ibarra" userId="f9e6e0322c927b48" providerId="LiveId" clId="{26888E04-AC29-4BF7-88EE-EE369CD5786A}" dt="2023-03-07T20:32:55.439" v="401" actId="47"/>
        <pc:sldMkLst>
          <pc:docMk/>
          <pc:sldMk cId="3651259165" sldId="260"/>
        </pc:sldMkLst>
      </pc:sldChg>
      <pc:sldChg chg="del">
        <pc:chgData name="Sergio Ibarra" userId="f9e6e0322c927b48" providerId="LiveId" clId="{26888E04-AC29-4BF7-88EE-EE369CD5786A}" dt="2023-03-07T20:32:55.439" v="401" actId="47"/>
        <pc:sldMkLst>
          <pc:docMk/>
          <pc:sldMk cId="3069127562" sldId="261"/>
        </pc:sldMkLst>
      </pc:sldChg>
      <pc:sldChg chg="addSp delSp modSp mod ord delAnim modAnim">
        <pc:chgData name="Sergio Ibarra" userId="f9e6e0322c927b48" providerId="LiveId" clId="{26888E04-AC29-4BF7-88EE-EE369CD5786A}" dt="2023-03-07T21:50:38.615" v="2220" actId="1035"/>
        <pc:sldMkLst>
          <pc:docMk/>
          <pc:sldMk cId="3011459682" sldId="262"/>
        </pc:sldMkLst>
        <pc:spChg chg="mod">
          <ac:chgData name="Sergio Ibarra" userId="f9e6e0322c927b48" providerId="LiveId" clId="{26888E04-AC29-4BF7-88EE-EE369CD5786A}" dt="2023-03-07T21:47:18.865" v="1797" actId="20577"/>
          <ac:spMkLst>
            <pc:docMk/>
            <pc:sldMk cId="3011459682" sldId="262"/>
            <ac:spMk id="2" creationId="{0621F61F-1237-C7CC-BD37-25D379BEEDFB}"/>
          </ac:spMkLst>
        </pc:spChg>
        <pc:spChg chg="add del mod">
          <ac:chgData name="Sergio Ibarra" userId="f9e6e0322c927b48" providerId="LiveId" clId="{26888E04-AC29-4BF7-88EE-EE369CD5786A}" dt="2023-03-07T20:26:04.572" v="150" actId="478"/>
          <ac:spMkLst>
            <pc:docMk/>
            <pc:sldMk cId="3011459682" sldId="262"/>
            <ac:spMk id="3" creationId="{996D9A22-8E48-1BB9-96EF-B8269654C60A}"/>
          </ac:spMkLst>
        </pc:spChg>
        <pc:spChg chg="del">
          <ac:chgData name="Sergio Ibarra" userId="f9e6e0322c927b48" providerId="LiveId" clId="{26888E04-AC29-4BF7-88EE-EE369CD5786A}" dt="2023-03-07T20:24:37.426" v="18" actId="478"/>
          <ac:spMkLst>
            <pc:docMk/>
            <pc:sldMk cId="3011459682" sldId="262"/>
            <ac:spMk id="6" creationId="{3659F62C-20EF-5BFD-D5E5-B45BC0FF51CA}"/>
          </ac:spMkLst>
        </pc:spChg>
        <pc:spChg chg="del">
          <ac:chgData name="Sergio Ibarra" userId="f9e6e0322c927b48" providerId="LiveId" clId="{26888E04-AC29-4BF7-88EE-EE369CD5786A}" dt="2023-03-07T20:24:36.491" v="17" actId="478"/>
          <ac:spMkLst>
            <pc:docMk/>
            <pc:sldMk cId="3011459682" sldId="262"/>
            <ac:spMk id="7" creationId="{5CDB61ED-618C-97BC-55BB-E5AA7EE47612}"/>
          </ac:spMkLst>
        </pc:spChg>
        <pc:spChg chg="del">
          <ac:chgData name="Sergio Ibarra" userId="f9e6e0322c927b48" providerId="LiveId" clId="{26888E04-AC29-4BF7-88EE-EE369CD5786A}" dt="2023-03-07T20:24:30.936" v="13" actId="478"/>
          <ac:spMkLst>
            <pc:docMk/>
            <pc:sldMk cId="3011459682" sldId="262"/>
            <ac:spMk id="8" creationId="{DA873EC3-BF97-6932-5968-8C3C5FF2E873}"/>
          </ac:spMkLst>
        </pc:spChg>
        <pc:spChg chg="del mod">
          <ac:chgData name="Sergio Ibarra" userId="f9e6e0322c927b48" providerId="LiveId" clId="{26888E04-AC29-4BF7-88EE-EE369CD5786A}" dt="2023-03-07T20:24:28.293" v="11" actId="478"/>
          <ac:spMkLst>
            <pc:docMk/>
            <pc:sldMk cId="3011459682" sldId="262"/>
            <ac:spMk id="10" creationId="{8203D7C7-C8AF-87CE-0317-6C44FA33846D}"/>
          </ac:spMkLst>
        </pc:spChg>
        <pc:spChg chg="add mod">
          <ac:chgData name="Sergio Ibarra" userId="f9e6e0322c927b48" providerId="LiveId" clId="{26888E04-AC29-4BF7-88EE-EE369CD5786A}" dt="2023-03-07T21:50:38.615" v="2220" actId="1035"/>
          <ac:spMkLst>
            <pc:docMk/>
            <pc:sldMk cId="3011459682" sldId="262"/>
            <ac:spMk id="11" creationId="{2F69E720-A3AF-64E0-B88F-72CDE9147A7F}"/>
          </ac:spMkLst>
        </pc:spChg>
        <pc:spChg chg="del">
          <ac:chgData name="Sergio Ibarra" userId="f9e6e0322c927b48" providerId="LiveId" clId="{26888E04-AC29-4BF7-88EE-EE369CD5786A}" dt="2023-03-07T20:24:33.383" v="15" actId="478"/>
          <ac:spMkLst>
            <pc:docMk/>
            <pc:sldMk cId="3011459682" sldId="262"/>
            <ac:spMk id="15" creationId="{5AE526F9-DCD8-1D0A-B931-129CC032B3A5}"/>
          </ac:spMkLst>
        </pc:spChg>
        <pc:spChg chg="del">
          <ac:chgData name="Sergio Ibarra" userId="f9e6e0322c927b48" providerId="LiveId" clId="{26888E04-AC29-4BF7-88EE-EE369CD5786A}" dt="2023-03-07T20:24:25.153" v="9" actId="478"/>
          <ac:spMkLst>
            <pc:docMk/>
            <pc:sldMk cId="3011459682" sldId="262"/>
            <ac:spMk id="16" creationId="{F6A99AB8-73AE-BD67-010C-1CA4434CCF8C}"/>
          </ac:spMkLst>
        </pc:spChg>
        <pc:picChg chg="del">
          <ac:chgData name="Sergio Ibarra" userId="f9e6e0322c927b48" providerId="LiveId" clId="{26888E04-AC29-4BF7-88EE-EE369CD5786A}" dt="2023-03-07T20:24:31.957" v="14" actId="478"/>
          <ac:picMkLst>
            <pc:docMk/>
            <pc:sldMk cId="3011459682" sldId="262"/>
            <ac:picMk id="4" creationId="{6F9AE142-5291-8021-9CFE-B96914B49267}"/>
          </ac:picMkLst>
        </pc:picChg>
        <pc:picChg chg="del">
          <ac:chgData name="Sergio Ibarra" userId="f9e6e0322c927b48" providerId="LiveId" clId="{26888E04-AC29-4BF7-88EE-EE369CD5786A}" dt="2023-03-07T20:24:34.462" v="16" actId="478"/>
          <ac:picMkLst>
            <pc:docMk/>
            <pc:sldMk cId="3011459682" sldId="262"/>
            <ac:picMk id="5" creationId="{FFFD6295-285A-0A47-1C36-399F92282BA2}"/>
          </ac:picMkLst>
        </pc:picChg>
        <pc:picChg chg="del">
          <ac:chgData name="Sergio Ibarra" userId="f9e6e0322c927b48" providerId="LiveId" clId="{26888E04-AC29-4BF7-88EE-EE369CD5786A}" dt="2023-03-07T20:24:29.389" v="12" actId="478"/>
          <ac:picMkLst>
            <pc:docMk/>
            <pc:sldMk cId="3011459682" sldId="262"/>
            <ac:picMk id="9" creationId="{3D49B6F8-3523-360A-391E-42DC621847C9}"/>
          </ac:picMkLst>
        </pc:picChg>
        <pc:picChg chg="del">
          <ac:chgData name="Sergio Ibarra" userId="f9e6e0322c927b48" providerId="LiveId" clId="{26888E04-AC29-4BF7-88EE-EE369CD5786A}" dt="2023-03-07T20:24:21.503" v="6" actId="478"/>
          <ac:picMkLst>
            <pc:docMk/>
            <pc:sldMk cId="3011459682" sldId="262"/>
            <ac:picMk id="2050" creationId="{97F878C2-5A16-B98A-8D30-3C434FC15777}"/>
          </ac:picMkLst>
        </pc:picChg>
        <pc:picChg chg="del">
          <ac:chgData name="Sergio Ibarra" userId="f9e6e0322c927b48" providerId="LiveId" clId="{26888E04-AC29-4BF7-88EE-EE369CD5786A}" dt="2023-03-07T20:24:22.431" v="7" actId="478"/>
          <ac:picMkLst>
            <pc:docMk/>
            <pc:sldMk cId="3011459682" sldId="262"/>
            <ac:picMk id="2052" creationId="{90BAB29D-6CB4-FDC3-EDEA-34B3ED88AD11}"/>
          </ac:picMkLst>
        </pc:picChg>
        <pc:picChg chg="del">
          <ac:chgData name="Sergio Ibarra" userId="f9e6e0322c927b48" providerId="LiveId" clId="{26888E04-AC29-4BF7-88EE-EE369CD5786A}" dt="2023-03-07T20:24:23.094" v="8" actId="478"/>
          <ac:picMkLst>
            <pc:docMk/>
            <pc:sldMk cId="3011459682" sldId="262"/>
            <ac:picMk id="2054" creationId="{55FD1983-E0FB-D635-DA67-295E4F951CBB}"/>
          </ac:picMkLst>
        </pc:picChg>
      </pc:sldChg>
      <pc:sldChg chg="del">
        <pc:chgData name="Sergio Ibarra" userId="f9e6e0322c927b48" providerId="LiveId" clId="{26888E04-AC29-4BF7-88EE-EE369CD5786A}" dt="2023-03-07T20:32:55.439" v="401" actId="47"/>
        <pc:sldMkLst>
          <pc:docMk/>
          <pc:sldMk cId="142423164" sldId="263"/>
        </pc:sldMkLst>
      </pc:sldChg>
      <pc:sldChg chg="del">
        <pc:chgData name="Sergio Ibarra" userId="f9e6e0322c927b48" providerId="LiveId" clId="{26888E04-AC29-4BF7-88EE-EE369CD5786A}" dt="2023-03-07T20:32:55.439" v="401" actId="47"/>
        <pc:sldMkLst>
          <pc:docMk/>
          <pc:sldMk cId="3741250120" sldId="264"/>
        </pc:sldMkLst>
      </pc:sldChg>
      <pc:sldChg chg="del">
        <pc:chgData name="Sergio Ibarra" userId="f9e6e0322c927b48" providerId="LiveId" clId="{26888E04-AC29-4BF7-88EE-EE369CD5786A}" dt="2023-03-07T20:32:55.439" v="401" actId="47"/>
        <pc:sldMkLst>
          <pc:docMk/>
          <pc:sldMk cId="531251591" sldId="266"/>
        </pc:sldMkLst>
      </pc:sldChg>
      <pc:sldChg chg="del">
        <pc:chgData name="Sergio Ibarra" userId="f9e6e0322c927b48" providerId="LiveId" clId="{26888E04-AC29-4BF7-88EE-EE369CD5786A}" dt="2023-03-07T20:32:55.439" v="401" actId="47"/>
        <pc:sldMkLst>
          <pc:docMk/>
          <pc:sldMk cId="1224535463" sldId="267"/>
        </pc:sldMkLst>
      </pc:sldChg>
      <pc:sldChg chg="del">
        <pc:chgData name="Sergio Ibarra" userId="f9e6e0322c927b48" providerId="LiveId" clId="{26888E04-AC29-4BF7-88EE-EE369CD5786A}" dt="2023-03-07T21:46:14.865" v="1722" actId="47"/>
        <pc:sldMkLst>
          <pc:docMk/>
          <pc:sldMk cId="792626894" sldId="268"/>
        </pc:sldMkLst>
      </pc:sldChg>
      <pc:sldChg chg="del">
        <pc:chgData name="Sergio Ibarra" userId="f9e6e0322c927b48" providerId="LiveId" clId="{26888E04-AC29-4BF7-88EE-EE369CD5786A}" dt="2023-03-07T20:32:55.439" v="401" actId="47"/>
        <pc:sldMkLst>
          <pc:docMk/>
          <pc:sldMk cId="262654472" sldId="269"/>
        </pc:sldMkLst>
      </pc:sldChg>
      <pc:sldChg chg="del">
        <pc:chgData name="Sergio Ibarra" userId="f9e6e0322c927b48" providerId="LiveId" clId="{26888E04-AC29-4BF7-88EE-EE369CD5786A}" dt="2023-03-07T20:32:55.439" v="401" actId="47"/>
        <pc:sldMkLst>
          <pc:docMk/>
          <pc:sldMk cId="1718966444" sldId="271"/>
        </pc:sldMkLst>
      </pc:sldChg>
      <pc:sldChg chg="del">
        <pc:chgData name="Sergio Ibarra" userId="f9e6e0322c927b48" providerId="LiveId" clId="{26888E04-AC29-4BF7-88EE-EE369CD5786A}" dt="2023-03-07T20:32:55.439" v="401" actId="47"/>
        <pc:sldMkLst>
          <pc:docMk/>
          <pc:sldMk cId="3664390867" sldId="273"/>
        </pc:sldMkLst>
      </pc:sldChg>
      <pc:sldChg chg="addSp delSp modSp mod">
        <pc:chgData name="Sergio Ibarra" userId="f9e6e0322c927b48" providerId="LiveId" clId="{26888E04-AC29-4BF7-88EE-EE369CD5786A}" dt="2023-03-07T21:53:52.176" v="2322" actId="478"/>
        <pc:sldMkLst>
          <pc:docMk/>
          <pc:sldMk cId="655370735" sldId="274"/>
        </pc:sldMkLst>
        <pc:spChg chg="del">
          <ac:chgData name="Sergio Ibarra" userId="f9e6e0322c927b48" providerId="LiveId" clId="{26888E04-AC29-4BF7-88EE-EE369CD5786A}" dt="2023-03-07T21:53:52.176" v="2322" actId="478"/>
          <ac:spMkLst>
            <pc:docMk/>
            <pc:sldMk cId="655370735" sldId="274"/>
            <ac:spMk id="2" creationId="{041DC88E-D383-C8A3-EB20-9DEFDC51B91D}"/>
          </ac:spMkLst>
        </pc:spChg>
        <pc:spChg chg="add mod">
          <ac:chgData name="Sergio Ibarra" userId="f9e6e0322c927b48" providerId="LiveId" clId="{26888E04-AC29-4BF7-88EE-EE369CD5786A}" dt="2023-03-07T21:53:52.176" v="2322" actId="478"/>
          <ac:spMkLst>
            <pc:docMk/>
            <pc:sldMk cId="655370735" sldId="274"/>
            <ac:spMk id="6" creationId="{A9E284BD-FD8B-0FC3-085B-2082829B8B01}"/>
          </ac:spMkLst>
        </pc:spChg>
      </pc:sldChg>
      <pc:sldChg chg="addSp delSp modSp add mod">
        <pc:chgData name="Sergio Ibarra" userId="f9e6e0322c927b48" providerId="LiveId" clId="{26888E04-AC29-4BF7-88EE-EE369CD5786A}" dt="2023-03-07T21:26:58.656" v="1406" actId="1036"/>
        <pc:sldMkLst>
          <pc:docMk/>
          <pc:sldMk cId="4078243735" sldId="275"/>
        </pc:sldMkLst>
        <pc:spChg chg="mod">
          <ac:chgData name="Sergio Ibarra" userId="f9e6e0322c927b48" providerId="LiveId" clId="{26888E04-AC29-4BF7-88EE-EE369CD5786A}" dt="2023-03-07T21:26:58.656" v="1406" actId="1036"/>
          <ac:spMkLst>
            <pc:docMk/>
            <pc:sldMk cId="4078243735" sldId="275"/>
            <ac:spMk id="2" creationId="{0621F61F-1237-C7CC-BD37-25D379BEEDFB}"/>
          </ac:spMkLst>
        </pc:spChg>
        <pc:spChg chg="del">
          <ac:chgData name="Sergio Ibarra" userId="f9e6e0322c927b48" providerId="LiveId" clId="{26888E04-AC29-4BF7-88EE-EE369CD5786A}" dt="2023-03-07T20:27:06.996" v="161" actId="478"/>
          <ac:spMkLst>
            <pc:docMk/>
            <pc:sldMk cId="4078243735" sldId="275"/>
            <ac:spMk id="11" creationId="{2F69E720-A3AF-64E0-B88F-72CDE9147A7F}"/>
          </ac:spMkLst>
        </pc:spChg>
        <pc:graphicFrameChg chg="add mod modGraphic">
          <ac:chgData name="Sergio Ibarra" userId="f9e6e0322c927b48" providerId="LiveId" clId="{26888E04-AC29-4BF7-88EE-EE369CD5786A}" dt="2023-03-07T20:36:11.049" v="481" actId="113"/>
          <ac:graphicFrameMkLst>
            <pc:docMk/>
            <pc:sldMk cId="4078243735" sldId="275"/>
            <ac:graphicFrameMk id="3" creationId="{BC83DCBE-DDF4-1981-3304-1C587AFFB9CA}"/>
          </ac:graphicFrameMkLst>
        </pc:graphicFrameChg>
        <pc:graphicFrameChg chg="add del mod modGraphic">
          <ac:chgData name="Sergio Ibarra" userId="f9e6e0322c927b48" providerId="LiveId" clId="{26888E04-AC29-4BF7-88EE-EE369CD5786A}" dt="2023-03-07T20:39:24.458" v="640" actId="1076"/>
          <ac:graphicFrameMkLst>
            <pc:docMk/>
            <pc:sldMk cId="4078243735" sldId="275"/>
            <ac:graphicFrameMk id="6" creationId="{A1C4DD6E-F02A-C2B9-C119-536A11FE0D08}"/>
          </ac:graphicFrameMkLst>
        </pc:graphicFrameChg>
        <pc:graphicFrameChg chg="add mod modGraphic">
          <ac:chgData name="Sergio Ibarra" userId="f9e6e0322c927b48" providerId="LiveId" clId="{26888E04-AC29-4BF7-88EE-EE369CD5786A}" dt="2023-03-07T20:39:21.742" v="639" actId="1036"/>
          <ac:graphicFrameMkLst>
            <pc:docMk/>
            <pc:sldMk cId="4078243735" sldId="275"/>
            <ac:graphicFrameMk id="7" creationId="{EBDC12E4-27E8-3D39-8794-0195AB8BEF2D}"/>
          </ac:graphicFrameMkLst>
        </pc:graphicFrameChg>
        <pc:graphicFrameChg chg="add del mod">
          <ac:chgData name="Sergio Ibarra" userId="f9e6e0322c927b48" providerId="LiveId" clId="{26888E04-AC29-4BF7-88EE-EE369CD5786A}" dt="2023-03-07T20:38:11.034" v="571" actId="478"/>
          <ac:graphicFrameMkLst>
            <pc:docMk/>
            <pc:sldMk cId="4078243735" sldId="275"/>
            <ac:graphicFrameMk id="8" creationId="{005F1D93-8626-7F0C-7CEE-4ED3A7447C2C}"/>
          </ac:graphicFrameMkLst>
        </pc:graphicFrameChg>
        <pc:graphicFrameChg chg="add mod modGraphic">
          <ac:chgData name="Sergio Ibarra" userId="f9e6e0322c927b48" providerId="LiveId" clId="{26888E04-AC29-4BF7-88EE-EE369CD5786A}" dt="2023-03-07T20:40:14.581" v="667"/>
          <ac:graphicFrameMkLst>
            <pc:docMk/>
            <pc:sldMk cId="4078243735" sldId="275"/>
            <ac:graphicFrameMk id="9" creationId="{B903A808-56B4-8DAC-4E09-09BAAC51F928}"/>
          </ac:graphicFrameMkLst>
        </pc:graphicFrameChg>
        <pc:picChg chg="add del">
          <ac:chgData name="Sergio Ibarra" userId="f9e6e0322c927b48" providerId="LiveId" clId="{26888E04-AC29-4BF7-88EE-EE369CD5786A}" dt="2023-03-07T20:29:53.932" v="300" actId="478"/>
          <ac:picMkLst>
            <pc:docMk/>
            <pc:sldMk cId="4078243735" sldId="275"/>
            <ac:picMk id="5" creationId="{13753BB7-4DF8-E024-0970-FA6624FAFB2A}"/>
          </ac:picMkLst>
        </pc:picChg>
      </pc:sldChg>
      <pc:sldChg chg="addSp delSp modSp add mod">
        <pc:chgData name="Sergio Ibarra" userId="f9e6e0322c927b48" providerId="LiveId" clId="{26888E04-AC29-4BF7-88EE-EE369CD5786A}" dt="2023-03-07T21:27:03.110" v="1419" actId="1035"/>
        <pc:sldMkLst>
          <pc:docMk/>
          <pc:sldMk cId="3186081197" sldId="276"/>
        </pc:sldMkLst>
        <pc:spChg chg="mod">
          <ac:chgData name="Sergio Ibarra" userId="f9e6e0322c927b48" providerId="LiveId" clId="{26888E04-AC29-4BF7-88EE-EE369CD5786A}" dt="2023-03-07T21:27:03.110" v="1419" actId="1035"/>
          <ac:spMkLst>
            <pc:docMk/>
            <pc:sldMk cId="3186081197" sldId="276"/>
            <ac:spMk id="2" creationId="{0621F61F-1237-C7CC-BD37-25D379BEEDFB}"/>
          </ac:spMkLst>
        </pc:spChg>
        <pc:graphicFrameChg chg="mod modGraphic">
          <ac:chgData name="Sergio Ibarra" userId="f9e6e0322c927b48" providerId="LiveId" clId="{26888E04-AC29-4BF7-88EE-EE369CD5786A}" dt="2023-03-07T20:48:07.040" v="954" actId="1076"/>
          <ac:graphicFrameMkLst>
            <pc:docMk/>
            <pc:sldMk cId="3186081197" sldId="276"/>
            <ac:graphicFrameMk id="3" creationId="{BC83DCBE-DDF4-1981-3304-1C587AFFB9CA}"/>
          </ac:graphicFrameMkLst>
        </pc:graphicFrameChg>
        <pc:graphicFrameChg chg="add mod modGraphic">
          <ac:chgData name="Sergio Ibarra" userId="f9e6e0322c927b48" providerId="LiveId" clId="{26888E04-AC29-4BF7-88EE-EE369CD5786A}" dt="2023-03-07T20:48:07.040" v="954" actId="1076"/>
          <ac:graphicFrameMkLst>
            <pc:docMk/>
            <pc:sldMk cId="3186081197" sldId="276"/>
            <ac:graphicFrameMk id="4" creationId="{49EBC2F9-A3D7-A808-1CE8-D4D97395AD4B}"/>
          </ac:graphicFrameMkLst>
        </pc:graphicFrameChg>
        <pc:graphicFrameChg chg="add mod modGraphic">
          <ac:chgData name="Sergio Ibarra" userId="f9e6e0322c927b48" providerId="LiveId" clId="{26888E04-AC29-4BF7-88EE-EE369CD5786A}" dt="2023-03-07T21:23:18.112" v="1343" actId="207"/>
          <ac:graphicFrameMkLst>
            <pc:docMk/>
            <pc:sldMk cId="3186081197" sldId="276"/>
            <ac:graphicFrameMk id="5" creationId="{971C8B69-4F1B-2C4A-726F-D47DFEF801A7}"/>
          </ac:graphicFrameMkLst>
        </pc:graphicFrameChg>
        <pc:graphicFrameChg chg="del">
          <ac:chgData name="Sergio Ibarra" userId="f9e6e0322c927b48" providerId="LiveId" clId="{26888E04-AC29-4BF7-88EE-EE369CD5786A}" dt="2023-03-07T20:44:32.271" v="792" actId="478"/>
          <ac:graphicFrameMkLst>
            <pc:docMk/>
            <pc:sldMk cId="3186081197" sldId="276"/>
            <ac:graphicFrameMk id="6" creationId="{A1C4DD6E-F02A-C2B9-C119-536A11FE0D08}"/>
          </ac:graphicFrameMkLst>
        </pc:graphicFrameChg>
        <pc:graphicFrameChg chg="del mod">
          <ac:chgData name="Sergio Ibarra" userId="f9e6e0322c927b48" providerId="LiveId" clId="{26888E04-AC29-4BF7-88EE-EE369CD5786A}" dt="2023-03-07T20:44:32.271" v="792" actId="478"/>
          <ac:graphicFrameMkLst>
            <pc:docMk/>
            <pc:sldMk cId="3186081197" sldId="276"/>
            <ac:graphicFrameMk id="7" creationId="{EBDC12E4-27E8-3D39-8794-0195AB8BEF2D}"/>
          </ac:graphicFrameMkLst>
        </pc:graphicFrameChg>
        <pc:graphicFrameChg chg="add mod modGraphic">
          <ac:chgData name="Sergio Ibarra" userId="f9e6e0322c927b48" providerId="LiveId" clId="{26888E04-AC29-4BF7-88EE-EE369CD5786A}" dt="2023-03-07T21:23:21.527" v="1344" actId="207"/>
          <ac:graphicFrameMkLst>
            <pc:docMk/>
            <pc:sldMk cId="3186081197" sldId="276"/>
            <ac:graphicFrameMk id="8" creationId="{FF0D1376-3A63-624D-2326-9856CBA3AC36}"/>
          </ac:graphicFrameMkLst>
        </pc:graphicFrameChg>
        <pc:graphicFrameChg chg="del">
          <ac:chgData name="Sergio Ibarra" userId="f9e6e0322c927b48" providerId="LiveId" clId="{26888E04-AC29-4BF7-88EE-EE369CD5786A}" dt="2023-03-07T20:44:32.271" v="792" actId="478"/>
          <ac:graphicFrameMkLst>
            <pc:docMk/>
            <pc:sldMk cId="3186081197" sldId="276"/>
            <ac:graphicFrameMk id="9" creationId="{B903A808-56B4-8DAC-4E09-09BAAC51F928}"/>
          </ac:graphicFrameMkLst>
        </pc:graphicFrameChg>
      </pc:sldChg>
      <pc:sldChg chg="addSp delSp modSp add mod">
        <pc:chgData name="Sergio Ibarra" userId="f9e6e0322c927b48" providerId="LiveId" clId="{26888E04-AC29-4BF7-88EE-EE369CD5786A}" dt="2023-03-07T21:45:00.641" v="1674" actId="478"/>
        <pc:sldMkLst>
          <pc:docMk/>
          <pc:sldMk cId="3806718754" sldId="277"/>
        </pc:sldMkLst>
        <pc:spChg chg="del mod">
          <ac:chgData name="Sergio Ibarra" userId="f9e6e0322c927b48" providerId="LiveId" clId="{26888E04-AC29-4BF7-88EE-EE369CD5786A}" dt="2023-03-07T21:44:58.822" v="1673" actId="478"/>
          <ac:spMkLst>
            <pc:docMk/>
            <pc:sldMk cId="3806718754" sldId="277"/>
            <ac:spMk id="2" creationId="{0621F61F-1237-C7CC-BD37-25D379BEEDFB}"/>
          </ac:spMkLst>
        </pc:spChg>
        <pc:spChg chg="add del">
          <ac:chgData name="Sergio Ibarra" userId="f9e6e0322c927b48" providerId="LiveId" clId="{26888E04-AC29-4BF7-88EE-EE369CD5786A}" dt="2023-03-07T21:36:16.247" v="1514" actId="22"/>
          <ac:spMkLst>
            <pc:docMk/>
            <pc:sldMk cId="3806718754" sldId="277"/>
            <ac:spMk id="9" creationId="{83E7BB21-5423-BC54-D9CD-B4D4FC72F8BE}"/>
          </ac:spMkLst>
        </pc:spChg>
        <pc:spChg chg="add del mod">
          <ac:chgData name="Sergio Ibarra" userId="f9e6e0322c927b48" providerId="LiveId" clId="{26888E04-AC29-4BF7-88EE-EE369CD5786A}" dt="2023-03-07T21:45:00.641" v="1674" actId="478"/>
          <ac:spMkLst>
            <pc:docMk/>
            <pc:sldMk cId="3806718754" sldId="277"/>
            <ac:spMk id="12" creationId="{9A0598E5-0434-1104-9A5B-D2207219CD1E}"/>
          </ac:spMkLst>
        </pc:spChg>
        <pc:graphicFrameChg chg="del">
          <ac:chgData name="Sergio Ibarra" userId="f9e6e0322c927b48" providerId="LiveId" clId="{26888E04-AC29-4BF7-88EE-EE369CD5786A}" dt="2023-03-07T20:54:27.758" v="1108" actId="478"/>
          <ac:graphicFrameMkLst>
            <pc:docMk/>
            <pc:sldMk cId="3806718754" sldId="277"/>
            <ac:graphicFrameMk id="3" creationId="{BC83DCBE-DDF4-1981-3304-1C587AFFB9CA}"/>
          </ac:graphicFrameMkLst>
        </pc:graphicFrameChg>
        <pc:graphicFrameChg chg="del">
          <ac:chgData name="Sergio Ibarra" userId="f9e6e0322c927b48" providerId="LiveId" clId="{26888E04-AC29-4BF7-88EE-EE369CD5786A}" dt="2023-03-07T20:54:27.758" v="1108" actId="478"/>
          <ac:graphicFrameMkLst>
            <pc:docMk/>
            <pc:sldMk cId="3806718754" sldId="277"/>
            <ac:graphicFrameMk id="4" creationId="{49EBC2F9-A3D7-A808-1CE8-D4D97395AD4B}"/>
          </ac:graphicFrameMkLst>
        </pc:graphicFrameChg>
        <pc:graphicFrameChg chg="mod modGraphic">
          <ac:chgData name="Sergio Ibarra" userId="f9e6e0322c927b48" providerId="LiveId" clId="{26888E04-AC29-4BF7-88EE-EE369CD5786A}" dt="2023-03-07T21:43:36.395" v="1661" actId="20577"/>
          <ac:graphicFrameMkLst>
            <pc:docMk/>
            <pc:sldMk cId="3806718754" sldId="277"/>
            <ac:graphicFrameMk id="5" creationId="{971C8B69-4F1B-2C4A-726F-D47DFEF801A7}"/>
          </ac:graphicFrameMkLst>
        </pc:graphicFrameChg>
        <pc:graphicFrameChg chg="add mod modGraphic">
          <ac:chgData name="Sergio Ibarra" userId="f9e6e0322c927b48" providerId="LiveId" clId="{26888E04-AC29-4BF7-88EE-EE369CD5786A}" dt="2023-03-07T21:36:29.981" v="1520" actId="1076"/>
          <ac:graphicFrameMkLst>
            <pc:docMk/>
            <pc:sldMk cId="3806718754" sldId="277"/>
            <ac:graphicFrameMk id="6" creationId="{56F8C6DB-42F4-573B-2A51-1F0BDBC4CEF2}"/>
          </ac:graphicFrameMkLst>
        </pc:graphicFrameChg>
        <pc:graphicFrameChg chg="del">
          <ac:chgData name="Sergio Ibarra" userId="f9e6e0322c927b48" providerId="LiveId" clId="{26888E04-AC29-4BF7-88EE-EE369CD5786A}" dt="2023-03-07T20:57:59.341" v="1200" actId="478"/>
          <ac:graphicFrameMkLst>
            <pc:docMk/>
            <pc:sldMk cId="3806718754" sldId="277"/>
            <ac:graphicFrameMk id="8" creationId="{FF0D1376-3A63-624D-2326-9856CBA3AC36}"/>
          </ac:graphicFrameMkLst>
        </pc:graphicFrameChg>
        <pc:graphicFrameChg chg="add mod modGraphic">
          <ac:chgData name="Sergio Ibarra" userId="f9e6e0322c927b48" providerId="LiveId" clId="{26888E04-AC29-4BF7-88EE-EE369CD5786A}" dt="2023-03-07T21:40:54.075" v="1624"/>
          <ac:graphicFrameMkLst>
            <pc:docMk/>
            <pc:sldMk cId="3806718754" sldId="277"/>
            <ac:graphicFrameMk id="10" creationId="{4DD0CCF7-F9CB-4B57-933F-48766D8746E1}"/>
          </ac:graphicFrameMkLst>
        </pc:graphicFrameChg>
      </pc:sldChg>
      <pc:sldChg chg="addSp delSp modSp add mod">
        <pc:chgData name="Sergio Ibarra" userId="f9e6e0322c927b48" providerId="LiveId" clId="{26888E04-AC29-4BF7-88EE-EE369CD5786A}" dt="2023-03-07T21:46:11.211" v="1721" actId="20577"/>
        <pc:sldMkLst>
          <pc:docMk/>
          <pc:sldMk cId="239742785" sldId="278"/>
        </pc:sldMkLst>
        <pc:graphicFrameChg chg="add mod modGraphic">
          <ac:chgData name="Sergio Ibarra" userId="f9e6e0322c927b48" providerId="LiveId" clId="{26888E04-AC29-4BF7-88EE-EE369CD5786A}" dt="2023-03-07T21:45:42.327" v="1684" actId="113"/>
          <ac:graphicFrameMkLst>
            <pc:docMk/>
            <pc:sldMk cId="239742785" sldId="278"/>
            <ac:graphicFrameMk id="3" creationId="{D9155D50-4B3E-10A0-FCCE-9644E2ECD19E}"/>
          </ac:graphicFrameMkLst>
        </pc:graphicFrameChg>
        <pc:graphicFrameChg chg="add mod modGraphic">
          <ac:chgData name="Sergio Ibarra" userId="f9e6e0322c927b48" providerId="LiveId" clId="{26888E04-AC29-4BF7-88EE-EE369CD5786A}" dt="2023-03-07T21:45:06.138" v="1675" actId="1076"/>
          <ac:graphicFrameMkLst>
            <pc:docMk/>
            <pc:sldMk cId="239742785" sldId="278"/>
            <ac:graphicFrameMk id="4" creationId="{C3E8FE5F-CEDA-B02E-6C2F-7E598D27614C}"/>
          </ac:graphicFrameMkLst>
        </pc:graphicFrameChg>
        <pc:graphicFrameChg chg="del">
          <ac:chgData name="Sergio Ibarra" userId="f9e6e0322c927b48" providerId="LiveId" clId="{26888E04-AC29-4BF7-88EE-EE369CD5786A}" dt="2023-03-07T21:41:30.396" v="1626" actId="478"/>
          <ac:graphicFrameMkLst>
            <pc:docMk/>
            <pc:sldMk cId="239742785" sldId="278"/>
            <ac:graphicFrameMk id="5" creationId="{971C8B69-4F1B-2C4A-726F-D47DFEF801A7}"/>
          </ac:graphicFrameMkLst>
        </pc:graphicFrameChg>
        <pc:graphicFrameChg chg="del">
          <ac:chgData name="Sergio Ibarra" userId="f9e6e0322c927b48" providerId="LiveId" clId="{26888E04-AC29-4BF7-88EE-EE369CD5786A}" dt="2023-03-07T21:41:30.396" v="1626" actId="478"/>
          <ac:graphicFrameMkLst>
            <pc:docMk/>
            <pc:sldMk cId="239742785" sldId="278"/>
            <ac:graphicFrameMk id="6" creationId="{56F8C6DB-42F4-573B-2A51-1F0BDBC4CEF2}"/>
          </ac:graphicFrameMkLst>
        </pc:graphicFrameChg>
        <pc:graphicFrameChg chg="add mod modGraphic">
          <ac:chgData name="Sergio Ibarra" userId="f9e6e0322c927b48" providerId="LiveId" clId="{26888E04-AC29-4BF7-88EE-EE369CD5786A}" dt="2023-03-07T21:46:11.211" v="1721" actId="20577"/>
          <ac:graphicFrameMkLst>
            <pc:docMk/>
            <pc:sldMk cId="239742785" sldId="278"/>
            <ac:graphicFrameMk id="7" creationId="{5F4FC548-0E77-A00B-EAED-BBE4FB7F5BD3}"/>
          </ac:graphicFrameMkLst>
        </pc:graphicFrameChg>
        <pc:graphicFrameChg chg="del">
          <ac:chgData name="Sergio Ibarra" userId="f9e6e0322c927b48" providerId="LiveId" clId="{26888E04-AC29-4BF7-88EE-EE369CD5786A}" dt="2023-03-07T21:41:30.396" v="1626" actId="478"/>
          <ac:graphicFrameMkLst>
            <pc:docMk/>
            <pc:sldMk cId="239742785" sldId="278"/>
            <ac:graphicFrameMk id="10" creationId="{4DD0CCF7-F9CB-4B57-933F-48766D8746E1}"/>
          </ac:graphicFrameMkLst>
        </pc:graphicFrameChg>
      </pc:sldChg>
      <pc:sldChg chg="addSp delSp modSp add mod setBg delDesignElem">
        <pc:chgData name="Sergio Ibarra" userId="f9e6e0322c927b48" providerId="LiveId" clId="{26888E04-AC29-4BF7-88EE-EE369CD5786A}" dt="2023-03-07T21:52:44.841" v="2233" actId="26606"/>
        <pc:sldMkLst>
          <pc:docMk/>
          <pc:sldMk cId="4068119490" sldId="279"/>
        </pc:sldMkLst>
        <pc:spChg chg="mod">
          <ac:chgData name="Sergio Ibarra" userId="f9e6e0322c927b48" providerId="LiveId" clId="{26888E04-AC29-4BF7-88EE-EE369CD5786A}" dt="2023-03-07T21:52:44.841" v="2233" actId="26606"/>
          <ac:spMkLst>
            <pc:docMk/>
            <pc:sldMk cId="4068119490" sldId="279"/>
            <ac:spMk id="2" creationId="{041DC88E-D383-C8A3-EB20-9DEFDC51B91D}"/>
          </ac:spMkLst>
        </pc:spChg>
        <pc:spChg chg="del">
          <ac:chgData name="Sergio Ibarra" userId="f9e6e0322c927b48" providerId="LiveId" clId="{26888E04-AC29-4BF7-88EE-EE369CD5786A}" dt="2023-03-07T21:47:00.613" v="1783" actId="478"/>
          <ac:spMkLst>
            <pc:docMk/>
            <pc:sldMk cId="4068119490" sldId="279"/>
            <ac:spMk id="3" creationId="{51BB89B1-51A6-6F7F-E24C-500B649F7B73}"/>
          </ac:spMkLst>
        </pc:spChg>
        <pc:spChg chg="del">
          <ac:chgData name="Sergio Ibarra" userId="f9e6e0322c927b48" providerId="LiveId" clId="{26888E04-AC29-4BF7-88EE-EE369CD5786A}" dt="2023-03-07T21:46:30.007" v="1724"/>
          <ac:spMkLst>
            <pc:docMk/>
            <pc:sldMk cId="4068119490" sldId="279"/>
            <ac:spMk id="2055" creationId="{16F9E488-0718-4E1E-9D12-26779F606252}"/>
          </ac:spMkLst>
        </pc:spChg>
        <pc:spChg chg="del">
          <ac:chgData name="Sergio Ibarra" userId="f9e6e0322c927b48" providerId="LiveId" clId="{26888E04-AC29-4BF7-88EE-EE369CD5786A}" dt="2023-03-07T21:46:30.007" v="1724"/>
          <ac:spMkLst>
            <pc:docMk/>
            <pc:sldMk cId="4068119490" sldId="279"/>
            <ac:spMk id="2057" creationId="{CE708407-D01D-4E57-8998-FF799DBC3788}"/>
          </ac:spMkLst>
        </pc:spChg>
        <pc:spChg chg="add">
          <ac:chgData name="Sergio Ibarra" userId="f9e6e0322c927b48" providerId="LiveId" clId="{26888E04-AC29-4BF7-88EE-EE369CD5786A}" dt="2023-03-07T21:52:44.841" v="2233" actId="26606"/>
          <ac:spMkLst>
            <pc:docMk/>
            <pc:sldMk cId="4068119490" sldId="279"/>
            <ac:spMk id="3081" creationId="{16F9E488-0718-4E1E-9D12-26779F606252}"/>
          </ac:spMkLst>
        </pc:spChg>
        <pc:spChg chg="add">
          <ac:chgData name="Sergio Ibarra" userId="f9e6e0322c927b48" providerId="LiveId" clId="{26888E04-AC29-4BF7-88EE-EE369CD5786A}" dt="2023-03-07T21:52:44.841" v="2233" actId="26606"/>
          <ac:spMkLst>
            <pc:docMk/>
            <pc:sldMk cId="4068119490" sldId="279"/>
            <ac:spMk id="3083" creationId="{CE708407-D01D-4E57-8998-FF799DBC3788}"/>
          </ac:spMkLst>
        </pc:spChg>
        <pc:grpChg chg="del">
          <ac:chgData name="Sergio Ibarra" userId="f9e6e0322c927b48" providerId="LiveId" clId="{26888E04-AC29-4BF7-88EE-EE369CD5786A}" dt="2023-03-07T21:46:30.007" v="1724"/>
          <ac:grpSpMkLst>
            <pc:docMk/>
            <pc:sldMk cId="4068119490" sldId="279"/>
            <ac:grpSpMk id="2059" creationId="{7F963B07-5C9E-478C-A53E-B6F5B4A78933}"/>
          </ac:grpSpMkLst>
        </pc:grpChg>
        <pc:grpChg chg="add">
          <ac:chgData name="Sergio Ibarra" userId="f9e6e0322c927b48" providerId="LiveId" clId="{26888E04-AC29-4BF7-88EE-EE369CD5786A}" dt="2023-03-07T21:52:44.841" v="2233" actId="26606"/>
          <ac:grpSpMkLst>
            <pc:docMk/>
            <pc:sldMk cId="4068119490" sldId="279"/>
            <ac:grpSpMk id="3085" creationId="{7F963B07-5C9E-478C-A53E-B6F5B4A78933}"/>
          </ac:grpSpMkLst>
        </pc:grpChg>
        <pc:picChg chg="del">
          <ac:chgData name="Sergio Ibarra" userId="f9e6e0322c927b48" providerId="LiveId" clId="{26888E04-AC29-4BF7-88EE-EE369CD5786A}" dt="2023-03-07T21:50:51.343" v="2221" actId="478"/>
          <ac:picMkLst>
            <pc:docMk/>
            <pc:sldMk cId="4068119490" sldId="279"/>
            <ac:picMk id="2050" creationId="{1F838117-A4FC-63DA-6677-784C7926A821}"/>
          </ac:picMkLst>
        </pc:picChg>
        <pc:picChg chg="add del mod">
          <ac:chgData name="Sergio Ibarra" userId="f9e6e0322c927b48" providerId="LiveId" clId="{26888E04-AC29-4BF7-88EE-EE369CD5786A}" dt="2023-03-07T21:52:13.166" v="2230" actId="478"/>
          <ac:picMkLst>
            <pc:docMk/>
            <pc:sldMk cId="4068119490" sldId="279"/>
            <ac:picMk id="3074" creationId="{E0C2DB03-FEDA-B626-FA0E-5C9CF6E0C028}"/>
          </ac:picMkLst>
        </pc:picChg>
        <pc:picChg chg="add mod">
          <ac:chgData name="Sergio Ibarra" userId="f9e6e0322c927b48" providerId="LiveId" clId="{26888E04-AC29-4BF7-88EE-EE369CD5786A}" dt="2023-03-07T21:52:44.841" v="2233" actId="26606"/>
          <ac:picMkLst>
            <pc:docMk/>
            <pc:sldMk cId="4068119490" sldId="279"/>
            <ac:picMk id="3076" creationId="{2753E803-2BBB-342E-4780-B6B183BA812F}"/>
          </ac:picMkLst>
        </pc:picChg>
      </pc:sldChg>
      <pc:sldChg chg="addSp delSp modSp add mod">
        <pc:chgData name="Sergio Ibarra" userId="f9e6e0322c927b48" providerId="LiveId" clId="{26888E04-AC29-4BF7-88EE-EE369CD5786A}" dt="2023-03-07T21:53:30.873" v="2318" actId="207"/>
        <pc:sldMkLst>
          <pc:docMk/>
          <pc:sldMk cId="2521683141" sldId="280"/>
        </pc:sldMkLst>
        <pc:spChg chg="mod">
          <ac:chgData name="Sergio Ibarra" userId="f9e6e0322c927b48" providerId="LiveId" clId="{26888E04-AC29-4BF7-88EE-EE369CD5786A}" dt="2023-03-07T21:53:10.962" v="2307" actId="20577"/>
          <ac:spMkLst>
            <pc:docMk/>
            <pc:sldMk cId="2521683141" sldId="280"/>
            <ac:spMk id="2" creationId="{0621F61F-1237-C7CC-BD37-25D379BEEDFB}"/>
          </ac:spMkLst>
        </pc:spChg>
        <pc:spChg chg="add mod">
          <ac:chgData name="Sergio Ibarra" userId="f9e6e0322c927b48" providerId="LiveId" clId="{26888E04-AC29-4BF7-88EE-EE369CD5786A}" dt="2023-03-07T21:53:30.873" v="2318" actId="207"/>
          <ac:spMkLst>
            <pc:docMk/>
            <pc:sldMk cId="2521683141" sldId="280"/>
            <ac:spMk id="5" creationId="{0FFB493B-5527-111B-CAB4-658F3CAAC0E7}"/>
          </ac:spMkLst>
        </pc:spChg>
        <pc:graphicFrameChg chg="del">
          <ac:chgData name="Sergio Ibarra" userId="f9e6e0322c927b48" providerId="LiveId" clId="{26888E04-AC29-4BF7-88EE-EE369CD5786A}" dt="2023-03-07T21:51:05.324" v="2225" actId="478"/>
          <ac:graphicFrameMkLst>
            <pc:docMk/>
            <pc:sldMk cId="2521683141" sldId="280"/>
            <ac:graphicFrameMk id="3" creationId="{D9155D50-4B3E-10A0-FCCE-9644E2ECD19E}"/>
          </ac:graphicFrameMkLst>
        </pc:graphicFrameChg>
        <pc:graphicFrameChg chg="del">
          <ac:chgData name="Sergio Ibarra" userId="f9e6e0322c927b48" providerId="LiveId" clId="{26888E04-AC29-4BF7-88EE-EE369CD5786A}" dt="2023-03-07T21:51:05.324" v="2225" actId="478"/>
          <ac:graphicFrameMkLst>
            <pc:docMk/>
            <pc:sldMk cId="2521683141" sldId="280"/>
            <ac:graphicFrameMk id="4" creationId="{C3E8FE5F-CEDA-B02E-6C2F-7E598D27614C}"/>
          </ac:graphicFrameMkLst>
        </pc:graphicFrameChg>
        <pc:graphicFrameChg chg="del">
          <ac:chgData name="Sergio Ibarra" userId="f9e6e0322c927b48" providerId="LiveId" clId="{26888E04-AC29-4BF7-88EE-EE369CD5786A}" dt="2023-03-07T21:51:05.324" v="2225" actId="478"/>
          <ac:graphicFrameMkLst>
            <pc:docMk/>
            <pc:sldMk cId="2521683141" sldId="280"/>
            <ac:graphicFrameMk id="7" creationId="{5F4FC548-0E77-A00B-EAED-BBE4FB7F5BD3}"/>
          </ac:graphicFrameMkLst>
        </pc:graphicFrameChg>
      </pc:sldChg>
      <pc:sldChg chg="delSp add del mod">
        <pc:chgData name="Sergio Ibarra" userId="f9e6e0322c927b48" providerId="LiveId" clId="{26888E04-AC29-4BF7-88EE-EE369CD5786A}" dt="2023-03-07T21:53:32.984" v="2319" actId="47"/>
        <pc:sldMkLst>
          <pc:docMk/>
          <pc:sldMk cId="272436226" sldId="281"/>
        </pc:sldMkLst>
        <pc:graphicFrameChg chg="del">
          <ac:chgData name="Sergio Ibarra" userId="f9e6e0322c927b48" providerId="LiveId" clId="{26888E04-AC29-4BF7-88EE-EE369CD5786A}" dt="2023-03-07T21:51:01.370" v="2224" actId="478"/>
          <ac:graphicFrameMkLst>
            <pc:docMk/>
            <pc:sldMk cId="272436226" sldId="281"/>
            <ac:graphicFrameMk id="3" creationId="{D9155D50-4B3E-10A0-FCCE-9644E2ECD19E}"/>
          </ac:graphicFrameMkLst>
        </pc:graphicFrameChg>
        <pc:graphicFrameChg chg="del">
          <ac:chgData name="Sergio Ibarra" userId="f9e6e0322c927b48" providerId="LiveId" clId="{26888E04-AC29-4BF7-88EE-EE369CD5786A}" dt="2023-03-07T21:51:01.370" v="2224" actId="478"/>
          <ac:graphicFrameMkLst>
            <pc:docMk/>
            <pc:sldMk cId="272436226" sldId="281"/>
            <ac:graphicFrameMk id="4" creationId="{C3E8FE5F-CEDA-B02E-6C2F-7E598D27614C}"/>
          </ac:graphicFrameMkLst>
        </pc:graphicFrameChg>
        <pc:graphicFrameChg chg="del">
          <ac:chgData name="Sergio Ibarra" userId="f9e6e0322c927b48" providerId="LiveId" clId="{26888E04-AC29-4BF7-88EE-EE369CD5786A}" dt="2023-03-07T21:51:01.370" v="2224" actId="478"/>
          <ac:graphicFrameMkLst>
            <pc:docMk/>
            <pc:sldMk cId="272436226" sldId="281"/>
            <ac:graphicFrameMk id="7" creationId="{5F4FC548-0E77-A00B-EAED-BBE4FB7F5BD3}"/>
          </ac:graphicFrameMkLst>
        </pc:graphicFrameChg>
      </pc:sldChg>
      <pc:sldChg chg="add">
        <pc:chgData name="Sergio Ibarra" userId="f9e6e0322c927b48" providerId="LiveId" clId="{26888E04-AC29-4BF7-88EE-EE369CD5786A}" dt="2023-03-07T21:53:35.130" v="2320"/>
        <pc:sldMkLst>
          <pc:docMk/>
          <pc:sldMk cId="3291771375" sldId="281"/>
        </pc:sldMkLst>
      </pc:sldChg>
      <pc:sldChg chg="modSp add mod">
        <pc:chgData name="Sergio Ibarra" userId="f9e6e0322c927b48" providerId="LiveId" clId="{26888E04-AC29-4BF7-88EE-EE369CD5786A}" dt="2023-03-07T21:57:49.410" v="2865" actId="20577"/>
        <pc:sldMkLst>
          <pc:docMk/>
          <pc:sldMk cId="1495965562" sldId="282"/>
        </pc:sldMkLst>
        <pc:spChg chg="mod">
          <ac:chgData name="Sergio Ibarra" userId="f9e6e0322c927b48" providerId="LiveId" clId="{26888E04-AC29-4BF7-88EE-EE369CD5786A}" dt="2023-03-07T21:54:00.774" v="2332" actId="20577"/>
          <ac:spMkLst>
            <pc:docMk/>
            <pc:sldMk cId="1495965562" sldId="282"/>
            <ac:spMk id="2" creationId="{0621F61F-1237-C7CC-BD37-25D379BEEDFB}"/>
          </ac:spMkLst>
        </pc:spChg>
        <pc:spChg chg="mod">
          <ac:chgData name="Sergio Ibarra" userId="f9e6e0322c927b48" providerId="LiveId" clId="{26888E04-AC29-4BF7-88EE-EE369CD5786A}" dt="2023-03-07T21:57:49.410" v="2865" actId="20577"/>
          <ac:spMkLst>
            <pc:docMk/>
            <pc:sldMk cId="1495965562" sldId="282"/>
            <ac:spMk id="11" creationId="{2F69E720-A3AF-64E0-B88F-72CDE9147A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8D55A-E011-457C-88A8-D78A0FD9564F}" type="datetimeFigureOut">
              <a:rPr lang="es-MX" smtClean="0"/>
              <a:t>07/03/2023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92EB5-3D1C-4ED1-AA7C-587A05F3ADB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526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95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7182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251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83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87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8212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1242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648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30CC-2F89-AF96-C067-BCA4A3781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CB574-5EAD-E35B-ED8D-7F85A7311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3F974-F0C4-1ED4-A5F7-0B426E83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F975-44D0-47A4-9D4C-EC59A99B3D66}" type="datetimeFigureOut">
              <a:rPr lang="es-MX" smtClean="0"/>
              <a:t>07/03/2023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884C-1AAE-445F-6500-E04E7BB1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EECBD-B69A-995A-6420-5F1B2D3C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8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CA29-C389-7DD0-EE1F-7F8FF2BA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C816B-DBA4-9260-ACF8-076F1AE18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56BAC-F59F-0B3E-FC79-37DF437D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F975-44D0-47A4-9D4C-EC59A99B3D66}" type="datetimeFigureOut">
              <a:rPr lang="es-MX" smtClean="0"/>
              <a:t>07/03/2023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C4A5-0E0A-2525-8477-B0CFE7D5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3BCD-1C0E-7FB7-3D6C-CAA185AF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60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FA420-B74C-8A51-60FC-BF8A4A59F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7E85B-EBA7-A512-A07A-4A596D325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A2B78-CAD4-007C-1649-665CB1C2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F975-44D0-47A4-9D4C-EC59A99B3D66}" type="datetimeFigureOut">
              <a:rPr lang="es-MX" smtClean="0"/>
              <a:t>07/03/2023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35C19-52BD-4EDC-493F-F323CC82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FBC79-1740-8736-C747-EAF9630B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53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71B2-27FC-0D81-B86E-4AB2B808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4EE98-CF7F-A27F-FBD0-2307A7600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D466D-9D48-2B21-B526-3D08E27F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F975-44D0-47A4-9D4C-EC59A99B3D66}" type="datetimeFigureOut">
              <a:rPr lang="es-MX" smtClean="0"/>
              <a:t>07/03/2023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2ECEF-7FA7-A944-21CD-979F41DE2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2CED5-4537-9B87-C8EE-0FB78FDC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83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43DC-F759-2DE5-4F80-362D7F70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961F2-06E5-F2A2-134B-62A0EE1E6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FC80-E362-36AC-CBDF-481CD7E5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F975-44D0-47A4-9D4C-EC59A99B3D66}" type="datetimeFigureOut">
              <a:rPr lang="es-MX" smtClean="0"/>
              <a:t>07/03/2023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925AC-83BF-0A01-9920-F03E53B2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60447-18E4-9DB7-A24F-4A7F0528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588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A15D-42D8-F741-00E9-3A7FFB0E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BCD96-16BE-462E-2536-4DC8F9297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70B6E-9504-98E8-20E6-3F0FB86A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54AD9-0977-CC3D-9CBC-72B96A92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F975-44D0-47A4-9D4C-EC59A99B3D66}" type="datetimeFigureOut">
              <a:rPr lang="es-MX" smtClean="0"/>
              <a:t>07/03/2023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6AC63-CE41-AA95-AAB5-2587DB1C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10AED-6FFB-9AEA-C2BF-74DF54FF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204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987B-19BE-7961-0DCD-96AAE244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90FE9-7E0F-8D9F-CC37-A4159CBF6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95A67-2A55-E1B8-69A9-C84E5D123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56672-F2DF-F5AD-D830-26D1A45C4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A0D80-B32E-613B-E9B6-74D0137F4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A75C4-1AC8-ECA6-B089-6DCBA0BD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F975-44D0-47A4-9D4C-EC59A99B3D66}" type="datetimeFigureOut">
              <a:rPr lang="es-MX" smtClean="0"/>
              <a:t>07/03/2023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A0FEC-4887-FB0F-9F67-5FC152A9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0B7C4-93D0-3A09-E8B0-65835285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99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CB0B-C70C-AC22-63EF-8867D96D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DC5F4-5F57-3B3C-4EF1-4983761F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F975-44D0-47A4-9D4C-EC59A99B3D66}" type="datetimeFigureOut">
              <a:rPr lang="es-MX" smtClean="0"/>
              <a:t>07/03/2023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7BC4E-9534-FDCC-3E11-D531FD4F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189D5-3F50-83AC-AD68-DD676507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47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158B9-BF22-1879-8D11-878B36BB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F975-44D0-47A4-9D4C-EC59A99B3D66}" type="datetimeFigureOut">
              <a:rPr lang="es-MX" smtClean="0"/>
              <a:t>07/03/2023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15463-7D6E-F577-9BD1-D2975DC4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A1AAE-01FD-AE9C-5DF8-56C69245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607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45EF-E8B0-BC25-3033-35FE0906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03A1-0971-D0D0-E314-6D041D634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8CFB7-F91E-046F-BA81-5CACD8EBD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0B6A7-9C3E-3E66-B7FA-A5764CD9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F975-44D0-47A4-9D4C-EC59A99B3D66}" type="datetimeFigureOut">
              <a:rPr lang="es-MX" smtClean="0"/>
              <a:t>07/03/2023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F139F-CCAD-2071-9F0A-2501DFDF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0C91D-6E7F-2AFE-0FB4-10E796EF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894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A987-066D-A528-707B-3CF4F861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DD9FC-B47C-8C40-7051-06348AD4B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7C00A-34B6-60AE-D8D4-1D33A14E2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20D57-1FE7-6DCE-2F17-972FB28B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F975-44D0-47A4-9D4C-EC59A99B3D66}" type="datetimeFigureOut">
              <a:rPr lang="es-MX" smtClean="0"/>
              <a:t>07/03/2023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CCBBC-DEEC-5802-A9B4-870F5BB9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CBC1E-77DB-3390-BD07-B8DBFD31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699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E4A77-D9CC-99BB-1849-E2935C1A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B195C-72BA-E507-9B78-E061E096B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49598-B42C-F7D7-A49F-9A5660522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EF975-44D0-47A4-9D4C-EC59A99B3D66}" type="datetimeFigureOut">
              <a:rPr lang="es-MX" smtClean="0"/>
              <a:t>07/03/2023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67CF-F8A5-AAF5-00EF-67709BCC1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08FDE-9063-182F-DA3B-971BBB3A7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657AE-E8E4-4709-9C29-CD63680057C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094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DC88E-D383-C8A3-EB20-9DEFDC51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CODER HOUSE PROYECTO BASES DE DATOS </a:t>
            </a:r>
            <a:endParaRPr lang="es-MX" sz="40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B89B1-51A6-6F7F-E24C-500B649F7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 fontScale="47500" lnSpcReduction="20000"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IBARRA SERGIO</a:t>
            </a:r>
          </a:p>
          <a:p>
            <a:r>
              <a:rPr lang="en-US" sz="2000" dirty="0">
                <a:solidFill>
                  <a:schemeClr val="tx2"/>
                </a:solidFill>
              </a:rPr>
              <a:t>MARCH 2023 </a:t>
            </a:r>
            <a:endParaRPr lang="es-MX" sz="2000" dirty="0">
              <a:solidFill>
                <a:schemeClr val="tx2"/>
              </a:solidFill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F1 Logo - símbolo, significado logotipo, historia, PNG">
            <a:extLst>
              <a:ext uri="{FF2B5EF4-FFF2-40B4-BE49-F238E27FC236}">
                <a16:creationId xmlns:a16="http://schemas.microsoft.com/office/drawing/2014/main" id="{5308FF57-25F4-1BD9-7B31-F47CE971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3881" y="320231"/>
            <a:ext cx="5042785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779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-635"/>
            <a:ext cx="11753850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presenta la relación entre la distintas entidades de nuestra base Formula1</a:t>
            </a:r>
            <a:endParaRPr lang="es-MX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FB493B-5527-111B-CAB4-658F3CAAC0E7}"/>
              </a:ext>
            </a:extLst>
          </p:cNvPr>
          <p:cNvSpPr txBox="1">
            <a:spLocks/>
          </p:cNvSpPr>
          <p:nvPr/>
        </p:nvSpPr>
        <p:spPr>
          <a:xfrm>
            <a:off x="1742440" y="2804318"/>
            <a:ext cx="8707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b="1" dirty="0">
                <a:solidFill>
                  <a:srgbClr val="FF0000"/>
                </a:solidFill>
              </a:rPr>
              <a:t>WIP</a:t>
            </a:r>
            <a:endParaRPr lang="es-MX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7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áficas financieras en una pantalla oscura">
            <a:extLst>
              <a:ext uri="{FF2B5EF4-FFF2-40B4-BE49-F238E27FC236}">
                <a16:creationId xmlns:a16="http://schemas.microsoft.com/office/drawing/2014/main" id="{E2113D60-AA01-3F89-C5E2-4BD30DAE6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" b="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B89B1-51A6-6F7F-E24C-500B649F7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6010" y="3884037"/>
            <a:ext cx="7459980" cy="468888"/>
          </a:xfrm>
        </p:spPr>
        <p:txBody>
          <a:bodyPr>
            <a:normAutofit/>
          </a:bodyPr>
          <a:lstStyle/>
          <a:p>
            <a:endParaRPr lang="es-MX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rgbClr val="33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A9E284BD-FD8B-0FC3-085B-2082829B8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537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365125"/>
            <a:ext cx="11860024" cy="1325563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/>
              <a:t>HIPOTESIS:</a:t>
            </a:r>
            <a:endParaRPr lang="es-MX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69E720-A3AF-64E0-B88F-72CDE9147A7F}"/>
              </a:ext>
            </a:extLst>
          </p:cNvPr>
          <p:cNvSpPr/>
          <p:nvPr/>
        </p:nvSpPr>
        <p:spPr>
          <a:xfrm>
            <a:off x="1022684" y="2152832"/>
            <a:ext cx="10431379" cy="30011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2800" dirty="0">
                <a:solidFill>
                  <a:schemeClr val="tx1"/>
                </a:solidFill>
              </a:rPr>
              <a:t>Se pretende analizar patrones, relaciones o tendencias en las distintas variables de estudio, por ejemplo. ¿Qué tantas veces aquel </a:t>
            </a:r>
            <a:r>
              <a:rPr lang="es-MX" sz="2800">
                <a:solidFill>
                  <a:schemeClr val="tx1"/>
                </a:solidFill>
              </a:rPr>
              <a:t>que empieza en </a:t>
            </a:r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6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365125"/>
            <a:ext cx="11860024" cy="1325563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/>
              <a:t>DATASET: 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de carreras de la formula 1 </a:t>
            </a:r>
            <a:endParaRPr lang="es-MX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69E720-A3AF-64E0-B88F-72CDE9147A7F}"/>
              </a:ext>
            </a:extLst>
          </p:cNvPr>
          <p:cNvSpPr/>
          <p:nvPr/>
        </p:nvSpPr>
        <p:spPr>
          <a:xfrm>
            <a:off x="1022684" y="2152832"/>
            <a:ext cx="10431379" cy="30011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2800" dirty="0">
                <a:solidFill>
                  <a:schemeClr val="tx1"/>
                </a:solidFill>
              </a:rPr>
              <a:t>Se extrajo información acerca de cada Carrera en el </a:t>
            </a:r>
            <a:r>
              <a:rPr lang="es-MX" sz="2800" dirty="0" err="1">
                <a:solidFill>
                  <a:schemeClr val="tx1"/>
                </a:solidFill>
              </a:rPr>
              <a:t>ciruito</a:t>
            </a:r>
            <a:r>
              <a:rPr lang="es-MX" sz="2800" dirty="0">
                <a:solidFill>
                  <a:schemeClr val="tx1"/>
                </a:solidFill>
              </a:rPr>
              <a:t> </a:t>
            </a:r>
            <a:r>
              <a:rPr lang="es-MX" sz="2800" dirty="0" err="1">
                <a:solidFill>
                  <a:schemeClr val="tx1"/>
                </a:solidFill>
              </a:rPr>
              <a:t>professional</a:t>
            </a:r>
            <a:r>
              <a:rPr lang="es-MX" sz="2800" dirty="0">
                <a:solidFill>
                  <a:schemeClr val="tx1"/>
                </a:solidFill>
              </a:rPr>
              <a:t> de formula 1 desde el año 2009 hasta el 2022.</a:t>
            </a:r>
          </a:p>
          <a:p>
            <a:r>
              <a:rPr lang="es-MX" sz="2800" dirty="0">
                <a:solidFill>
                  <a:schemeClr val="tx1"/>
                </a:solidFill>
              </a:rPr>
              <a:t>Esta información está dividida en muchas tablas tales como: </a:t>
            </a:r>
            <a:r>
              <a:rPr lang="es-MX" sz="2800" dirty="0" err="1">
                <a:solidFill>
                  <a:schemeClr val="tx1"/>
                </a:solidFill>
              </a:rPr>
              <a:t>circuits</a:t>
            </a:r>
            <a:r>
              <a:rPr lang="es-MX" sz="2800" dirty="0">
                <a:solidFill>
                  <a:schemeClr val="tx1"/>
                </a:solidFill>
              </a:rPr>
              <a:t>.  </a:t>
            </a:r>
            <a:r>
              <a:rPr lang="es-MX" sz="2800" dirty="0" err="1">
                <a:solidFill>
                  <a:schemeClr val="tx1"/>
                </a:solidFill>
              </a:rPr>
              <a:t>cricuits_results</a:t>
            </a:r>
            <a:r>
              <a:rPr lang="es-MX" sz="2800" dirty="0">
                <a:solidFill>
                  <a:schemeClr val="tx1"/>
                </a:solidFill>
              </a:rPr>
              <a:t> , </a:t>
            </a:r>
            <a:r>
              <a:rPr lang="es-MX" sz="2800" dirty="0" err="1">
                <a:solidFill>
                  <a:schemeClr val="tx1"/>
                </a:solidFill>
              </a:rPr>
              <a:t>constructor_standings</a:t>
            </a:r>
            <a:r>
              <a:rPr lang="es-MX" sz="2800" dirty="0">
                <a:solidFill>
                  <a:schemeClr val="tx1"/>
                </a:solidFill>
              </a:rPr>
              <a:t> , </a:t>
            </a:r>
            <a:r>
              <a:rPr lang="es-MX" sz="2800" dirty="0" err="1">
                <a:solidFill>
                  <a:schemeClr val="tx1"/>
                </a:solidFill>
              </a:rPr>
              <a:t>constructors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driver_standings</a:t>
            </a:r>
            <a:r>
              <a:rPr lang="es-MX" sz="2800" dirty="0">
                <a:solidFill>
                  <a:schemeClr val="tx1"/>
                </a:solidFill>
              </a:rPr>
              <a:t>, drivers, </a:t>
            </a:r>
            <a:r>
              <a:rPr lang="es-MX" sz="2800" dirty="0" err="1">
                <a:solidFill>
                  <a:schemeClr val="tx1"/>
                </a:solidFill>
              </a:rPr>
              <a:t>lap_times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pin_stops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qualifiying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races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results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seasons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sprint_results</a:t>
            </a:r>
            <a:r>
              <a:rPr lang="es-MX" sz="2800" dirty="0">
                <a:solidFill>
                  <a:schemeClr val="tx1"/>
                </a:solidFill>
              </a:rPr>
              <a:t>, status.</a:t>
            </a:r>
          </a:p>
          <a:p>
            <a:r>
              <a:rPr lang="es-MX" sz="2800" dirty="0">
                <a:solidFill>
                  <a:schemeClr val="tx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1145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DC88E-D383-C8A3-EB20-9DEFDC51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23" y="1622066"/>
            <a:ext cx="3554226" cy="2663688"/>
          </a:xfrm>
        </p:spPr>
        <p:txBody>
          <a:bodyPr anchor="b">
            <a:normAutofit/>
          </a:bodyPr>
          <a:lstStyle/>
          <a:p>
            <a:pPr algn="l"/>
            <a:r>
              <a:rPr lang="es-MX" sz="4400" dirty="0">
                <a:solidFill>
                  <a:schemeClr val="bg1"/>
                </a:solidFill>
              </a:rPr>
              <a:t>Definiendo las distintas entidades y sus campos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B89B1-51A6-6F7F-E24C-500B649F7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290" y="4532243"/>
            <a:ext cx="3300457" cy="1256307"/>
          </a:xfrm>
        </p:spPr>
        <p:txBody>
          <a:bodyPr anchor="t">
            <a:normAutofit/>
          </a:bodyPr>
          <a:lstStyle/>
          <a:p>
            <a:pPr algn="l"/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060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50" name="Picture 2" descr="Components of a table (of a database) - w3resource">
            <a:extLst>
              <a:ext uri="{FF2B5EF4-FFF2-40B4-BE49-F238E27FC236}">
                <a16:creationId xmlns:a16="http://schemas.microsoft.com/office/drawing/2014/main" id="{1F838117-A4FC-63DA-6677-784C7926A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104" y="1001450"/>
            <a:ext cx="6472362" cy="426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30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-635"/>
            <a:ext cx="11860024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de carreras de la formula 1 </a:t>
            </a:r>
            <a:endParaRPr lang="es-MX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C83DCBE-DDF4-1981-3304-1C587AFF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575286"/>
              </p:ext>
            </p:extLst>
          </p:nvPr>
        </p:nvGraphicFramePr>
        <p:xfrm>
          <a:off x="351103" y="1993944"/>
          <a:ext cx="327601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Circuits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circuitID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circuitRef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location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lng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alt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url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A1C4DD6E-F02A-C2B9-C119-536A11FE0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36454"/>
              </p:ext>
            </p:extLst>
          </p:nvPr>
        </p:nvGraphicFramePr>
        <p:xfrm>
          <a:off x="6926872" y="1027906"/>
          <a:ext cx="327601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Constructors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constructurID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constructurRef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Nationality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utl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EBDC12E4-27E8-3D39-8794-0195AB8B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317220"/>
              </p:ext>
            </p:extLst>
          </p:nvPr>
        </p:nvGraphicFramePr>
        <p:xfrm>
          <a:off x="4780863" y="3042294"/>
          <a:ext cx="327601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Constructors_results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constructorResultsId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constructorId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Constructors(</a:t>
                      </a:r>
                      <a:r>
                        <a:rPr lang="es-MX" sz="1200" b="1" dirty="0" err="1"/>
                        <a:t>constructorId</a:t>
                      </a:r>
                      <a:r>
                        <a:rPr lang="en-US" sz="1200" b="1" dirty="0"/>
                        <a:t>))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Points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Status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B903A808-56B4-8DAC-4E09-09BAAC51F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140625"/>
              </p:ext>
            </p:extLst>
          </p:nvPr>
        </p:nvGraphicFramePr>
        <p:xfrm>
          <a:off x="8549899" y="3042294"/>
          <a:ext cx="3276018" cy="3273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3469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Constructors_stadings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constructorStandingsId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constructorId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Constructors(</a:t>
                      </a:r>
                      <a:r>
                        <a:rPr lang="es-MX" sz="1200" b="1" dirty="0" err="1"/>
                        <a:t>constructorId</a:t>
                      </a:r>
                      <a:r>
                        <a:rPr lang="en-US" sz="1200" b="1" dirty="0"/>
                        <a:t>))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Points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Position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555108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PositionText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800473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Wins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24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0795"/>
            <a:ext cx="11860024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de carreras de la formula 1 </a:t>
            </a:r>
            <a:endParaRPr lang="es-MX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C83DCBE-DDF4-1981-3304-1C587AFF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156960"/>
              </p:ext>
            </p:extLst>
          </p:nvPr>
        </p:nvGraphicFramePr>
        <p:xfrm>
          <a:off x="121920" y="1440180"/>
          <a:ext cx="28613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655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Drivers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 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driverRef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number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Code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Forename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surname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dob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nationality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url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EBC2F9-A3D7-A808-1CE8-D4D97395A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59974"/>
              </p:ext>
            </p:extLst>
          </p:nvPr>
        </p:nvGraphicFramePr>
        <p:xfrm>
          <a:off x="3291839" y="2691174"/>
          <a:ext cx="264414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32207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Driver_standings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driverStandingsId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 (FK on Drivers(</a:t>
                      </a:r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Points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Position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PositionText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Wins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971C8B69-4F1B-2C4A-726F-D47DFEF80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50153"/>
              </p:ext>
            </p:extLst>
          </p:nvPr>
        </p:nvGraphicFramePr>
        <p:xfrm>
          <a:off x="6602730" y="1313268"/>
          <a:ext cx="264414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32207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199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Lap_times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Type of Data 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 (FK on Drivers(</a:t>
                      </a:r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1200" dirty="0"/>
                        <a:t>lap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366661">
                <a:tc>
                  <a:txBody>
                    <a:bodyPr/>
                    <a:lstStyle/>
                    <a:p>
                      <a:r>
                        <a:rPr lang="en-US" sz="1200" dirty="0"/>
                        <a:t>position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1200" dirty="0" err="1"/>
                        <a:t>miliseconds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F0D1376-3A63-624D-2326-9856CBA3A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55685"/>
              </p:ext>
            </p:extLst>
          </p:nvPr>
        </p:nvGraphicFramePr>
        <p:xfrm>
          <a:off x="9406382" y="3079794"/>
          <a:ext cx="232841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1642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pit_stops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 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>
                        <a:alpha val="7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Type of Data 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>
                        <a:alpha val="7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 (FK on Drivers(</a:t>
                      </a:r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stop 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lap</a:t>
                      </a:r>
                      <a:r>
                        <a:rPr lang="en-US" sz="1200" b="1" dirty="0"/>
                        <a:t>(FK on </a:t>
                      </a:r>
                      <a:r>
                        <a:rPr lang="en-US" sz="1200" b="1" dirty="0" err="1"/>
                        <a:t>lap_times</a:t>
                      </a:r>
                      <a:r>
                        <a:rPr lang="en-US" sz="1200" b="1" dirty="0"/>
                        <a:t>(lap))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Wins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128494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duration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float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423861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miliseconds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89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0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971C8B69-4F1B-2C4A-726F-D47DFEF80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475083"/>
              </p:ext>
            </p:extLst>
          </p:nvPr>
        </p:nvGraphicFramePr>
        <p:xfrm>
          <a:off x="457200" y="1525314"/>
          <a:ext cx="264414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32207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134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qualifiying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Type of Data 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qualifyId</a:t>
                      </a:r>
                      <a:r>
                        <a:rPr lang="en-US" sz="1200" b="1" dirty="0"/>
                        <a:t> (PK)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355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355735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driverId</a:t>
                      </a:r>
                      <a:r>
                        <a:rPr lang="en-US" sz="1200" b="1" dirty="0"/>
                        <a:t> (FK on Drivers(</a:t>
                      </a:r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924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constructurID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(FK on Constructor(</a:t>
                      </a:r>
                      <a:r>
                        <a:rPr lang="en-US" sz="1200" b="1" dirty="0" err="1"/>
                        <a:t>constructorID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498029">
                <a:tc>
                  <a:txBody>
                    <a:bodyPr/>
                    <a:lstStyle/>
                    <a:p>
                      <a:r>
                        <a:rPr lang="en-US" sz="1200" dirty="0"/>
                        <a:t>number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355735">
                <a:tc>
                  <a:txBody>
                    <a:bodyPr/>
                    <a:lstStyle/>
                    <a:p>
                      <a:r>
                        <a:rPr lang="en-US" sz="1200" dirty="0"/>
                        <a:t>position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r>
                        <a:rPr lang="en-US" sz="1200" dirty="0"/>
                        <a:t>q1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r>
                        <a:rPr lang="en-US" sz="1200" dirty="0"/>
                        <a:t>q2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r>
                        <a:rPr lang="en-US" sz="1200" dirty="0"/>
                        <a:t>q3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r>
                        <a:rPr lang="en-US" sz="1200" dirty="0"/>
                        <a:t>q4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56F8C6DB-42F4-573B-2A51-1F0BDBC4C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82597"/>
              </p:ext>
            </p:extLst>
          </p:nvPr>
        </p:nvGraphicFramePr>
        <p:xfrm>
          <a:off x="9164320" y="265474"/>
          <a:ext cx="2905760" cy="659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458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races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r>
                        <a:rPr lang="en-US" sz="1200" b="0" dirty="0"/>
                        <a:t>round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56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circuitID</a:t>
                      </a:r>
                      <a:r>
                        <a:rPr lang="en-US" sz="1200" b="1" dirty="0"/>
                        <a:t> (FK on </a:t>
                      </a:r>
                      <a:r>
                        <a:rPr lang="en-US" sz="1200" b="1" dirty="0" err="1"/>
                        <a:t>Cicruits</a:t>
                      </a:r>
                      <a:r>
                        <a:rPr lang="en-US" sz="1200" b="1" dirty="0"/>
                        <a:t>(</a:t>
                      </a:r>
                      <a:r>
                        <a:rPr lang="en-US" sz="1200" b="1" dirty="0" err="1"/>
                        <a:t>circuitID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45437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time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url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1530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/>
                        <a:t>fp1_date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/>
                        <a:t>fp1_time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/>
                        <a:t>fp2</a:t>
                      </a:r>
                      <a:r>
                        <a:rPr lang="en-US" sz="1200" dirty="0"/>
                        <a:t>_</a:t>
                      </a:r>
                      <a:r>
                        <a:rPr lang="es-MX" sz="12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/>
                        <a:t>fp2_time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1966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/>
                        <a:t>fp3_date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825618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/>
                        <a:t>fp3_time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769653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quali_date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16205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quali_time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685621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sprint_date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73040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sprint_time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7358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4DD0CCF7-F9CB-4B57-933F-48766D874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66924"/>
              </p:ext>
            </p:extLst>
          </p:nvPr>
        </p:nvGraphicFramePr>
        <p:xfrm>
          <a:off x="5213350" y="265474"/>
          <a:ext cx="2905760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458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results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err="1"/>
                        <a:t>resultID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driverId</a:t>
                      </a:r>
                      <a:r>
                        <a:rPr lang="en-US" sz="1200" b="1" dirty="0"/>
                        <a:t> (FK on Drivers(</a:t>
                      </a:r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56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constructurID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 (FK on Constructor(</a:t>
                      </a:r>
                      <a:r>
                        <a:rPr lang="en-US" sz="1200" b="1" dirty="0" err="1"/>
                        <a:t>constructorID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45437">
                <a:tc>
                  <a:txBody>
                    <a:bodyPr/>
                    <a:lstStyle/>
                    <a:p>
                      <a:r>
                        <a:rPr lang="en-US" sz="1200" dirty="0"/>
                        <a:t>number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r>
                        <a:rPr lang="en-US" sz="1200" dirty="0"/>
                        <a:t>Grid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position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PositionText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1530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PositionOder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position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laps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1966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miliseconds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825618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fastestLap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769653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rank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16205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fastestLapTime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685621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fastestLapSpeed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73040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statusId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7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71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-635"/>
            <a:ext cx="8827770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de carreras de la formula 1 </a:t>
            </a:r>
            <a:endParaRPr lang="es-MX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9155D50-4B3E-10A0-FCCE-9644E2ECD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510234"/>
              </p:ext>
            </p:extLst>
          </p:nvPr>
        </p:nvGraphicFramePr>
        <p:xfrm>
          <a:off x="121920" y="1440180"/>
          <a:ext cx="286131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655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Seasons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71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7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7098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b="0" dirty="0"/>
                        <a:t>year</a:t>
                      </a:r>
                      <a:endParaRPr lang="es-MX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url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E8FE5F-CEDA-B02E-6C2F-7E598D276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073944"/>
              </p:ext>
            </p:extLst>
          </p:nvPr>
        </p:nvGraphicFramePr>
        <p:xfrm>
          <a:off x="8949690" y="228600"/>
          <a:ext cx="290576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458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spirnt_results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resultId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driverId</a:t>
                      </a:r>
                      <a:r>
                        <a:rPr lang="en-US" sz="1200" b="1" dirty="0"/>
                        <a:t> (FK on Drivers(</a:t>
                      </a:r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56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constructurID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 (FK on Constructor(</a:t>
                      </a:r>
                      <a:r>
                        <a:rPr lang="en-US" sz="1200" b="1" dirty="0" err="1"/>
                        <a:t>constructorID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45437">
                <a:tc>
                  <a:txBody>
                    <a:bodyPr/>
                    <a:lstStyle/>
                    <a:p>
                      <a:r>
                        <a:rPr lang="en-US" sz="1200" dirty="0"/>
                        <a:t>number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r>
                        <a:rPr lang="en-US" sz="1200" dirty="0"/>
                        <a:t>Grid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position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PositionText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1530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PositionOder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position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laps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1966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miliseconds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825618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fastestLap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769653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fastestLapTime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685621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statusId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7358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5F4FC548-0E77-A00B-EAED-BBE4FB7F5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05405"/>
              </p:ext>
            </p:extLst>
          </p:nvPr>
        </p:nvGraphicFramePr>
        <p:xfrm>
          <a:off x="4140395" y="2655570"/>
          <a:ext cx="28329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41649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Status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 marL="90535" marR="9053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71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 marL="90535" marR="905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7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 marL="90535" marR="905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7098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StatusID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 marL="90535" marR="905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 marL="90535" marR="905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status</a:t>
                      </a:r>
                      <a:endParaRPr lang="es-MX" sz="1200" dirty="0"/>
                    </a:p>
                  </a:txBody>
                  <a:tcPr marL="90535" marR="905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 marL="90535" marR="905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4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DC88E-D383-C8A3-EB20-9DEFDC51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23" y="1622066"/>
            <a:ext cx="3554226" cy="2663688"/>
          </a:xfrm>
        </p:spPr>
        <p:txBody>
          <a:bodyPr anchor="b">
            <a:normAutofit/>
          </a:bodyPr>
          <a:lstStyle/>
          <a:p>
            <a:pPr algn="l"/>
            <a:r>
              <a:rPr lang="es-MX" sz="4100">
                <a:solidFill>
                  <a:schemeClr val="bg1"/>
                </a:solidFill>
              </a:rPr>
              <a:t>Definiendo las relaciones entre las distintas entidades</a:t>
            </a:r>
          </a:p>
        </p:txBody>
      </p:sp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08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76" name="Picture 4" descr="What is Entity Relationship Diagram (ERD)?">
            <a:extLst>
              <a:ext uri="{FF2B5EF4-FFF2-40B4-BE49-F238E27FC236}">
                <a16:creationId xmlns:a16="http://schemas.microsoft.com/office/drawing/2014/main" id="{2753E803-2BBB-342E-4780-B6B183BA8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104" y="1242908"/>
            <a:ext cx="6472362" cy="378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11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-635"/>
            <a:ext cx="11753850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presenta la relación entre la distintas entidades de nuestra base Formula1</a:t>
            </a:r>
            <a:endParaRPr lang="es-MX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FB493B-5527-111B-CAB4-658F3CAAC0E7}"/>
              </a:ext>
            </a:extLst>
          </p:cNvPr>
          <p:cNvSpPr txBox="1">
            <a:spLocks/>
          </p:cNvSpPr>
          <p:nvPr/>
        </p:nvSpPr>
        <p:spPr>
          <a:xfrm>
            <a:off x="1742440" y="2804318"/>
            <a:ext cx="8707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b="1" dirty="0">
                <a:solidFill>
                  <a:srgbClr val="FF0000"/>
                </a:solidFill>
              </a:rPr>
              <a:t>WIP</a:t>
            </a:r>
            <a:endParaRPr lang="es-MX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68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918</Words>
  <Application>Microsoft Office PowerPoint</Application>
  <PresentationFormat>Widescreen</PresentationFormat>
  <Paragraphs>320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CODER HOUSE PROYECTO BASES DE DATOS </vt:lpstr>
      <vt:lpstr>DATASET: Se decidió usar un dataset de Kaggle con información histórica de carreras de la formula 1 </vt:lpstr>
      <vt:lpstr>Definiendo las distintas entidades y sus campos </vt:lpstr>
      <vt:lpstr>Se decidió usar un dataset de Kaggle con información histórica de carreras de la formula 1 </vt:lpstr>
      <vt:lpstr>Se decidió usar un dataset de Kaggle con información histórica de carreras de la formula 1 </vt:lpstr>
      <vt:lpstr>PowerPoint Presentation</vt:lpstr>
      <vt:lpstr>Se decidió usar un dataset de Kaggle con información histórica de carreras de la formula 1 </vt:lpstr>
      <vt:lpstr>Definiendo las relaciones entre las distintas entidades</vt:lpstr>
      <vt:lpstr>Se presenta la relación entre la distintas entidades de nuestra base Formula1</vt:lpstr>
      <vt:lpstr>Se presenta la relación entre la distintas entidades de nuestra base Formula1</vt:lpstr>
      <vt:lpstr>PowerPoint Presentation</vt:lpstr>
      <vt:lpstr>HIPOTESIS: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SUAVIZAMIENTO DE DATOS MEDIANTE MEDIA MOVIL Y EXPONENCIAL</dc:title>
  <dc:creator>Sergio Ibarra</dc:creator>
  <cp:lastModifiedBy>Sergio Ibarra</cp:lastModifiedBy>
  <cp:revision>2</cp:revision>
  <dcterms:created xsi:type="dcterms:W3CDTF">2023-02-13T16:27:49Z</dcterms:created>
  <dcterms:modified xsi:type="dcterms:W3CDTF">2023-03-07T21:58:51Z</dcterms:modified>
</cp:coreProperties>
</file>