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645A08-25AC-4E5B-9478-1A8DD661667F}" v="9" dt="2023-05-06T03:12:32.3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58" y="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io Ibarra" userId="f9e6e0322c927b48" providerId="LiveId" clId="{B6645A08-25AC-4E5B-9478-1A8DD661667F}"/>
    <pc:docChg chg="custSel addSld delSld modSld">
      <pc:chgData name="Sergio Ibarra" userId="f9e6e0322c927b48" providerId="LiveId" clId="{B6645A08-25AC-4E5B-9478-1A8DD661667F}" dt="2023-05-06T03:21:15.537" v="39" actId="1076"/>
      <pc:docMkLst>
        <pc:docMk/>
      </pc:docMkLst>
      <pc:sldChg chg="addSp delSp modSp mod">
        <pc:chgData name="Sergio Ibarra" userId="f9e6e0322c927b48" providerId="LiveId" clId="{B6645A08-25AC-4E5B-9478-1A8DD661667F}" dt="2023-05-06T03:20:49.825" v="36" actId="1076"/>
        <pc:sldMkLst>
          <pc:docMk/>
          <pc:sldMk cId="2526500701" sldId="256"/>
        </pc:sldMkLst>
        <pc:picChg chg="del">
          <ac:chgData name="Sergio Ibarra" userId="f9e6e0322c927b48" providerId="LiveId" clId="{B6645A08-25AC-4E5B-9478-1A8DD661667F}" dt="2023-05-06T03:09:02.405" v="0" actId="478"/>
          <ac:picMkLst>
            <pc:docMk/>
            <pc:sldMk cId="2526500701" sldId="256"/>
            <ac:picMk id="5" creationId="{F9A46AF0-FBBA-ACD8-AFE8-C01D04E3A461}"/>
          </ac:picMkLst>
        </pc:picChg>
        <pc:picChg chg="add mod">
          <ac:chgData name="Sergio Ibarra" userId="f9e6e0322c927b48" providerId="LiveId" clId="{B6645A08-25AC-4E5B-9478-1A8DD661667F}" dt="2023-05-06T03:09:21.774" v="2" actId="14100"/>
          <ac:picMkLst>
            <pc:docMk/>
            <pc:sldMk cId="2526500701" sldId="256"/>
            <ac:picMk id="6" creationId="{79D8F5FF-0C27-1685-0D9E-5AE95E4C5F51}"/>
          </ac:picMkLst>
        </pc:picChg>
        <pc:picChg chg="add">
          <ac:chgData name="Sergio Ibarra" userId="f9e6e0322c927b48" providerId="LiveId" clId="{B6645A08-25AC-4E5B-9478-1A8DD661667F}" dt="2023-05-06T03:17:32.221" v="31" actId="22"/>
          <ac:picMkLst>
            <pc:docMk/>
            <pc:sldMk cId="2526500701" sldId="256"/>
            <ac:picMk id="8" creationId="{7074AD95-4FDD-B332-CC21-C7B5B8B489D7}"/>
          </ac:picMkLst>
        </pc:picChg>
        <pc:picChg chg="add mod">
          <ac:chgData name="Sergio Ibarra" userId="f9e6e0322c927b48" providerId="LiveId" clId="{B6645A08-25AC-4E5B-9478-1A8DD661667F}" dt="2023-05-06T03:20:49.825" v="36" actId="1076"/>
          <ac:picMkLst>
            <pc:docMk/>
            <pc:sldMk cId="2526500701" sldId="256"/>
            <ac:picMk id="10" creationId="{45B7A404-77C0-CC02-D1FA-DEEA3FEE4BEE}"/>
          </ac:picMkLst>
        </pc:picChg>
      </pc:sldChg>
      <pc:sldChg chg="addSp delSp modSp add mod">
        <pc:chgData name="Sergio Ibarra" userId="f9e6e0322c927b48" providerId="LiveId" clId="{B6645A08-25AC-4E5B-9478-1A8DD661667F}" dt="2023-05-06T03:21:15.537" v="39" actId="1076"/>
        <pc:sldMkLst>
          <pc:docMk/>
          <pc:sldMk cId="418342698" sldId="257"/>
        </pc:sldMkLst>
        <pc:picChg chg="add">
          <ac:chgData name="Sergio Ibarra" userId="f9e6e0322c927b48" providerId="LiveId" clId="{B6645A08-25AC-4E5B-9478-1A8DD661667F}" dt="2023-05-06T03:10:08.255" v="18" actId="22"/>
          <ac:picMkLst>
            <pc:docMk/>
            <pc:sldMk cId="418342698" sldId="257"/>
            <ac:picMk id="5" creationId="{D1A38AF5-62AD-FFCF-D4FE-38053C9F19A8}"/>
          </ac:picMkLst>
        </pc:picChg>
        <pc:picChg chg="del">
          <ac:chgData name="Sergio Ibarra" userId="f9e6e0322c927b48" providerId="LiveId" clId="{B6645A08-25AC-4E5B-9478-1A8DD661667F}" dt="2023-05-06T03:09:35.228" v="13" actId="478"/>
          <ac:picMkLst>
            <pc:docMk/>
            <pc:sldMk cId="418342698" sldId="257"/>
            <ac:picMk id="6" creationId="{79D8F5FF-0C27-1685-0D9E-5AE95E4C5F51}"/>
          </ac:picMkLst>
        </pc:picChg>
        <pc:picChg chg="add mod">
          <ac:chgData name="Sergio Ibarra" userId="f9e6e0322c927b48" providerId="LiveId" clId="{B6645A08-25AC-4E5B-9478-1A8DD661667F}" dt="2023-05-06T03:17:56.406" v="33" actId="1076"/>
          <ac:picMkLst>
            <pc:docMk/>
            <pc:sldMk cId="418342698" sldId="257"/>
            <ac:picMk id="8" creationId="{4EE496A1-FF81-15DF-0C01-08AA2CAC77CD}"/>
          </ac:picMkLst>
        </pc:picChg>
        <pc:picChg chg="add mod">
          <ac:chgData name="Sergio Ibarra" userId="f9e6e0322c927b48" providerId="LiveId" clId="{B6645A08-25AC-4E5B-9478-1A8DD661667F}" dt="2023-05-06T03:21:15.537" v="39" actId="1076"/>
          <ac:picMkLst>
            <pc:docMk/>
            <pc:sldMk cId="418342698" sldId="257"/>
            <ac:picMk id="10" creationId="{D2DA69D1-D1EF-1C7E-4564-F85F3B0396F7}"/>
          </ac:picMkLst>
        </pc:picChg>
      </pc:sldChg>
      <pc:sldChg chg="del">
        <pc:chgData name="Sergio Ibarra" userId="f9e6e0322c927b48" providerId="LiveId" clId="{B6645A08-25AC-4E5B-9478-1A8DD661667F}" dt="2023-05-06T03:09:26.457" v="3" actId="47"/>
        <pc:sldMkLst>
          <pc:docMk/>
          <pc:sldMk cId="2622388714" sldId="257"/>
        </pc:sldMkLst>
      </pc:sldChg>
      <pc:sldChg chg="del">
        <pc:chgData name="Sergio Ibarra" userId="f9e6e0322c927b48" providerId="LiveId" clId="{B6645A08-25AC-4E5B-9478-1A8DD661667F}" dt="2023-05-06T03:09:26.897" v="4" actId="47"/>
        <pc:sldMkLst>
          <pc:docMk/>
          <pc:sldMk cId="315769176" sldId="258"/>
        </pc:sldMkLst>
      </pc:sldChg>
      <pc:sldChg chg="addSp add mod">
        <pc:chgData name="Sergio Ibarra" userId="f9e6e0322c927b48" providerId="LiveId" clId="{B6645A08-25AC-4E5B-9478-1A8DD661667F}" dt="2023-05-06T03:10:41.474" v="19" actId="22"/>
        <pc:sldMkLst>
          <pc:docMk/>
          <pc:sldMk cId="1341808259" sldId="258"/>
        </pc:sldMkLst>
        <pc:picChg chg="add">
          <ac:chgData name="Sergio Ibarra" userId="f9e6e0322c927b48" providerId="LiveId" clId="{B6645A08-25AC-4E5B-9478-1A8DD661667F}" dt="2023-05-06T03:10:41.474" v="19" actId="22"/>
          <ac:picMkLst>
            <pc:docMk/>
            <pc:sldMk cId="1341808259" sldId="258"/>
            <ac:picMk id="5" creationId="{AFE83EA2-5D46-1532-A251-D30922E8754A}"/>
          </ac:picMkLst>
        </pc:picChg>
      </pc:sldChg>
      <pc:sldChg chg="del">
        <pc:chgData name="Sergio Ibarra" userId="f9e6e0322c927b48" providerId="LiveId" clId="{B6645A08-25AC-4E5B-9478-1A8DD661667F}" dt="2023-05-06T03:09:27.121" v="5" actId="47"/>
        <pc:sldMkLst>
          <pc:docMk/>
          <pc:sldMk cId="1480721051" sldId="259"/>
        </pc:sldMkLst>
      </pc:sldChg>
      <pc:sldChg chg="addSp add mod">
        <pc:chgData name="Sergio Ibarra" userId="f9e6e0322c927b48" providerId="LiveId" clId="{B6645A08-25AC-4E5B-9478-1A8DD661667F}" dt="2023-05-06T03:12:24.261" v="20" actId="22"/>
        <pc:sldMkLst>
          <pc:docMk/>
          <pc:sldMk cId="2521055483" sldId="259"/>
        </pc:sldMkLst>
        <pc:picChg chg="add">
          <ac:chgData name="Sergio Ibarra" userId="f9e6e0322c927b48" providerId="LiveId" clId="{B6645A08-25AC-4E5B-9478-1A8DD661667F}" dt="2023-05-06T03:12:24.261" v="20" actId="22"/>
          <ac:picMkLst>
            <pc:docMk/>
            <pc:sldMk cId="2521055483" sldId="259"/>
            <ac:picMk id="5" creationId="{87E545BD-0DA1-0D71-118D-D4DA088C8609}"/>
          </ac:picMkLst>
        </pc:picChg>
      </pc:sldChg>
      <pc:sldChg chg="del">
        <pc:chgData name="Sergio Ibarra" userId="f9e6e0322c927b48" providerId="LiveId" clId="{B6645A08-25AC-4E5B-9478-1A8DD661667F}" dt="2023-05-06T03:09:27.265" v="6" actId="47"/>
        <pc:sldMkLst>
          <pc:docMk/>
          <pc:sldMk cId="716944099" sldId="260"/>
        </pc:sldMkLst>
      </pc:sldChg>
      <pc:sldChg chg="addSp add mod">
        <pc:chgData name="Sergio Ibarra" userId="f9e6e0322c927b48" providerId="LiveId" clId="{B6645A08-25AC-4E5B-9478-1A8DD661667F}" dt="2023-05-06T03:13:00.783" v="25" actId="22"/>
        <pc:sldMkLst>
          <pc:docMk/>
          <pc:sldMk cId="2369565092" sldId="260"/>
        </pc:sldMkLst>
        <pc:picChg chg="add">
          <ac:chgData name="Sergio Ibarra" userId="f9e6e0322c927b48" providerId="LiveId" clId="{B6645A08-25AC-4E5B-9478-1A8DD661667F}" dt="2023-05-06T03:13:00.783" v="25" actId="22"/>
          <ac:picMkLst>
            <pc:docMk/>
            <pc:sldMk cId="2369565092" sldId="260"/>
            <ac:picMk id="5" creationId="{34D52596-CE0F-921E-A94D-0EC39D9F0206}"/>
          </ac:picMkLst>
        </pc:picChg>
      </pc:sldChg>
      <pc:sldChg chg="del">
        <pc:chgData name="Sergio Ibarra" userId="f9e6e0322c927b48" providerId="LiveId" clId="{B6645A08-25AC-4E5B-9478-1A8DD661667F}" dt="2023-05-06T03:09:27.417" v="7" actId="47"/>
        <pc:sldMkLst>
          <pc:docMk/>
          <pc:sldMk cId="3541299903" sldId="261"/>
        </pc:sldMkLst>
      </pc:sldChg>
      <pc:sldChg chg="addSp add mod">
        <pc:chgData name="Sergio Ibarra" userId="f9e6e0322c927b48" providerId="LiveId" clId="{B6645A08-25AC-4E5B-9478-1A8DD661667F}" dt="2023-05-06T03:15:16.920" v="30" actId="22"/>
        <pc:sldMkLst>
          <pc:docMk/>
          <pc:sldMk cId="3649844113" sldId="261"/>
        </pc:sldMkLst>
        <pc:picChg chg="add">
          <ac:chgData name="Sergio Ibarra" userId="f9e6e0322c927b48" providerId="LiveId" clId="{B6645A08-25AC-4E5B-9478-1A8DD661667F}" dt="2023-05-06T03:15:16.920" v="30" actId="22"/>
          <ac:picMkLst>
            <pc:docMk/>
            <pc:sldMk cId="3649844113" sldId="261"/>
            <ac:picMk id="5" creationId="{329E7031-B023-7952-2881-70FD7E02246B}"/>
          </ac:picMkLst>
        </pc:picChg>
      </pc:sldChg>
      <pc:sldChg chg="del">
        <pc:chgData name="Sergio Ibarra" userId="f9e6e0322c927b48" providerId="LiveId" clId="{B6645A08-25AC-4E5B-9478-1A8DD661667F}" dt="2023-05-06T03:09:27.578" v="8" actId="47"/>
        <pc:sldMkLst>
          <pc:docMk/>
          <pc:sldMk cId="820160536" sldId="262"/>
        </pc:sldMkLst>
      </pc:sldChg>
      <pc:sldChg chg="addSp add mod">
        <pc:chgData name="Sergio Ibarra" userId="f9e6e0322c927b48" providerId="LiveId" clId="{B6645A08-25AC-4E5B-9478-1A8DD661667F}" dt="2023-05-06T03:13:34.033" v="26" actId="22"/>
        <pc:sldMkLst>
          <pc:docMk/>
          <pc:sldMk cId="1595223226" sldId="262"/>
        </pc:sldMkLst>
        <pc:picChg chg="add">
          <ac:chgData name="Sergio Ibarra" userId="f9e6e0322c927b48" providerId="LiveId" clId="{B6645A08-25AC-4E5B-9478-1A8DD661667F}" dt="2023-05-06T03:13:34.033" v="26" actId="22"/>
          <ac:picMkLst>
            <pc:docMk/>
            <pc:sldMk cId="1595223226" sldId="262"/>
            <ac:picMk id="5" creationId="{48745451-5F27-3C71-78ED-B0C0F65C59EB}"/>
          </ac:picMkLst>
        </pc:picChg>
      </pc:sldChg>
      <pc:sldChg chg="del">
        <pc:chgData name="Sergio Ibarra" userId="f9e6e0322c927b48" providerId="LiveId" clId="{B6645A08-25AC-4E5B-9478-1A8DD661667F}" dt="2023-05-06T03:09:28.186" v="9" actId="47"/>
        <pc:sldMkLst>
          <pc:docMk/>
          <pc:sldMk cId="173259167" sldId="263"/>
        </pc:sldMkLst>
      </pc:sldChg>
      <pc:sldChg chg="addSp add mod">
        <pc:chgData name="Sergio Ibarra" userId="f9e6e0322c927b48" providerId="LiveId" clId="{B6645A08-25AC-4E5B-9478-1A8DD661667F}" dt="2023-05-06T03:14:03.440" v="27" actId="22"/>
        <pc:sldMkLst>
          <pc:docMk/>
          <pc:sldMk cId="2031271128" sldId="263"/>
        </pc:sldMkLst>
        <pc:picChg chg="add">
          <ac:chgData name="Sergio Ibarra" userId="f9e6e0322c927b48" providerId="LiveId" clId="{B6645A08-25AC-4E5B-9478-1A8DD661667F}" dt="2023-05-06T03:14:03.440" v="27" actId="22"/>
          <ac:picMkLst>
            <pc:docMk/>
            <pc:sldMk cId="2031271128" sldId="263"/>
            <ac:picMk id="5" creationId="{1E192032-2F12-CA6A-51BB-9C480EE0C124}"/>
          </ac:picMkLst>
        </pc:picChg>
      </pc:sldChg>
      <pc:sldChg chg="addSp add mod">
        <pc:chgData name="Sergio Ibarra" userId="f9e6e0322c927b48" providerId="LiveId" clId="{B6645A08-25AC-4E5B-9478-1A8DD661667F}" dt="2023-05-06T03:14:24.193" v="28" actId="22"/>
        <pc:sldMkLst>
          <pc:docMk/>
          <pc:sldMk cId="221068827" sldId="264"/>
        </pc:sldMkLst>
        <pc:picChg chg="add">
          <ac:chgData name="Sergio Ibarra" userId="f9e6e0322c927b48" providerId="LiveId" clId="{B6645A08-25AC-4E5B-9478-1A8DD661667F}" dt="2023-05-06T03:14:24.193" v="28" actId="22"/>
          <ac:picMkLst>
            <pc:docMk/>
            <pc:sldMk cId="221068827" sldId="264"/>
            <ac:picMk id="5" creationId="{A1BFA6CB-5947-7438-9FE3-157F6F23A113}"/>
          </ac:picMkLst>
        </pc:picChg>
      </pc:sldChg>
      <pc:sldChg chg="del">
        <pc:chgData name="Sergio Ibarra" userId="f9e6e0322c927b48" providerId="LiveId" clId="{B6645A08-25AC-4E5B-9478-1A8DD661667F}" dt="2023-05-06T03:09:28.929" v="10" actId="47"/>
        <pc:sldMkLst>
          <pc:docMk/>
          <pc:sldMk cId="2195874683" sldId="264"/>
        </pc:sldMkLst>
      </pc:sldChg>
      <pc:sldChg chg="addSp add mod">
        <pc:chgData name="Sergio Ibarra" userId="f9e6e0322c927b48" providerId="LiveId" clId="{B6645A08-25AC-4E5B-9478-1A8DD661667F}" dt="2023-05-06T03:14:50.686" v="29" actId="22"/>
        <pc:sldMkLst>
          <pc:docMk/>
          <pc:sldMk cId="7602522" sldId="265"/>
        </pc:sldMkLst>
        <pc:picChg chg="add">
          <ac:chgData name="Sergio Ibarra" userId="f9e6e0322c927b48" providerId="LiveId" clId="{B6645A08-25AC-4E5B-9478-1A8DD661667F}" dt="2023-05-06T03:14:50.686" v="29" actId="22"/>
          <ac:picMkLst>
            <pc:docMk/>
            <pc:sldMk cId="7602522" sldId="265"/>
            <ac:picMk id="5" creationId="{DF35D795-3D97-182E-BA99-3EE6D7CFFA14}"/>
          </ac:picMkLst>
        </pc:picChg>
      </pc:sldChg>
      <pc:sldChg chg="del">
        <pc:chgData name="Sergio Ibarra" userId="f9e6e0322c927b48" providerId="LiveId" clId="{B6645A08-25AC-4E5B-9478-1A8DD661667F}" dt="2023-05-06T03:09:29.485" v="11" actId="47"/>
        <pc:sldMkLst>
          <pc:docMk/>
          <pc:sldMk cId="2936935839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9ED50-7D75-2AED-7F2F-8D62D816C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12519D-F671-811D-6503-04A9F1F5E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s-MX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B9D3A3-B1DC-4D44-8C90-B1531316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3393-B143-428A-9C45-19CA2C60A9D7}" type="datetimeFigureOut">
              <a:rPr lang="es-MX" smtClean="0"/>
              <a:t>05/05/2023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D08756-9CEF-9019-BDC5-CC443568A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1585A7-4ADF-D069-B1A4-7DF1BE90A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82BF-5CCC-4D58-B2AD-A1EFC96AB4F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311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3EAA9-0712-1FA2-DEBA-D7EFC7846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E4C59E-CA08-2A2C-D585-098A9E9E1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1614A9-9EA7-0856-B177-82C784B09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3393-B143-428A-9C45-19CA2C60A9D7}" type="datetimeFigureOut">
              <a:rPr lang="es-MX" smtClean="0"/>
              <a:t>05/05/2023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4BD440-772B-9FFE-C530-0BCF0010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849CBC-92C5-BFAC-9F9E-55772E18B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82BF-5CCC-4D58-B2AD-A1EFC96AB4F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918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E94062-D7B9-6DAE-2F5F-F2A78E10D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F8EDEA-14C6-EBA3-9A4C-68E56BFF4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C4D938-0F86-6361-72B8-55C731AF5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3393-B143-428A-9C45-19CA2C60A9D7}" type="datetimeFigureOut">
              <a:rPr lang="es-MX" smtClean="0"/>
              <a:t>05/05/2023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FBD90E-8B16-D496-C945-93563291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C2E0FF-8E96-6CC7-0C01-9BC36961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82BF-5CCC-4D58-B2AD-A1EFC96AB4F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863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4C252-4CA1-BB41-8524-B4CE1D331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DFB467-80D1-B6E3-70FB-EF874B6E1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DA8F97-B471-C078-8FFE-1C6AB13C3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3393-B143-428A-9C45-19CA2C60A9D7}" type="datetimeFigureOut">
              <a:rPr lang="es-MX" smtClean="0"/>
              <a:t>05/05/2023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D4150C-3E69-C4CE-79A5-E8A1A095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7030CE-74F3-149A-B85C-448CF08BA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82BF-5CCC-4D58-B2AD-A1EFC96AB4F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421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F03F0-1BE5-A971-9113-C09944962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E95887-DB38-78E1-4851-3DCA0A90B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1E753B-6655-213E-05AF-37A76EFA1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3393-B143-428A-9C45-19CA2C60A9D7}" type="datetimeFigureOut">
              <a:rPr lang="es-MX" smtClean="0"/>
              <a:t>05/05/2023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DA8401-F01C-07F9-8E7F-361E45E54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7A17CB-9CFD-01F7-F606-A8CBE6A70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82BF-5CCC-4D58-B2AD-A1EFC96AB4F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043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0E348-19B6-FCB9-8E2B-1C220DA8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35AC8C-07A7-11B4-D91D-11314E33B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4E5F86-5DC0-0F99-AC91-525E3B87F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89B93B-E160-E938-367E-5AA7C98E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3393-B143-428A-9C45-19CA2C60A9D7}" type="datetimeFigureOut">
              <a:rPr lang="es-MX" smtClean="0"/>
              <a:t>05/05/2023</a:t>
            </a:fld>
            <a:endParaRPr lang="es-MX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4893B7-9D24-FC28-827A-AE3D2B37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E76F55-DAA0-F5D3-2BF9-AF840046D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82BF-5CCC-4D58-B2AD-A1EFC96AB4F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618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777E0-2AA9-E39E-3088-EDEACF527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F93D26-5F73-8342-5345-E8E81102D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DC1979-2078-5104-E673-53B9BDEA6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8F3ED8E-F068-26E0-91C0-54227E69D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95B1265-301A-EB48-4465-C6B085074D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09D3B35-514B-65DA-C228-9F9789D50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3393-B143-428A-9C45-19CA2C60A9D7}" type="datetimeFigureOut">
              <a:rPr lang="es-MX" smtClean="0"/>
              <a:t>05/05/2023</a:t>
            </a:fld>
            <a:endParaRPr lang="es-MX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A5E2BD7-25F5-3BC7-E6E7-4A91E492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90626A7-1B78-677F-36DF-6E1FDEFD5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82BF-5CCC-4D58-B2AD-A1EFC96AB4F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535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80A5F-CD67-B9A0-5EE3-A6B618D77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881C256-3184-2BAB-AB71-7D82734C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3393-B143-428A-9C45-19CA2C60A9D7}" type="datetimeFigureOut">
              <a:rPr lang="es-MX" smtClean="0"/>
              <a:t>05/05/2023</a:t>
            </a:fld>
            <a:endParaRPr lang="es-MX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C393FA-8B02-BE9D-75AC-37560FE46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465623-AC03-3021-25B6-C93710A84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82BF-5CCC-4D58-B2AD-A1EFC96AB4F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020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9762432-B11D-08E7-0EEC-0AE8E43A9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3393-B143-428A-9C45-19CA2C60A9D7}" type="datetimeFigureOut">
              <a:rPr lang="es-MX" smtClean="0"/>
              <a:t>05/05/2023</a:t>
            </a:fld>
            <a:endParaRPr lang="es-MX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937C965-AD89-1BFF-99F5-0812858AF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E7A705-DCCF-ACD4-95F0-CF455D44A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82BF-5CCC-4D58-B2AD-A1EFC96AB4F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617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6589C-0D6F-D309-F509-5167AF5A1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7B54EE-F7D5-78B5-9269-14769FAA3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A1361C-71E2-9498-E099-6398D41D1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DE5A50-9E63-3365-C20E-38FE02D3E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3393-B143-428A-9C45-19CA2C60A9D7}" type="datetimeFigureOut">
              <a:rPr lang="es-MX" smtClean="0"/>
              <a:t>05/05/2023</a:t>
            </a:fld>
            <a:endParaRPr lang="es-MX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1593F9-FE90-EF31-6C6E-05A468595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C01B40-F9F9-2E42-39F1-D76661CD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82BF-5CCC-4D58-B2AD-A1EFC96AB4F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684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3ADCA-B062-D943-9502-6B316C5F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40A082D-43F1-F5CA-862E-3672C2867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B47EB1-44A1-5D6E-D205-8DB0FCE1C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373423-CBD7-82C9-A618-5901E57DB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3393-B143-428A-9C45-19CA2C60A9D7}" type="datetimeFigureOut">
              <a:rPr lang="es-MX" smtClean="0"/>
              <a:t>05/05/2023</a:t>
            </a:fld>
            <a:endParaRPr lang="es-MX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C6BEDA-5227-C8EA-E16C-CAC1C5189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8B20C0-D1F8-89D2-5240-8DF33152E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82BF-5CCC-4D58-B2AD-A1EFC96AB4F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88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19A3F31-DCB0-86DF-D848-B20DE48C3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C00A52-15AB-6BC9-86B6-60C77B22F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8191F0-CDD1-1C11-1284-650F14F079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53393-B143-428A-9C45-19CA2C60A9D7}" type="datetimeFigureOut">
              <a:rPr lang="es-MX" smtClean="0"/>
              <a:t>05/05/2023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5D1043-7D61-3DFF-A77D-970FF697F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906621-1B4D-8AB2-B49F-D578BD11B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C82BF-5CCC-4D58-B2AD-A1EFC96AB4F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637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00066-092F-3D6A-92E5-6703F205B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FA482D-DBEC-DA20-D2DC-9868DFA48D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D8F5FF-0C27-1685-0D9E-5AE95E4C5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080" y="1600201"/>
            <a:ext cx="6933101" cy="32195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74AD95-4FDD-B332-CC21-C7B5B8B48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201" y="1459059"/>
            <a:ext cx="6195597" cy="39398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B7A404-77C0-CC02-D1FA-DEEA3FEE4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368" y="670586"/>
            <a:ext cx="8461263" cy="472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00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00066-092F-3D6A-92E5-6703F205B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FA482D-DBEC-DA20-D2DC-9868DFA48D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9E7031-B023-7952-2881-70FD7E022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528" y="1809609"/>
            <a:ext cx="5806943" cy="32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44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00066-092F-3D6A-92E5-6703F205B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FA482D-DBEC-DA20-D2DC-9868DFA48D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A38AF5-62AD-FFCF-D4FE-38053C9F1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529" y="1607662"/>
            <a:ext cx="6248942" cy="36426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E496A1-FF81-15DF-0C01-08AA2CAC7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505" y="2668938"/>
            <a:ext cx="6119390" cy="32159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DA69D1-D1EF-1C7E-4564-F85F3B039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7995" y="1013181"/>
            <a:ext cx="7396009" cy="479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2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00066-092F-3D6A-92E5-6703F205B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FA482D-DBEC-DA20-D2DC-9868DFA48D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83EA2-5D46-1532-A251-D30922E87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373" y="1901057"/>
            <a:ext cx="5921253" cy="30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08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00066-092F-3D6A-92E5-6703F205B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FA482D-DBEC-DA20-D2DC-9868DFA48D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E545BD-0DA1-0D71-118D-D4DA088C8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528" y="1512404"/>
            <a:ext cx="5806943" cy="383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055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00066-092F-3D6A-92E5-6703F205B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FA482D-DBEC-DA20-D2DC-9868DFA48D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D52596-CE0F-921E-A94D-0EC39D9F0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752" y="2057281"/>
            <a:ext cx="5494496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65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00066-092F-3D6A-92E5-6703F205B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FA482D-DBEC-DA20-D2DC-9868DFA48D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745451-5F27-3C71-78ED-B0C0F65C5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085647"/>
            <a:ext cx="6096528" cy="468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23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00066-092F-3D6A-92E5-6703F205B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FA482D-DBEC-DA20-D2DC-9868DFA48D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192032-2F12-CA6A-51BB-9C480EE0C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115" y="1824851"/>
            <a:ext cx="6111770" cy="32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71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00066-092F-3D6A-92E5-6703F205B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FA482D-DBEC-DA20-D2DC-9868DFA48D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BFA6CB-5947-7438-9FE3-157F6F23A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666" y="1024681"/>
            <a:ext cx="5852667" cy="480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8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00066-092F-3D6A-92E5-6703F205B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FA482D-DBEC-DA20-D2DC-9868DFA48D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35D795-3D97-182E-BA99-3EE6D7CFF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322" y="1588610"/>
            <a:ext cx="5959356" cy="36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25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Sergio Ibarra</dc:creator>
  <cp:lastModifiedBy>Sergio Ibarra</cp:lastModifiedBy>
  <cp:revision>2</cp:revision>
  <dcterms:created xsi:type="dcterms:W3CDTF">2023-04-29T02:10:47Z</dcterms:created>
  <dcterms:modified xsi:type="dcterms:W3CDTF">2023-05-06T03:21:19Z</dcterms:modified>
</cp:coreProperties>
</file>