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3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49ED50-7D75-2AED-7F2F-8D62D816C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12519D-F671-811D-6503-04A9F1F5E9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s-MX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B9D3A3-B1DC-4D44-8C90-B15313162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3393-B143-428A-9C45-19CA2C60A9D7}" type="datetimeFigureOut">
              <a:rPr lang="es-MX" smtClean="0"/>
              <a:t>08/05/2023</a:t>
            </a:fld>
            <a:endParaRPr lang="es-MX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D08756-9CEF-9019-BDC5-CC443568A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1585A7-4ADF-D069-B1A4-7DF1BE90A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82BF-5CCC-4D58-B2AD-A1EFC96AB4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3117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3EAA9-0712-1FA2-DEBA-D7EFC7846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FE4C59E-CA08-2A2C-D585-098A9E9E1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1614A9-9EA7-0856-B177-82C784B09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3393-B143-428A-9C45-19CA2C60A9D7}" type="datetimeFigureOut">
              <a:rPr lang="es-MX" smtClean="0"/>
              <a:t>08/05/2023</a:t>
            </a:fld>
            <a:endParaRPr lang="es-MX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4BD440-772B-9FFE-C530-0BCF0010B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849CBC-92C5-BFAC-9F9E-55772E18B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82BF-5CCC-4D58-B2AD-A1EFC96AB4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918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FE94062-D7B9-6DAE-2F5F-F2A78E10D7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7F8EDEA-14C6-EBA3-9A4C-68E56BFF4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C4D938-0F86-6361-72B8-55C731AF5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3393-B143-428A-9C45-19CA2C60A9D7}" type="datetimeFigureOut">
              <a:rPr lang="es-MX" smtClean="0"/>
              <a:t>08/05/2023</a:t>
            </a:fld>
            <a:endParaRPr lang="es-MX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FBD90E-8B16-D496-C945-93563291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C2E0FF-8E96-6CC7-0C01-9BC369612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82BF-5CCC-4D58-B2AD-A1EFC96AB4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863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54C252-4CA1-BB41-8524-B4CE1D331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DFB467-80D1-B6E3-70FB-EF874B6E1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DA8F97-B471-C078-8FFE-1C6AB13C3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3393-B143-428A-9C45-19CA2C60A9D7}" type="datetimeFigureOut">
              <a:rPr lang="es-MX" smtClean="0"/>
              <a:t>08/05/2023</a:t>
            </a:fld>
            <a:endParaRPr lang="es-MX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D4150C-3E69-C4CE-79A5-E8A1A095E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7030CE-74F3-149A-B85C-448CF08BA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82BF-5CCC-4D58-B2AD-A1EFC96AB4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4214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F03F0-1BE5-A971-9113-C09944962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E95887-DB38-78E1-4851-3DCA0A90B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1E753B-6655-213E-05AF-37A76EFA1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3393-B143-428A-9C45-19CA2C60A9D7}" type="datetimeFigureOut">
              <a:rPr lang="es-MX" smtClean="0"/>
              <a:t>08/05/2023</a:t>
            </a:fld>
            <a:endParaRPr lang="es-MX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DA8401-F01C-07F9-8E7F-361E45E54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7A17CB-9CFD-01F7-F606-A8CBE6A70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82BF-5CCC-4D58-B2AD-A1EFC96AB4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043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F0E348-19B6-FCB9-8E2B-1C220DA84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35AC8C-07A7-11B4-D91D-11314E33B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14E5F86-5DC0-0F99-AC91-525E3B87F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889B93B-E160-E938-367E-5AA7C98E9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3393-B143-428A-9C45-19CA2C60A9D7}" type="datetimeFigureOut">
              <a:rPr lang="es-MX" smtClean="0"/>
              <a:t>08/05/2023</a:t>
            </a:fld>
            <a:endParaRPr lang="es-MX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74893B7-9D24-FC28-827A-AE3D2B378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1E76F55-DAA0-F5D3-2BF9-AF840046D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82BF-5CCC-4D58-B2AD-A1EFC96AB4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618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7777E0-2AA9-E39E-3088-EDEACF527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CF93D26-5F73-8342-5345-E8E81102D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4DC1979-2078-5104-E673-53B9BDEA6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8F3ED8E-F068-26E0-91C0-54227E69D5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95B1265-301A-EB48-4465-C6B085074D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09D3B35-514B-65DA-C228-9F9789D50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3393-B143-428A-9C45-19CA2C60A9D7}" type="datetimeFigureOut">
              <a:rPr lang="es-MX" smtClean="0"/>
              <a:t>08/05/2023</a:t>
            </a:fld>
            <a:endParaRPr lang="es-MX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A5E2BD7-25F5-3BC7-E6E7-4A91E4926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90626A7-1B78-677F-36DF-6E1FDEFD5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82BF-5CCC-4D58-B2AD-A1EFC96AB4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5357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880A5F-CD67-B9A0-5EE3-A6B618D77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881C256-3184-2BAB-AB71-7D82734CB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3393-B143-428A-9C45-19CA2C60A9D7}" type="datetimeFigureOut">
              <a:rPr lang="es-MX" smtClean="0"/>
              <a:t>08/05/2023</a:t>
            </a:fld>
            <a:endParaRPr lang="es-MX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C393FA-8B02-BE9D-75AC-37560FE46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E465623-AC03-3021-25B6-C93710A84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82BF-5CCC-4D58-B2AD-A1EFC96AB4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0205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9762432-B11D-08E7-0EEC-0AE8E43A9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3393-B143-428A-9C45-19CA2C60A9D7}" type="datetimeFigureOut">
              <a:rPr lang="es-MX" smtClean="0"/>
              <a:t>08/05/2023</a:t>
            </a:fld>
            <a:endParaRPr lang="es-MX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937C965-AD89-1BFF-99F5-0812858AF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5E7A705-DCCF-ACD4-95F0-CF455D44A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82BF-5CCC-4D58-B2AD-A1EFC96AB4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617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6589C-0D6F-D309-F509-5167AF5A1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7B54EE-F7D5-78B5-9269-14769FAA3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7A1361C-71E2-9498-E099-6398D41D1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DE5A50-9E63-3365-C20E-38FE02D3E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3393-B143-428A-9C45-19CA2C60A9D7}" type="datetimeFigureOut">
              <a:rPr lang="es-MX" smtClean="0"/>
              <a:t>08/05/2023</a:t>
            </a:fld>
            <a:endParaRPr lang="es-MX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51593F9-FE90-EF31-6C6E-05A468595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C01B40-F9F9-2E42-39F1-D76661CD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82BF-5CCC-4D58-B2AD-A1EFC96AB4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684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C3ADCA-B062-D943-9502-6B316C5F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40A082D-43F1-F5CA-862E-3672C28674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B47EB1-44A1-5D6E-D205-8DB0FCE1C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D373423-CBD7-82C9-A618-5901E57DB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3393-B143-428A-9C45-19CA2C60A9D7}" type="datetimeFigureOut">
              <a:rPr lang="es-MX" smtClean="0"/>
              <a:t>08/05/2023</a:t>
            </a:fld>
            <a:endParaRPr lang="es-MX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C6BEDA-5227-C8EA-E16C-CAC1C5189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58B20C0-D1F8-89D2-5240-8DF33152E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82BF-5CCC-4D58-B2AD-A1EFC96AB4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883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19A3F31-DCB0-86DF-D848-B20DE48C3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C00A52-15AB-6BC9-86B6-60C77B22F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8191F0-CDD1-1C11-1284-650F14F079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53393-B143-428A-9C45-19CA2C60A9D7}" type="datetimeFigureOut">
              <a:rPr lang="es-MX" smtClean="0"/>
              <a:t>08/05/2023</a:t>
            </a:fld>
            <a:endParaRPr lang="es-MX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5D1043-7D61-3DFF-A77D-970FF697F4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906621-1B4D-8AB2-B49F-D578BD11BD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C82BF-5CCC-4D58-B2AD-A1EFC96AB4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6378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D00066-092F-3D6A-92E5-6703F205B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FA482D-DBEC-DA20-D2DC-9868DFA48D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D608EBC-36A4-1339-CA0A-FA103ECC0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2" y="2105025"/>
            <a:ext cx="90963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500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D00066-092F-3D6A-92E5-6703F205B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FA482D-DBEC-DA20-D2DC-9868DFA48D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63A521B-D9B5-CB19-5A24-5AC049A3E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1666875"/>
            <a:ext cx="910590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003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D00066-092F-3D6A-92E5-6703F205B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FA482D-DBEC-DA20-D2DC-9868DFA48D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B1CCEA3-2F2B-A567-AC25-0B2C6FFDD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7" y="1919287"/>
            <a:ext cx="942022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2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D00066-092F-3D6A-92E5-6703F205B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FA482D-DBEC-DA20-D2DC-9868DFA48D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31F4D14-64DA-C143-3B88-D42BEBB21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1838325"/>
            <a:ext cx="88963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662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D00066-092F-3D6A-92E5-6703F205B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FA482D-DBEC-DA20-D2DC-9868DFA48D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6F879BD-2F69-2D74-0C18-761D0BA7A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5" y="1624012"/>
            <a:ext cx="908685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320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D00066-092F-3D6A-92E5-6703F205B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FA482D-DBEC-DA20-D2DC-9868DFA48D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885F00C-98CA-6EFB-776B-4EA041DC9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5" y="1819275"/>
            <a:ext cx="90868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315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D00066-092F-3D6A-92E5-6703F205B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FA482D-DBEC-DA20-D2DC-9868DFA48D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90FC81D-24A8-33E9-1F48-06B3BCA55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1671637"/>
            <a:ext cx="927735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806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D00066-092F-3D6A-92E5-6703F205B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FA482D-DBEC-DA20-D2DC-9868DFA48D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51628A7-69F9-50DF-19BF-FD79B55FA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1790700"/>
            <a:ext cx="890587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433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D00066-092F-3D6A-92E5-6703F205B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FA482D-DBEC-DA20-D2DC-9868DFA48D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B91EEE1-FBF6-8CDD-8485-FF57E0827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862" y="1781175"/>
            <a:ext cx="90582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141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D00066-092F-3D6A-92E5-6703F205B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FA482D-DBEC-DA20-D2DC-9868DFA48D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BF2B0DF-F065-9B01-7310-46304F52F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1881187"/>
            <a:ext cx="89535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0280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</TotalTime>
  <Words>0</Words>
  <Application>Microsoft Office PowerPoint</Application>
  <PresentationFormat>Panorámica</PresentationFormat>
  <Paragraphs>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Sergio Ibarra</dc:creator>
  <cp:lastModifiedBy>Sergio Ibarra</cp:lastModifiedBy>
  <cp:revision>4</cp:revision>
  <dcterms:created xsi:type="dcterms:W3CDTF">2023-04-29T02:10:47Z</dcterms:created>
  <dcterms:modified xsi:type="dcterms:W3CDTF">2023-05-09T00:50:39Z</dcterms:modified>
</cp:coreProperties>
</file>