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06o01AUgOkRyAptjyCtIvY2a2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52" y="66"/>
      </p:cViewPr>
      <p:guideLst>
        <p:guide orient="horz" pos="2184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4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s-MX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s-MX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87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s-MX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75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s-MX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80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i="1"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i="0"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sz="3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for Background Image">
  <p:cSld name="Title and Content for Background Imag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93485" y="1809101"/>
            <a:ext cx="5412015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493485" y="295683"/>
            <a:ext cx="5412015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485" y="765175"/>
            <a:ext cx="5412015" cy="96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sz="3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and Background Image">
  <p:cSld name="Box and Background Ima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520660" y="642918"/>
            <a:ext cx="6585600" cy="52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755614" y="1724013"/>
            <a:ext cx="6159543" cy="427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641313" y="305209"/>
            <a:ext cx="6464344" cy="34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755613" y="722451"/>
            <a:ext cx="6159888" cy="101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 b="0">
                <a:solidFill>
                  <a:schemeClr val="accent3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/>
          <p:nvPr/>
        </p:nvSpPr>
        <p:spPr>
          <a:xfrm>
            <a:off x="520661" y="304778"/>
            <a:ext cx="6584996" cy="34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Slide 1">
  <p:cSld name="Key Statement Slide 1">
    <p:bg>
      <p:bgPr>
        <a:solidFill>
          <a:schemeClr val="accent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2pPr>
            <a:lvl3pPr marL="1371600" lvl="2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>
                <a:solidFill>
                  <a:schemeClr val="lt1"/>
                </a:solidFill>
              </a:defRPr>
            </a:lvl3pPr>
            <a:lvl4pPr marL="1828800" lvl="3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4pPr>
            <a:lvl5pPr marL="2286000" lvl="4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Slide 2">
  <p:cSld name="Key Statement Slide 2">
    <p:bg>
      <p:bgPr>
        <a:solidFill>
          <a:schemeClr val="accen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2pPr>
            <a:lvl3pPr marL="1371600" lvl="2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>
                <a:solidFill>
                  <a:schemeClr val="lt1"/>
                </a:solidFill>
              </a:defRPr>
            </a:lvl3pPr>
            <a:lvl4pPr marL="1828800" lvl="3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4pPr>
            <a:lvl5pPr marL="2286000" lvl="4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Slide 3">
  <p:cSld name="Key Statement Slide 3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493485" y="319067"/>
            <a:ext cx="9126791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2pPr>
            <a:lvl3pPr marL="1371600" lvl="2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>
                <a:solidFill>
                  <a:schemeClr val="lt1"/>
                </a:solidFill>
              </a:defRPr>
            </a:lvl3pPr>
            <a:lvl4pPr marL="1828800" lvl="3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4pPr>
            <a:lvl5pPr marL="2286000" lvl="4" indent="-4191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−"/>
              <a:defRPr sz="3000" b="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s 1">
  <p:cSld name="Contents 1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493484" y="162241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>
                <a:solidFill>
                  <a:schemeClr val="lt1"/>
                </a:solidFill>
              </a:defRPr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Arial"/>
              <a:buNone/>
              <a:defRPr sz="4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s 2">
  <p:cSld name="Contents 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0" y="0"/>
            <a:ext cx="981077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493484" y="162241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4pPr>
            <a:lvl5pPr marL="2286000" lvl="4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Arial"/>
              <a:buNone/>
              <a:defRPr sz="45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1">
  <p:cSld name="Divider Slide 1">
    <p:bg>
      <p:bgPr>
        <a:solidFill>
          <a:schemeClr val="accent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2">
  <p:cSld name="Divider Slide 2">
    <p:bg>
      <p:bgPr>
        <a:solidFill>
          <a:schemeClr val="accen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 b="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3">
  <p:cSld name="Divider Slide 3">
    <p:bg>
      <p:bgPr>
        <a:solidFill>
          <a:schemeClr val="accen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4">
  <p:cSld name="Divider Slide 4">
    <p:bg>
      <p:bgPr>
        <a:solidFill>
          <a:schemeClr val="accent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with Image 1">
  <p:cSld name="Divider Slide with Image 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88982" y="1538286"/>
            <a:ext cx="11220417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None/>
              <a:defRPr sz="4800" b="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with Image 2">
  <p:cSld name="Divider Slide with Image 2"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488983" y="1671637"/>
            <a:ext cx="3702005" cy="42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laimer">
  <p:cSld name="Disclaim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35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509" y="384409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>
            <a:spLocks noGrp="1"/>
          </p:cNvSpPr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3000"/>
              <a:buFont typeface="Arial"/>
              <a:buNone/>
              <a:defRPr sz="3000" b="0">
                <a:solidFill>
                  <a:srgbClr val="81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10629328" y="6446520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ftr" idx="11"/>
          </p:nvPr>
        </p:nvSpPr>
        <p:spPr>
          <a:xfrm>
            <a:off x="493485" y="6446520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277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>
            <a:spLocks noGrp="1"/>
          </p:cNvSpPr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8"/>
          <p:cNvSpPr txBox="1">
            <a:spLocks noGrp="1"/>
          </p:cNvSpPr>
          <p:nvPr>
            <p:ph type="body" idx="1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8"/>
          <p:cNvSpPr txBox="1">
            <a:spLocks noGrp="1"/>
          </p:cNvSpPr>
          <p:nvPr>
            <p:ph type="sldNum" idx="12"/>
          </p:nvPr>
        </p:nvSpPr>
        <p:spPr>
          <a:xfrm>
            <a:off x="473290" y="6554103"/>
            <a:ext cx="377092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70" name="Google Shape;170;p38"/>
          <p:cNvSpPr txBox="1">
            <a:spLocks noGrp="1"/>
          </p:cNvSpPr>
          <p:nvPr>
            <p:ph type="ftr" idx="11"/>
          </p:nvPr>
        </p:nvSpPr>
        <p:spPr>
          <a:xfrm>
            <a:off x="1029308" y="6554103"/>
            <a:ext cx="5756424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8"/>
          <p:cNvSpPr/>
          <p:nvPr/>
        </p:nvSpPr>
        <p:spPr>
          <a:xfrm>
            <a:off x="8619244" y="6554103"/>
            <a:ext cx="3084075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53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b="0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© 2012 Deloitte Global Services Limited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Column Text slide">
  <p:cSld name="Single Column Text slid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/>
          <p:nvPr/>
        </p:nvSpPr>
        <p:spPr>
          <a:xfrm>
            <a:off x="522820" y="1154114"/>
            <a:ext cx="5353049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9"/>
          <p:cNvSpPr txBox="1">
            <a:spLocks noGrp="1"/>
          </p:cNvSpPr>
          <p:nvPr>
            <p:ph type="body" idx="1"/>
          </p:nvPr>
        </p:nvSpPr>
        <p:spPr>
          <a:xfrm>
            <a:off x="524258" y="1152144"/>
            <a:ext cx="11136461" cy="513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body" idx="2"/>
          </p:nvPr>
        </p:nvSpPr>
        <p:spPr>
          <a:xfrm>
            <a:off x="524257" y="256033"/>
            <a:ext cx="11131296" cy="5212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>
            <a:spLocks noGrp="1"/>
          </p:cNvSpPr>
          <p:nvPr>
            <p:ph type="body" idx="1"/>
          </p:nvPr>
        </p:nvSpPr>
        <p:spPr>
          <a:xfrm>
            <a:off x="487680" y="782621"/>
            <a:ext cx="1121664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>
            <a:spLocks noGrp="1"/>
          </p:cNvSpPr>
          <p:nvPr>
            <p:ph type="title"/>
          </p:nvPr>
        </p:nvSpPr>
        <p:spPr>
          <a:xfrm>
            <a:off x="431800" y="238540"/>
            <a:ext cx="11329456" cy="6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1"/>
          <p:cNvSpPr txBox="1">
            <a:spLocks noGrp="1"/>
          </p:cNvSpPr>
          <p:nvPr>
            <p:ph type="dt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41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1"/>
          <p:cNvSpPr txBox="1">
            <a:spLocks noGrp="1"/>
          </p:cNvSpPr>
          <p:nvPr>
            <p:ph type="sldNum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84" name="Google Shape;184;p41"/>
          <p:cNvSpPr txBox="1">
            <a:spLocks noGrp="1"/>
          </p:cNvSpPr>
          <p:nvPr>
            <p:ph type="body" idx="1"/>
          </p:nvPr>
        </p:nvSpPr>
        <p:spPr>
          <a:xfrm>
            <a:off x="431800" y="854994"/>
            <a:ext cx="11328400" cy="33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2"/>
          <p:cNvGrpSpPr/>
          <p:nvPr/>
        </p:nvGrpSpPr>
        <p:grpSpPr>
          <a:xfrm>
            <a:off x="335360" y="244889"/>
            <a:ext cx="11514853" cy="6368222"/>
            <a:chOff x="251520" y="244889"/>
            <a:chExt cx="8636140" cy="6368222"/>
          </a:xfrm>
        </p:grpSpPr>
        <p:sp>
          <p:nvSpPr>
            <p:cNvPr id="187" name="Google Shape;187;p42"/>
            <p:cNvSpPr/>
            <p:nvPr/>
          </p:nvSpPr>
          <p:spPr>
            <a:xfrm rot="5400000">
              <a:off x="4497934" y="2294464"/>
              <a:ext cx="142162" cy="8495132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2"/>
            <p:cNvSpPr/>
            <p:nvPr/>
          </p:nvSpPr>
          <p:spPr>
            <a:xfrm rot="5400000">
              <a:off x="4497934" y="-3931596"/>
              <a:ext cx="142162" cy="8495132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2"/>
            <p:cNvSpPr/>
            <p:nvPr/>
          </p:nvSpPr>
          <p:spPr>
            <a:xfrm>
              <a:off x="8745499" y="315969"/>
              <a:ext cx="142161" cy="6226056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2"/>
            <p:cNvSpPr/>
            <p:nvPr/>
          </p:nvSpPr>
          <p:spPr>
            <a:xfrm>
              <a:off x="251520" y="315973"/>
              <a:ext cx="142161" cy="6226056"/>
            </a:xfrm>
            <a:prstGeom prst="ellipse">
              <a:avLst/>
            </a:prstGeom>
            <a:gradFill>
              <a:gsLst>
                <a:gs pos="0">
                  <a:srgbClr val="000000">
                    <a:alpha val="29803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2"/>
            <p:cNvSpPr/>
            <p:nvPr/>
          </p:nvSpPr>
          <p:spPr>
            <a:xfrm>
              <a:off x="321450" y="315970"/>
              <a:ext cx="8496300" cy="6226059"/>
            </a:xfrm>
            <a:prstGeom prst="rect">
              <a:avLst/>
            </a:prstGeom>
            <a:gradFill>
              <a:gsLst>
                <a:gs pos="0">
                  <a:srgbClr val="E6E6E6"/>
                </a:gs>
                <a:gs pos="50000">
                  <a:srgbClr val="FFFFFF"/>
                </a:gs>
                <a:gs pos="100000">
                  <a:srgbClr val="F8F8F8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42"/>
          <p:cNvSpPr txBox="1">
            <a:spLocks noGrp="1"/>
          </p:cNvSpPr>
          <p:nvPr>
            <p:ph type="dt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2"/>
          <p:cNvSpPr txBox="1">
            <a:spLocks noGrp="1"/>
          </p:cNvSpPr>
          <p:nvPr>
            <p:ph type="sldNum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of text">
  <p:cSld name="2 columns of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>
            <a:spLocks noGrp="1"/>
          </p:cNvSpPr>
          <p:nvPr>
            <p:ph type="title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3"/>
          <p:cNvSpPr txBox="1">
            <a:spLocks noGrp="1"/>
          </p:cNvSpPr>
          <p:nvPr>
            <p:ph type="body" idx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2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43"/>
          <p:cNvSpPr txBox="1">
            <a:spLocks noGrp="1"/>
          </p:cNvSpPr>
          <p:nvPr>
            <p:ph type="body" idx="3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sz="3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494400" y="1810800"/>
            <a:ext cx="11184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ctrTitle"/>
          </p:nvPr>
        </p:nvSpPr>
        <p:spPr>
          <a:xfrm>
            <a:off x="495563" y="1640793"/>
            <a:ext cx="7124448" cy="250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ubTitle" idx="1"/>
          </p:nvPr>
        </p:nvSpPr>
        <p:spPr>
          <a:xfrm>
            <a:off x="495563" y="4433454"/>
            <a:ext cx="7123840" cy="106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400"/>
              <a:buNone/>
              <a:defRPr sz="1400" b="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16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505" y="39957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>
            <a:spLocks noGrp="1"/>
          </p:cNvSpPr>
          <p:nvPr>
            <p:ph type="ctrTitle"/>
          </p:nvPr>
        </p:nvSpPr>
        <p:spPr>
          <a:xfrm>
            <a:off x="500820" y="1685568"/>
            <a:ext cx="3696000" cy="267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500820" y="4357694"/>
            <a:ext cx="3696000" cy="104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400"/>
              <a:buNone/>
              <a:defRPr sz="1400" b="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7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505" y="399577"/>
            <a:ext cx="22944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 Slide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>
            <a:off x="460829" y="0"/>
            <a:ext cx="7254433" cy="3143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>
            <a:spLocks noGrp="1"/>
          </p:cNvSpPr>
          <p:nvPr>
            <p:ph type="ctrTitle"/>
          </p:nvPr>
        </p:nvSpPr>
        <p:spPr>
          <a:xfrm>
            <a:off x="829118" y="1093318"/>
            <a:ext cx="6505141" cy="154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ubTitle" idx="1"/>
          </p:nvPr>
        </p:nvSpPr>
        <p:spPr>
          <a:xfrm>
            <a:off x="829118" y="2668126"/>
            <a:ext cx="6505141" cy="38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1600"/>
              <a:buNone/>
              <a:defRPr sz="1600" b="0">
                <a:solidFill>
                  <a:srgbClr val="575757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70" name="Google Shape;70;p18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2931" y="284522"/>
            <a:ext cx="2294400" cy="32253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face Layout">
  <p:cSld name="Preface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94400" y="1357200"/>
            <a:ext cx="11184000" cy="500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&amp; Content">
  <p:cSld name="Title, Text &amp;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493484" y="765175"/>
            <a:ext cx="11184000" cy="96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3000"/>
              <a:buNone/>
              <a:defRPr sz="3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494400" y="1810800"/>
            <a:ext cx="552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>
                <a:solidFill>
                  <a:srgbClr val="8C8C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84" name="Google Shape;84;p20"/>
          <p:cNvSpPr>
            <a:spLocks noGrp="1"/>
          </p:cNvSpPr>
          <p:nvPr>
            <p:ph type="chart" idx="3"/>
          </p:nvPr>
        </p:nvSpPr>
        <p:spPr>
          <a:xfrm>
            <a:off x="6191249" y="1810800"/>
            <a:ext cx="5520000" cy="4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4115652" y="1788632"/>
            <a:ext cx="77466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Módulo 13 Datos Masivos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Sesión 3 del 23 Septiembre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1977" b="1" dirty="0">
                <a:latin typeface="Arial"/>
                <a:ea typeface="Arial"/>
                <a:cs typeface="Arial"/>
                <a:sym typeface="Arial"/>
              </a:rPr>
              <a:t>Sergio Ibarra Ramírez</a:t>
            </a:r>
            <a:endParaRPr sz="1977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504009" y="76858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 dirty="0"/>
              <a:t>Pantalla de Job de </a:t>
            </a:r>
            <a:r>
              <a:rPr lang="es-MX" dirty="0" err="1"/>
              <a:t>pysparkSQL</a:t>
            </a:r>
            <a:r>
              <a:rPr lang="es-MX" dirty="0"/>
              <a:t> ejecutado</a:t>
            </a: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C69121-3CFA-ABAF-A5CE-A5692683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21" y="957778"/>
            <a:ext cx="7373615" cy="50386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504009" y="76858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 dirty="0"/>
              <a:t>Pantalla 2</a:t>
            </a: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E05891-F347-9F62-00E7-229C4659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04" y="785771"/>
            <a:ext cx="4561514" cy="54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28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504009" y="76858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 dirty="0"/>
              <a:t>Pantalla 3</a:t>
            </a: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200495-C175-9D8F-6812-8CBA42BA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67" y="824453"/>
            <a:ext cx="7566265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285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504009" y="76858"/>
            <a:ext cx="111840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s-MX" dirty="0"/>
              <a:t>Pantalla 4</a:t>
            </a: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A1D500-2C0D-BAA3-DD51-CA02C7CA3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15" y="1316181"/>
            <a:ext cx="7115979" cy="49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314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oitte Timesaver Feb 2014">
  <a:themeElements>
    <a:clrScheme name="Custom 90">
      <a:dk1>
        <a:srgbClr val="000000"/>
      </a:dk1>
      <a:lt1>
        <a:srgbClr val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44</Words>
  <Application>Microsoft Office PowerPoint</Application>
  <PresentationFormat>Panorámica</PresentationFormat>
  <Paragraphs>13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Noto Sans Symbols</vt:lpstr>
      <vt:lpstr>Retrospect</vt:lpstr>
      <vt:lpstr>Deloitte Timesaver Feb 2014</vt:lpstr>
      <vt:lpstr>Diplomado en Ciencia de Datos UNAM Módulo 13 Datos Masivos Sesión 3 del 23 Septiembre de 2023  Sergio Ibarra Ramírez</vt:lpstr>
      <vt:lpstr>Pantalla de Job de pysparkSQL ejecutado</vt:lpstr>
      <vt:lpstr>Pantalla 2</vt:lpstr>
      <vt:lpstr>Pantalla 3</vt:lpstr>
      <vt:lpstr>Pantalla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UNAM Módulo 13 Datos Masivos Septiembre de 2023  Sergio Ibarra Ramírez</dc:title>
  <dc:creator>Sergio Ibarra</dc:creator>
  <cp:lastModifiedBy>Sergio Ibarra</cp:lastModifiedBy>
  <cp:revision>8</cp:revision>
  <dcterms:created xsi:type="dcterms:W3CDTF">2023-08-25T18:15:54Z</dcterms:created>
  <dcterms:modified xsi:type="dcterms:W3CDTF">2023-09-23T18:11:51Z</dcterms:modified>
</cp:coreProperties>
</file>