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FA109-3DC6-4689-A0E5-1BECE5A1CE6C}" v="9" dt="2023-05-19T00:44:57.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0" y="28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200FA109-3DC6-4689-A0E5-1BECE5A1CE6C}"/>
    <pc:docChg chg="custSel addSld delSld modSld">
      <pc:chgData name="Sergio Ibarra" userId="f9e6e0322c927b48" providerId="LiveId" clId="{200FA109-3DC6-4689-A0E5-1BECE5A1CE6C}" dt="2023-05-19T00:47:11.808" v="61" actId="1076"/>
      <pc:docMkLst>
        <pc:docMk/>
      </pc:docMkLst>
      <pc:sldChg chg="addSp delSp mod">
        <pc:chgData name="Sergio Ibarra" userId="f9e6e0322c927b48" providerId="LiveId" clId="{200FA109-3DC6-4689-A0E5-1BECE5A1CE6C}" dt="2023-05-19T00:33:53.023" v="23" actId="22"/>
        <pc:sldMkLst>
          <pc:docMk/>
          <pc:sldMk cId="2526500701" sldId="256"/>
        </pc:sldMkLst>
        <pc:picChg chg="add">
          <ac:chgData name="Sergio Ibarra" userId="f9e6e0322c927b48" providerId="LiveId" clId="{200FA109-3DC6-4689-A0E5-1BECE5A1CE6C}" dt="2023-05-19T00:33:53.023" v="23" actId="22"/>
          <ac:picMkLst>
            <pc:docMk/>
            <pc:sldMk cId="2526500701" sldId="256"/>
            <ac:picMk id="5" creationId="{74D83AF3-D2C5-92DB-5E80-EE2D0374D73D}"/>
          </ac:picMkLst>
        </pc:picChg>
        <pc:picChg chg="del">
          <ac:chgData name="Sergio Ibarra" userId="f9e6e0322c927b48" providerId="LiveId" clId="{200FA109-3DC6-4689-A0E5-1BECE5A1CE6C}" dt="2023-05-19T00:27:51.687" v="22" actId="478"/>
          <ac:picMkLst>
            <pc:docMk/>
            <pc:sldMk cId="2526500701" sldId="256"/>
            <ac:picMk id="6" creationId="{79D8F5FF-0C27-1685-0D9E-5AE95E4C5F51}"/>
          </ac:picMkLst>
        </pc:picChg>
        <pc:picChg chg="del">
          <ac:chgData name="Sergio Ibarra" userId="f9e6e0322c927b48" providerId="LiveId" clId="{200FA109-3DC6-4689-A0E5-1BECE5A1CE6C}" dt="2023-05-19T00:27:41.324" v="5" actId="478"/>
          <ac:picMkLst>
            <pc:docMk/>
            <pc:sldMk cId="2526500701" sldId="256"/>
            <ac:picMk id="8" creationId="{7074AD95-4FDD-B332-CC21-C7B5B8B489D7}"/>
          </ac:picMkLst>
        </pc:picChg>
        <pc:picChg chg="del">
          <ac:chgData name="Sergio Ibarra" userId="f9e6e0322c927b48" providerId="LiveId" clId="{200FA109-3DC6-4689-A0E5-1BECE5A1CE6C}" dt="2023-05-19T00:27:32.533" v="0" actId="478"/>
          <ac:picMkLst>
            <pc:docMk/>
            <pc:sldMk cId="2526500701" sldId="256"/>
            <ac:picMk id="10" creationId="{45B7A404-77C0-CC02-D1FA-DEEA3FEE4BEE}"/>
          </ac:picMkLst>
        </pc:picChg>
      </pc:sldChg>
      <pc:sldChg chg="addSp delSp modSp mod">
        <pc:chgData name="Sergio Ibarra" userId="f9e6e0322c927b48" providerId="LiveId" clId="{200FA109-3DC6-4689-A0E5-1BECE5A1CE6C}" dt="2023-05-19T00:35:10.450" v="31" actId="22"/>
        <pc:sldMkLst>
          <pc:docMk/>
          <pc:sldMk cId="418342698" sldId="257"/>
        </pc:sldMkLst>
        <pc:spChg chg="mod">
          <ac:chgData name="Sergio Ibarra" userId="f9e6e0322c927b48" providerId="LiveId" clId="{200FA109-3DC6-4689-A0E5-1BECE5A1CE6C}" dt="2023-05-19T00:27:35.640" v="2" actId="1076"/>
          <ac:spMkLst>
            <pc:docMk/>
            <pc:sldMk cId="418342698" sldId="257"/>
            <ac:spMk id="2" creationId="{57D00066-092F-3D6A-92E5-6703F205B340}"/>
          </ac:spMkLst>
        </pc:spChg>
        <pc:spChg chg="add mod">
          <ac:chgData name="Sergio Ibarra" userId="f9e6e0322c927b48" providerId="LiveId" clId="{200FA109-3DC6-4689-A0E5-1BECE5A1CE6C}" dt="2023-05-19T00:34:42.815" v="29" actId="1076"/>
          <ac:spMkLst>
            <pc:docMk/>
            <pc:sldMk cId="418342698" sldId="257"/>
            <ac:spMk id="9" creationId="{9E23D71C-B55A-E36A-B62C-18BE34400210}"/>
          </ac:spMkLst>
        </pc:spChg>
        <pc:picChg chg="del">
          <ac:chgData name="Sergio Ibarra" userId="f9e6e0322c927b48" providerId="LiveId" clId="{200FA109-3DC6-4689-A0E5-1BECE5A1CE6C}" dt="2023-05-19T00:27:38.880" v="4" actId="478"/>
          <ac:picMkLst>
            <pc:docMk/>
            <pc:sldMk cId="418342698" sldId="257"/>
            <ac:picMk id="5" creationId="{D1A38AF5-62AD-FFCF-D4FE-38053C9F19A8}"/>
          </ac:picMkLst>
        </pc:picChg>
        <pc:picChg chg="add del mod">
          <ac:chgData name="Sergio Ibarra" userId="f9e6e0322c927b48" providerId="LiveId" clId="{200FA109-3DC6-4689-A0E5-1BECE5A1CE6C}" dt="2023-05-19T00:34:58.022" v="30" actId="478"/>
          <ac:picMkLst>
            <pc:docMk/>
            <pc:sldMk cId="418342698" sldId="257"/>
            <ac:picMk id="6" creationId="{15C74B05-869B-4D81-EAA8-661E4E707CA8}"/>
          </ac:picMkLst>
        </pc:picChg>
        <pc:picChg chg="del">
          <ac:chgData name="Sergio Ibarra" userId="f9e6e0322c927b48" providerId="LiveId" clId="{200FA109-3DC6-4689-A0E5-1BECE5A1CE6C}" dt="2023-05-19T00:27:38.251" v="3" actId="478"/>
          <ac:picMkLst>
            <pc:docMk/>
            <pc:sldMk cId="418342698" sldId="257"/>
            <ac:picMk id="8" creationId="{4EE496A1-FF81-15DF-0C01-08AA2CAC77CD}"/>
          </ac:picMkLst>
        </pc:picChg>
        <pc:picChg chg="del">
          <ac:chgData name="Sergio Ibarra" userId="f9e6e0322c927b48" providerId="LiveId" clId="{200FA109-3DC6-4689-A0E5-1BECE5A1CE6C}" dt="2023-05-19T00:27:35.166" v="1" actId="478"/>
          <ac:picMkLst>
            <pc:docMk/>
            <pc:sldMk cId="418342698" sldId="257"/>
            <ac:picMk id="10" creationId="{D2DA69D1-D1EF-1C7E-4564-F85F3B0396F7}"/>
          </ac:picMkLst>
        </pc:picChg>
        <pc:picChg chg="add">
          <ac:chgData name="Sergio Ibarra" userId="f9e6e0322c927b48" providerId="LiveId" clId="{200FA109-3DC6-4689-A0E5-1BECE5A1CE6C}" dt="2023-05-19T00:35:10.450" v="31" actId="22"/>
          <ac:picMkLst>
            <pc:docMk/>
            <pc:sldMk cId="418342698" sldId="257"/>
            <ac:picMk id="12" creationId="{D5FFC3E6-6CA6-02F0-0C17-799524BD0906}"/>
          </ac:picMkLst>
        </pc:picChg>
      </pc:sldChg>
      <pc:sldChg chg="del">
        <pc:chgData name="Sergio Ibarra" userId="f9e6e0322c927b48" providerId="LiveId" clId="{200FA109-3DC6-4689-A0E5-1BECE5A1CE6C}" dt="2023-05-19T00:27:43.280" v="6" actId="47"/>
        <pc:sldMkLst>
          <pc:docMk/>
          <pc:sldMk cId="1341808259" sldId="258"/>
        </pc:sldMkLst>
      </pc:sldChg>
      <pc:sldChg chg="addSp delSp modSp add mod">
        <pc:chgData name="Sergio Ibarra" userId="f9e6e0322c927b48" providerId="LiveId" clId="{200FA109-3DC6-4689-A0E5-1BECE5A1CE6C}" dt="2023-05-19T00:46:28.161" v="58" actId="1076"/>
        <pc:sldMkLst>
          <pc:docMk/>
          <pc:sldMk cId="3183980085" sldId="258"/>
        </pc:sldMkLst>
        <pc:spChg chg="add mod">
          <ac:chgData name="Sergio Ibarra" userId="f9e6e0322c927b48" providerId="LiveId" clId="{200FA109-3DC6-4689-A0E5-1BECE5A1CE6C}" dt="2023-05-19T00:44:09.454" v="51" actId="1076"/>
          <ac:spMkLst>
            <pc:docMk/>
            <pc:sldMk cId="3183980085" sldId="258"/>
            <ac:spMk id="7" creationId="{178AA9C7-6052-6CE0-1425-9C30E3CFEE80}"/>
          </ac:spMkLst>
        </pc:spChg>
        <pc:spChg chg="add del mod">
          <ac:chgData name="Sergio Ibarra" userId="f9e6e0322c927b48" providerId="LiveId" clId="{200FA109-3DC6-4689-A0E5-1BECE5A1CE6C}" dt="2023-05-19T00:44:54.225" v="54" actId="21"/>
          <ac:spMkLst>
            <pc:docMk/>
            <pc:sldMk cId="3183980085" sldId="258"/>
            <ac:spMk id="9" creationId="{248B83FD-5103-AE9C-E166-4A27784D79A0}"/>
          </ac:spMkLst>
        </pc:spChg>
        <pc:picChg chg="add mod">
          <ac:chgData name="Sergio Ibarra" userId="f9e6e0322c927b48" providerId="LiveId" clId="{200FA109-3DC6-4689-A0E5-1BECE5A1CE6C}" dt="2023-05-19T00:46:28.161" v="58" actId="1076"/>
          <ac:picMkLst>
            <pc:docMk/>
            <pc:sldMk cId="3183980085" sldId="258"/>
            <ac:picMk id="5" creationId="{34152079-5015-AB19-8C39-10AC3C8A7A83}"/>
          </ac:picMkLst>
        </pc:picChg>
      </pc:sldChg>
      <pc:sldChg chg="del">
        <pc:chgData name="Sergio Ibarra" userId="f9e6e0322c927b48" providerId="LiveId" clId="{200FA109-3DC6-4689-A0E5-1BECE5A1CE6C}" dt="2023-05-19T00:27:43.697" v="7" actId="47"/>
        <pc:sldMkLst>
          <pc:docMk/>
          <pc:sldMk cId="2521055483" sldId="259"/>
        </pc:sldMkLst>
      </pc:sldChg>
      <pc:sldChg chg="addSp modSp add mod">
        <pc:chgData name="Sergio Ibarra" userId="f9e6e0322c927b48" providerId="LiveId" clId="{200FA109-3DC6-4689-A0E5-1BECE5A1CE6C}" dt="2023-05-19T00:37:23.174" v="37" actId="1076"/>
        <pc:sldMkLst>
          <pc:docMk/>
          <pc:sldMk cId="3693777731" sldId="259"/>
        </pc:sldMkLst>
        <pc:spChg chg="add mod">
          <ac:chgData name="Sergio Ibarra" userId="f9e6e0322c927b48" providerId="LiveId" clId="{200FA109-3DC6-4689-A0E5-1BECE5A1CE6C}" dt="2023-05-19T00:37:03.401" v="35" actId="207"/>
          <ac:spMkLst>
            <pc:docMk/>
            <pc:sldMk cId="3693777731" sldId="259"/>
            <ac:spMk id="5" creationId="{1E706C44-7A70-D9B2-A2F3-F00ED9524544}"/>
          </ac:spMkLst>
        </pc:spChg>
        <pc:picChg chg="add mod">
          <ac:chgData name="Sergio Ibarra" userId="f9e6e0322c927b48" providerId="LiveId" clId="{200FA109-3DC6-4689-A0E5-1BECE5A1CE6C}" dt="2023-05-19T00:37:23.174" v="37" actId="1076"/>
          <ac:picMkLst>
            <pc:docMk/>
            <pc:sldMk cId="3693777731" sldId="259"/>
            <ac:picMk id="7" creationId="{FD777222-C00F-3BEE-293B-F01471CC20D0}"/>
          </ac:picMkLst>
        </pc:picChg>
      </pc:sldChg>
      <pc:sldChg chg="del">
        <pc:chgData name="Sergio Ibarra" userId="f9e6e0322c927b48" providerId="LiveId" clId="{200FA109-3DC6-4689-A0E5-1BECE5A1CE6C}" dt="2023-05-19T00:27:43.918" v="8" actId="47"/>
        <pc:sldMkLst>
          <pc:docMk/>
          <pc:sldMk cId="2369565092" sldId="260"/>
        </pc:sldMkLst>
      </pc:sldChg>
      <pc:sldChg chg="addSp add mod">
        <pc:chgData name="Sergio Ibarra" userId="f9e6e0322c927b48" providerId="LiveId" clId="{200FA109-3DC6-4689-A0E5-1BECE5A1CE6C}" dt="2023-05-19T00:37:59.981" v="38" actId="22"/>
        <pc:sldMkLst>
          <pc:docMk/>
          <pc:sldMk cId="3635730095" sldId="260"/>
        </pc:sldMkLst>
        <pc:picChg chg="add">
          <ac:chgData name="Sergio Ibarra" userId="f9e6e0322c927b48" providerId="LiveId" clId="{200FA109-3DC6-4689-A0E5-1BECE5A1CE6C}" dt="2023-05-19T00:37:59.981" v="38" actId="22"/>
          <ac:picMkLst>
            <pc:docMk/>
            <pc:sldMk cId="3635730095" sldId="260"/>
            <ac:picMk id="5" creationId="{80D928F7-9B66-E6B8-2DC6-ACC2425C24DE}"/>
          </ac:picMkLst>
        </pc:picChg>
      </pc:sldChg>
      <pc:sldChg chg="addSp modSp add mod">
        <pc:chgData name="Sergio Ibarra" userId="f9e6e0322c927b48" providerId="LiveId" clId="{200FA109-3DC6-4689-A0E5-1BECE5A1CE6C}" dt="2023-05-19T00:44:57.225" v="55"/>
        <pc:sldMkLst>
          <pc:docMk/>
          <pc:sldMk cId="1369924389" sldId="261"/>
        </pc:sldMkLst>
        <pc:spChg chg="add mod">
          <ac:chgData name="Sergio Ibarra" userId="f9e6e0322c927b48" providerId="LiveId" clId="{200FA109-3DC6-4689-A0E5-1BECE5A1CE6C}" dt="2023-05-19T00:44:57.225" v="55"/>
          <ac:spMkLst>
            <pc:docMk/>
            <pc:sldMk cId="1369924389" sldId="261"/>
            <ac:spMk id="6" creationId="{93EB302F-FE7D-D45D-2604-2E79522C19EA}"/>
          </ac:spMkLst>
        </pc:spChg>
        <pc:picChg chg="add">
          <ac:chgData name="Sergio Ibarra" userId="f9e6e0322c927b48" providerId="LiveId" clId="{200FA109-3DC6-4689-A0E5-1BECE5A1CE6C}" dt="2023-05-19T00:38:48.500" v="39" actId="22"/>
          <ac:picMkLst>
            <pc:docMk/>
            <pc:sldMk cId="1369924389" sldId="261"/>
            <ac:picMk id="5" creationId="{307C97EB-E9A1-2ADF-946B-19AD1CA6A436}"/>
          </ac:picMkLst>
        </pc:picChg>
      </pc:sldChg>
      <pc:sldChg chg="del">
        <pc:chgData name="Sergio Ibarra" userId="f9e6e0322c927b48" providerId="LiveId" clId="{200FA109-3DC6-4689-A0E5-1BECE5A1CE6C}" dt="2023-05-19T00:27:45.502" v="13" actId="47"/>
        <pc:sldMkLst>
          <pc:docMk/>
          <pc:sldMk cId="3649844113" sldId="261"/>
        </pc:sldMkLst>
      </pc:sldChg>
      <pc:sldChg chg="del">
        <pc:chgData name="Sergio Ibarra" userId="f9e6e0322c927b48" providerId="LiveId" clId="{200FA109-3DC6-4689-A0E5-1BECE5A1CE6C}" dt="2023-05-19T00:27:44.075" v="9" actId="47"/>
        <pc:sldMkLst>
          <pc:docMk/>
          <pc:sldMk cId="1595223226" sldId="262"/>
        </pc:sldMkLst>
      </pc:sldChg>
      <pc:sldChg chg="addSp modSp add mod">
        <pc:chgData name="Sergio Ibarra" userId="f9e6e0322c927b48" providerId="LiveId" clId="{200FA109-3DC6-4689-A0E5-1BECE5A1CE6C}" dt="2023-05-19T00:47:11.808" v="61" actId="1076"/>
        <pc:sldMkLst>
          <pc:docMk/>
          <pc:sldMk cId="2028442643" sldId="262"/>
        </pc:sldMkLst>
        <pc:spChg chg="add mod">
          <ac:chgData name="Sergio Ibarra" userId="f9e6e0322c927b48" providerId="LiveId" clId="{200FA109-3DC6-4689-A0E5-1BECE5A1CE6C}" dt="2023-05-19T00:47:10.124" v="60" actId="1076"/>
          <ac:spMkLst>
            <pc:docMk/>
            <pc:sldMk cId="2028442643" sldId="262"/>
            <ac:spMk id="5" creationId="{9009EE56-FEC2-6673-EEC1-1BBF9928CCEE}"/>
          </ac:spMkLst>
        </pc:spChg>
        <pc:picChg chg="add mod">
          <ac:chgData name="Sergio Ibarra" userId="f9e6e0322c927b48" providerId="LiveId" clId="{200FA109-3DC6-4689-A0E5-1BECE5A1CE6C}" dt="2023-05-19T00:47:11.808" v="61" actId="1076"/>
          <ac:picMkLst>
            <pc:docMk/>
            <pc:sldMk cId="2028442643" sldId="262"/>
            <ac:picMk id="7" creationId="{0F4F23CE-57E7-F3F7-3127-B69CCD04B2C3}"/>
          </ac:picMkLst>
        </pc:picChg>
      </pc:sldChg>
      <pc:sldChg chg="addSp add mod">
        <pc:chgData name="Sergio Ibarra" userId="f9e6e0322c927b48" providerId="LiveId" clId="{200FA109-3DC6-4689-A0E5-1BECE5A1CE6C}" dt="2023-05-19T00:45:38.695" v="57" actId="22"/>
        <pc:sldMkLst>
          <pc:docMk/>
          <pc:sldMk cId="488938229" sldId="263"/>
        </pc:sldMkLst>
        <pc:picChg chg="add">
          <ac:chgData name="Sergio Ibarra" userId="f9e6e0322c927b48" providerId="LiveId" clId="{200FA109-3DC6-4689-A0E5-1BECE5A1CE6C}" dt="2023-05-19T00:40:30.410" v="44" actId="22"/>
          <ac:picMkLst>
            <pc:docMk/>
            <pc:sldMk cId="488938229" sldId="263"/>
            <ac:picMk id="5" creationId="{4C7F5990-7E4D-1ACA-AB33-6DD89A8302ED}"/>
          </ac:picMkLst>
        </pc:picChg>
        <pc:picChg chg="add">
          <ac:chgData name="Sergio Ibarra" userId="f9e6e0322c927b48" providerId="LiveId" clId="{200FA109-3DC6-4689-A0E5-1BECE5A1CE6C}" dt="2023-05-19T00:45:38.695" v="57" actId="22"/>
          <ac:picMkLst>
            <pc:docMk/>
            <pc:sldMk cId="488938229" sldId="263"/>
            <ac:picMk id="7" creationId="{575C2CA3-53D6-E107-CE38-412B9DE2865D}"/>
          </ac:picMkLst>
        </pc:picChg>
      </pc:sldChg>
      <pc:sldChg chg="del">
        <pc:chgData name="Sergio Ibarra" userId="f9e6e0322c927b48" providerId="LiveId" clId="{200FA109-3DC6-4689-A0E5-1BECE5A1CE6C}" dt="2023-05-19T00:27:44.253" v="10" actId="47"/>
        <pc:sldMkLst>
          <pc:docMk/>
          <pc:sldMk cId="2031271128" sldId="263"/>
        </pc:sldMkLst>
      </pc:sldChg>
      <pc:sldChg chg="del">
        <pc:chgData name="Sergio Ibarra" userId="f9e6e0322c927b48" providerId="LiveId" clId="{200FA109-3DC6-4689-A0E5-1BECE5A1CE6C}" dt="2023-05-19T00:27:44.423" v="11" actId="47"/>
        <pc:sldMkLst>
          <pc:docMk/>
          <pc:sldMk cId="221068827" sldId="264"/>
        </pc:sldMkLst>
      </pc:sldChg>
      <pc:sldChg chg="addSp modSp add mod">
        <pc:chgData name="Sergio Ibarra" userId="f9e6e0322c927b48" providerId="LiveId" clId="{200FA109-3DC6-4689-A0E5-1BECE5A1CE6C}" dt="2023-05-19T00:41:55.899" v="49" actId="1076"/>
        <pc:sldMkLst>
          <pc:docMk/>
          <pc:sldMk cId="3532026662" sldId="264"/>
        </pc:sldMkLst>
        <pc:spChg chg="add mod">
          <ac:chgData name="Sergio Ibarra" userId="f9e6e0322c927b48" providerId="LiveId" clId="{200FA109-3DC6-4689-A0E5-1BECE5A1CE6C}" dt="2023-05-19T00:41:38.403" v="47" actId="1076"/>
          <ac:spMkLst>
            <pc:docMk/>
            <pc:sldMk cId="3532026662" sldId="264"/>
            <ac:spMk id="5" creationId="{60E7B64D-9542-A876-96B2-3F303EC83E7A}"/>
          </ac:spMkLst>
        </pc:spChg>
        <pc:picChg chg="add mod">
          <ac:chgData name="Sergio Ibarra" userId="f9e6e0322c927b48" providerId="LiveId" clId="{200FA109-3DC6-4689-A0E5-1BECE5A1CE6C}" dt="2023-05-19T00:41:55.899" v="49" actId="1076"/>
          <ac:picMkLst>
            <pc:docMk/>
            <pc:sldMk cId="3532026662" sldId="264"/>
            <ac:picMk id="7" creationId="{BCFA5170-F0A9-8F9C-6974-5FF7BC5667D6}"/>
          </ac:picMkLst>
        </pc:picChg>
      </pc:sldChg>
      <pc:sldChg chg="del">
        <pc:chgData name="Sergio Ibarra" userId="f9e6e0322c927b48" providerId="LiveId" clId="{200FA109-3DC6-4689-A0E5-1BECE5A1CE6C}" dt="2023-05-19T00:27:44.645" v="12" actId="47"/>
        <pc:sldMkLst>
          <pc:docMk/>
          <pc:sldMk cId="7602522" sldId="265"/>
        </pc:sldMkLst>
      </pc:sldChg>
      <pc:sldChg chg="addSp add mod">
        <pc:chgData name="Sergio Ibarra" userId="f9e6e0322c927b48" providerId="LiveId" clId="{200FA109-3DC6-4689-A0E5-1BECE5A1CE6C}" dt="2023-05-19T00:45:26.587" v="56" actId="22"/>
        <pc:sldMkLst>
          <pc:docMk/>
          <pc:sldMk cId="1440118048" sldId="265"/>
        </pc:sldMkLst>
        <pc:picChg chg="add">
          <ac:chgData name="Sergio Ibarra" userId="f9e6e0322c927b48" providerId="LiveId" clId="{200FA109-3DC6-4689-A0E5-1BECE5A1CE6C}" dt="2023-05-19T00:41:21.273" v="45" actId="22"/>
          <ac:picMkLst>
            <pc:docMk/>
            <pc:sldMk cId="1440118048" sldId="265"/>
            <ac:picMk id="5" creationId="{B209B70B-01F4-37FF-8DF1-0D59470B13B6}"/>
          </ac:picMkLst>
        </pc:picChg>
        <pc:picChg chg="add">
          <ac:chgData name="Sergio Ibarra" userId="f9e6e0322c927b48" providerId="LiveId" clId="{200FA109-3DC6-4689-A0E5-1BECE5A1CE6C}" dt="2023-05-19T00:45:26.587" v="56" actId="22"/>
          <ac:picMkLst>
            <pc:docMk/>
            <pc:sldMk cId="1440118048" sldId="265"/>
            <ac:picMk id="7" creationId="{C59ACC36-ED21-D256-EB2B-4D0FFF652B71}"/>
          </ac:picMkLst>
        </pc:picChg>
      </pc:sldChg>
    </pc:docChg>
  </pc:docChgLst>
  <pc:docChgLst>
    <pc:chgData name="Sergio Ibarra" userId="f9e6e0322c927b48" providerId="LiveId" clId="{B6645A08-25AC-4E5B-9478-1A8DD661667F}"/>
    <pc:docChg chg="custSel addSld delSld modSld">
      <pc:chgData name="Sergio Ibarra" userId="f9e6e0322c927b48" providerId="LiveId" clId="{B6645A08-25AC-4E5B-9478-1A8DD661667F}" dt="2023-05-06T03:21:15.537" v="39" actId="1076"/>
      <pc:docMkLst>
        <pc:docMk/>
      </pc:docMkLst>
      <pc:sldChg chg="addSp delSp modSp mod">
        <pc:chgData name="Sergio Ibarra" userId="f9e6e0322c927b48" providerId="LiveId" clId="{B6645A08-25AC-4E5B-9478-1A8DD661667F}" dt="2023-05-06T03:20:49.825" v="36" actId="1076"/>
        <pc:sldMkLst>
          <pc:docMk/>
          <pc:sldMk cId="2526500701" sldId="256"/>
        </pc:sldMkLst>
        <pc:picChg chg="del">
          <ac:chgData name="Sergio Ibarra" userId="f9e6e0322c927b48" providerId="LiveId" clId="{B6645A08-25AC-4E5B-9478-1A8DD661667F}" dt="2023-05-06T03:09:02.405" v="0" actId="478"/>
          <ac:picMkLst>
            <pc:docMk/>
            <pc:sldMk cId="2526500701" sldId="256"/>
            <ac:picMk id="5" creationId="{F9A46AF0-FBBA-ACD8-AFE8-C01D04E3A461}"/>
          </ac:picMkLst>
        </pc:picChg>
        <pc:picChg chg="add mod">
          <ac:chgData name="Sergio Ibarra" userId="f9e6e0322c927b48" providerId="LiveId" clId="{B6645A08-25AC-4E5B-9478-1A8DD661667F}" dt="2023-05-06T03:09:21.774" v="2" actId="14100"/>
          <ac:picMkLst>
            <pc:docMk/>
            <pc:sldMk cId="2526500701" sldId="256"/>
            <ac:picMk id="6" creationId="{79D8F5FF-0C27-1685-0D9E-5AE95E4C5F51}"/>
          </ac:picMkLst>
        </pc:picChg>
        <pc:picChg chg="add">
          <ac:chgData name="Sergio Ibarra" userId="f9e6e0322c927b48" providerId="LiveId" clId="{B6645A08-25AC-4E5B-9478-1A8DD661667F}" dt="2023-05-06T03:17:32.221" v="31" actId="22"/>
          <ac:picMkLst>
            <pc:docMk/>
            <pc:sldMk cId="2526500701" sldId="256"/>
            <ac:picMk id="8" creationId="{7074AD95-4FDD-B332-CC21-C7B5B8B489D7}"/>
          </ac:picMkLst>
        </pc:picChg>
        <pc:picChg chg="add mod">
          <ac:chgData name="Sergio Ibarra" userId="f9e6e0322c927b48" providerId="LiveId" clId="{B6645A08-25AC-4E5B-9478-1A8DD661667F}" dt="2023-05-06T03:20:49.825" v="36" actId="1076"/>
          <ac:picMkLst>
            <pc:docMk/>
            <pc:sldMk cId="2526500701" sldId="256"/>
            <ac:picMk id="10" creationId="{45B7A404-77C0-CC02-D1FA-DEEA3FEE4BEE}"/>
          </ac:picMkLst>
        </pc:picChg>
      </pc:sldChg>
      <pc:sldChg chg="addSp delSp modSp add mod">
        <pc:chgData name="Sergio Ibarra" userId="f9e6e0322c927b48" providerId="LiveId" clId="{B6645A08-25AC-4E5B-9478-1A8DD661667F}" dt="2023-05-06T03:21:15.537" v="39" actId="1076"/>
        <pc:sldMkLst>
          <pc:docMk/>
          <pc:sldMk cId="418342698" sldId="257"/>
        </pc:sldMkLst>
        <pc:picChg chg="add">
          <ac:chgData name="Sergio Ibarra" userId="f9e6e0322c927b48" providerId="LiveId" clId="{B6645A08-25AC-4E5B-9478-1A8DD661667F}" dt="2023-05-06T03:10:08.255" v="18" actId="22"/>
          <ac:picMkLst>
            <pc:docMk/>
            <pc:sldMk cId="418342698" sldId="257"/>
            <ac:picMk id="5" creationId="{D1A38AF5-62AD-FFCF-D4FE-38053C9F19A8}"/>
          </ac:picMkLst>
        </pc:picChg>
        <pc:picChg chg="del">
          <ac:chgData name="Sergio Ibarra" userId="f9e6e0322c927b48" providerId="LiveId" clId="{B6645A08-25AC-4E5B-9478-1A8DD661667F}" dt="2023-05-06T03:09:35.228" v="13" actId="478"/>
          <ac:picMkLst>
            <pc:docMk/>
            <pc:sldMk cId="418342698" sldId="257"/>
            <ac:picMk id="6" creationId="{79D8F5FF-0C27-1685-0D9E-5AE95E4C5F51}"/>
          </ac:picMkLst>
        </pc:picChg>
        <pc:picChg chg="add mod">
          <ac:chgData name="Sergio Ibarra" userId="f9e6e0322c927b48" providerId="LiveId" clId="{B6645A08-25AC-4E5B-9478-1A8DD661667F}" dt="2023-05-06T03:17:56.406" v="33" actId="1076"/>
          <ac:picMkLst>
            <pc:docMk/>
            <pc:sldMk cId="418342698" sldId="257"/>
            <ac:picMk id="8" creationId="{4EE496A1-FF81-15DF-0C01-08AA2CAC77CD}"/>
          </ac:picMkLst>
        </pc:picChg>
        <pc:picChg chg="add mod">
          <ac:chgData name="Sergio Ibarra" userId="f9e6e0322c927b48" providerId="LiveId" clId="{B6645A08-25AC-4E5B-9478-1A8DD661667F}" dt="2023-05-06T03:21:15.537" v="39" actId="1076"/>
          <ac:picMkLst>
            <pc:docMk/>
            <pc:sldMk cId="418342698" sldId="257"/>
            <ac:picMk id="10" creationId="{D2DA69D1-D1EF-1C7E-4564-F85F3B0396F7}"/>
          </ac:picMkLst>
        </pc:picChg>
      </pc:sldChg>
      <pc:sldChg chg="del">
        <pc:chgData name="Sergio Ibarra" userId="f9e6e0322c927b48" providerId="LiveId" clId="{B6645A08-25AC-4E5B-9478-1A8DD661667F}" dt="2023-05-06T03:09:26.457" v="3" actId="47"/>
        <pc:sldMkLst>
          <pc:docMk/>
          <pc:sldMk cId="2622388714" sldId="257"/>
        </pc:sldMkLst>
      </pc:sldChg>
      <pc:sldChg chg="del">
        <pc:chgData name="Sergio Ibarra" userId="f9e6e0322c927b48" providerId="LiveId" clId="{B6645A08-25AC-4E5B-9478-1A8DD661667F}" dt="2023-05-06T03:09:26.897" v="4" actId="47"/>
        <pc:sldMkLst>
          <pc:docMk/>
          <pc:sldMk cId="315769176" sldId="258"/>
        </pc:sldMkLst>
      </pc:sldChg>
      <pc:sldChg chg="addSp add mod">
        <pc:chgData name="Sergio Ibarra" userId="f9e6e0322c927b48" providerId="LiveId" clId="{B6645A08-25AC-4E5B-9478-1A8DD661667F}" dt="2023-05-06T03:10:41.474" v="19" actId="22"/>
        <pc:sldMkLst>
          <pc:docMk/>
          <pc:sldMk cId="1341808259" sldId="258"/>
        </pc:sldMkLst>
        <pc:picChg chg="add">
          <ac:chgData name="Sergio Ibarra" userId="f9e6e0322c927b48" providerId="LiveId" clId="{B6645A08-25AC-4E5B-9478-1A8DD661667F}" dt="2023-05-06T03:10:41.474" v="19" actId="22"/>
          <ac:picMkLst>
            <pc:docMk/>
            <pc:sldMk cId="1341808259" sldId="258"/>
            <ac:picMk id="5" creationId="{AFE83EA2-5D46-1532-A251-D30922E8754A}"/>
          </ac:picMkLst>
        </pc:picChg>
      </pc:sldChg>
      <pc:sldChg chg="del">
        <pc:chgData name="Sergio Ibarra" userId="f9e6e0322c927b48" providerId="LiveId" clId="{B6645A08-25AC-4E5B-9478-1A8DD661667F}" dt="2023-05-06T03:09:27.121" v="5" actId="47"/>
        <pc:sldMkLst>
          <pc:docMk/>
          <pc:sldMk cId="1480721051" sldId="259"/>
        </pc:sldMkLst>
      </pc:sldChg>
      <pc:sldChg chg="addSp add mod">
        <pc:chgData name="Sergio Ibarra" userId="f9e6e0322c927b48" providerId="LiveId" clId="{B6645A08-25AC-4E5B-9478-1A8DD661667F}" dt="2023-05-06T03:12:24.261" v="20" actId="22"/>
        <pc:sldMkLst>
          <pc:docMk/>
          <pc:sldMk cId="2521055483" sldId="259"/>
        </pc:sldMkLst>
        <pc:picChg chg="add">
          <ac:chgData name="Sergio Ibarra" userId="f9e6e0322c927b48" providerId="LiveId" clId="{B6645A08-25AC-4E5B-9478-1A8DD661667F}" dt="2023-05-06T03:12:24.261" v="20" actId="22"/>
          <ac:picMkLst>
            <pc:docMk/>
            <pc:sldMk cId="2521055483" sldId="259"/>
            <ac:picMk id="5" creationId="{87E545BD-0DA1-0D71-118D-D4DA088C8609}"/>
          </ac:picMkLst>
        </pc:picChg>
      </pc:sldChg>
      <pc:sldChg chg="del">
        <pc:chgData name="Sergio Ibarra" userId="f9e6e0322c927b48" providerId="LiveId" clId="{B6645A08-25AC-4E5B-9478-1A8DD661667F}" dt="2023-05-06T03:09:27.265" v="6" actId="47"/>
        <pc:sldMkLst>
          <pc:docMk/>
          <pc:sldMk cId="716944099" sldId="260"/>
        </pc:sldMkLst>
      </pc:sldChg>
      <pc:sldChg chg="addSp add mod">
        <pc:chgData name="Sergio Ibarra" userId="f9e6e0322c927b48" providerId="LiveId" clId="{B6645A08-25AC-4E5B-9478-1A8DD661667F}" dt="2023-05-06T03:13:00.783" v="25" actId="22"/>
        <pc:sldMkLst>
          <pc:docMk/>
          <pc:sldMk cId="2369565092" sldId="260"/>
        </pc:sldMkLst>
        <pc:picChg chg="add">
          <ac:chgData name="Sergio Ibarra" userId="f9e6e0322c927b48" providerId="LiveId" clId="{B6645A08-25AC-4E5B-9478-1A8DD661667F}" dt="2023-05-06T03:13:00.783" v="25" actId="22"/>
          <ac:picMkLst>
            <pc:docMk/>
            <pc:sldMk cId="2369565092" sldId="260"/>
            <ac:picMk id="5" creationId="{34D52596-CE0F-921E-A94D-0EC39D9F0206}"/>
          </ac:picMkLst>
        </pc:picChg>
      </pc:sldChg>
      <pc:sldChg chg="del">
        <pc:chgData name="Sergio Ibarra" userId="f9e6e0322c927b48" providerId="LiveId" clId="{B6645A08-25AC-4E5B-9478-1A8DD661667F}" dt="2023-05-06T03:09:27.417" v="7" actId="47"/>
        <pc:sldMkLst>
          <pc:docMk/>
          <pc:sldMk cId="3541299903" sldId="261"/>
        </pc:sldMkLst>
      </pc:sldChg>
      <pc:sldChg chg="addSp add mod">
        <pc:chgData name="Sergio Ibarra" userId="f9e6e0322c927b48" providerId="LiveId" clId="{B6645A08-25AC-4E5B-9478-1A8DD661667F}" dt="2023-05-06T03:15:16.920" v="30" actId="22"/>
        <pc:sldMkLst>
          <pc:docMk/>
          <pc:sldMk cId="3649844113" sldId="261"/>
        </pc:sldMkLst>
        <pc:picChg chg="add">
          <ac:chgData name="Sergio Ibarra" userId="f9e6e0322c927b48" providerId="LiveId" clId="{B6645A08-25AC-4E5B-9478-1A8DD661667F}" dt="2023-05-06T03:15:16.920" v="30" actId="22"/>
          <ac:picMkLst>
            <pc:docMk/>
            <pc:sldMk cId="3649844113" sldId="261"/>
            <ac:picMk id="5" creationId="{329E7031-B023-7952-2881-70FD7E02246B}"/>
          </ac:picMkLst>
        </pc:picChg>
      </pc:sldChg>
      <pc:sldChg chg="del">
        <pc:chgData name="Sergio Ibarra" userId="f9e6e0322c927b48" providerId="LiveId" clId="{B6645A08-25AC-4E5B-9478-1A8DD661667F}" dt="2023-05-06T03:09:27.578" v="8" actId="47"/>
        <pc:sldMkLst>
          <pc:docMk/>
          <pc:sldMk cId="820160536" sldId="262"/>
        </pc:sldMkLst>
      </pc:sldChg>
      <pc:sldChg chg="addSp add mod">
        <pc:chgData name="Sergio Ibarra" userId="f9e6e0322c927b48" providerId="LiveId" clId="{B6645A08-25AC-4E5B-9478-1A8DD661667F}" dt="2023-05-06T03:13:34.033" v="26" actId="22"/>
        <pc:sldMkLst>
          <pc:docMk/>
          <pc:sldMk cId="1595223226" sldId="262"/>
        </pc:sldMkLst>
        <pc:picChg chg="add">
          <ac:chgData name="Sergio Ibarra" userId="f9e6e0322c927b48" providerId="LiveId" clId="{B6645A08-25AC-4E5B-9478-1A8DD661667F}" dt="2023-05-06T03:13:34.033" v="26" actId="22"/>
          <ac:picMkLst>
            <pc:docMk/>
            <pc:sldMk cId="1595223226" sldId="262"/>
            <ac:picMk id="5" creationId="{48745451-5F27-3C71-78ED-B0C0F65C59EB}"/>
          </ac:picMkLst>
        </pc:picChg>
      </pc:sldChg>
      <pc:sldChg chg="del">
        <pc:chgData name="Sergio Ibarra" userId="f9e6e0322c927b48" providerId="LiveId" clId="{B6645A08-25AC-4E5B-9478-1A8DD661667F}" dt="2023-05-06T03:09:28.186" v="9" actId="47"/>
        <pc:sldMkLst>
          <pc:docMk/>
          <pc:sldMk cId="173259167" sldId="263"/>
        </pc:sldMkLst>
      </pc:sldChg>
      <pc:sldChg chg="addSp add mod">
        <pc:chgData name="Sergio Ibarra" userId="f9e6e0322c927b48" providerId="LiveId" clId="{B6645A08-25AC-4E5B-9478-1A8DD661667F}" dt="2023-05-06T03:14:03.440" v="27" actId="22"/>
        <pc:sldMkLst>
          <pc:docMk/>
          <pc:sldMk cId="2031271128" sldId="263"/>
        </pc:sldMkLst>
        <pc:picChg chg="add">
          <ac:chgData name="Sergio Ibarra" userId="f9e6e0322c927b48" providerId="LiveId" clId="{B6645A08-25AC-4E5B-9478-1A8DD661667F}" dt="2023-05-06T03:14:03.440" v="27" actId="22"/>
          <ac:picMkLst>
            <pc:docMk/>
            <pc:sldMk cId="2031271128" sldId="263"/>
            <ac:picMk id="5" creationId="{1E192032-2F12-CA6A-51BB-9C480EE0C124}"/>
          </ac:picMkLst>
        </pc:picChg>
      </pc:sldChg>
      <pc:sldChg chg="addSp add mod">
        <pc:chgData name="Sergio Ibarra" userId="f9e6e0322c927b48" providerId="LiveId" clId="{B6645A08-25AC-4E5B-9478-1A8DD661667F}" dt="2023-05-06T03:14:24.193" v="28" actId="22"/>
        <pc:sldMkLst>
          <pc:docMk/>
          <pc:sldMk cId="221068827" sldId="264"/>
        </pc:sldMkLst>
        <pc:picChg chg="add">
          <ac:chgData name="Sergio Ibarra" userId="f9e6e0322c927b48" providerId="LiveId" clId="{B6645A08-25AC-4E5B-9478-1A8DD661667F}" dt="2023-05-06T03:14:24.193" v="28" actId="22"/>
          <ac:picMkLst>
            <pc:docMk/>
            <pc:sldMk cId="221068827" sldId="264"/>
            <ac:picMk id="5" creationId="{A1BFA6CB-5947-7438-9FE3-157F6F23A113}"/>
          </ac:picMkLst>
        </pc:picChg>
      </pc:sldChg>
      <pc:sldChg chg="del">
        <pc:chgData name="Sergio Ibarra" userId="f9e6e0322c927b48" providerId="LiveId" clId="{B6645A08-25AC-4E5B-9478-1A8DD661667F}" dt="2023-05-06T03:09:28.929" v="10" actId="47"/>
        <pc:sldMkLst>
          <pc:docMk/>
          <pc:sldMk cId="2195874683" sldId="264"/>
        </pc:sldMkLst>
      </pc:sldChg>
      <pc:sldChg chg="addSp add mod">
        <pc:chgData name="Sergio Ibarra" userId="f9e6e0322c927b48" providerId="LiveId" clId="{B6645A08-25AC-4E5B-9478-1A8DD661667F}" dt="2023-05-06T03:14:50.686" v="29" actId="22"/>
        <pc:sldMkLst>
          <pc:docMk/>
          <pc:sldMk cId="7602522" sldId="265"/>
        </pc:sldMkLst>
        <pc:picChg chg="add">
          <ac:chgData name="Sergio Ibarra" userId="f9e6e0322c927b48" providerId="LiveId" clId="{B6645A08-25AC-4E5B-9478-1A8DD661667F}" dt="2023-05-06T03:14:50.686" v="29" actId="22"/>
          <ac:picMkLst>
            <pc:docMk/>
            <pc:sldMk cId="7602522" sldId="265"/>
            <ac:picMk id="5" creationId="{DF35D795-3D97-182E-BA99-3EE6D7CFFA14}"/>
          </ac:picMkLst>
        </pc:picChg>
      </pc:sldChg>
      <pc:sldChg chg="del">
        <pc:chgData name="Sergio Ibarra" userId="f9e6e0322c927b48" providerId="LiveId" clId="{B6645A08-25AC-4E5B-9478-1A8DD661667F}" dt="2023-05-06T03:09:29.485" v="11" actId="47"/>
        <pc:sldMkLst>
          <pc:docMk/>
          <pc:sldMk cId="2936935839"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9ED50-7D75-2AED-7F2F-8D62D816C1A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s-MX"/>
          </a:p>
        </p:txBody>
      </p:sp>
      <p:sp>
        <p:nvSpPr>
          <p:cNvPr id="3" name="Subtítulo 2">
            <a:extLst>
              <a:ext uri="{FF2B5EF4-FFF2-40B4-BE49-F238E27FC236}">
                <a16:creationId xmlns:a16="http://schemas.microsoft.com/office/drawing/2014/main" id="{DD12519D-F671-811D-6503-04A9F1F5E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s-MX"/>
          </a:p>
        </p:txBody>
      </p:sp>
      <p:sp>
        <p:nvSpPr>
          <p:cNvPr id="4" name="Espaço Reservado para Data 3">
            <a:extLst>
              <a:ext uri="{FF2B5EF4-FFF2-40B4-BE49-F238E27FC236}">
                <a16:creationId xmlns:a16="http://schemas.microsoft.com/office/drawing/2014/main" id="{D7B9D3A3-B1DC-4D44-8C90-B153131628DC}"/>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5" name="Espaço Reservado para Rodapé 4">
            <a:extLst>
              <a:ext uri="{FF2B5EF4-FFF2-40B4-BE49-F238E27FC236}">
                <a16:creationId xmlns:a16="http://schemas.microsoft.com/office/drawing/2014/main" id="{B1D08756-9CEF-9019-BDC5-CC443568A5A6}"/>
              </a:ext>
            </a:extLst>
          </p:cNvPr>
          <p:cNvSpPr>
            <a:spLocks noGrp="1"/>
          </p:cNvSpPr>
          <p:nvPr>
            <p:ph type="ftr" sz="quarter" idx="11"/>
          </p:nvPr>
        </p:nvSpPr>
        <p:spPr/>
        <p:txBody>
          <a:bodyPr/>
          <a:lstStyle/>
          <a:p>
            <a:endParaRPr lang="es-MX"/>
          </a:p>
        </p:txBody>
      </p:sp>
      <p:sp>
        <p:nvSpPr>
          <p:cNvPr id="6" name="Espaço Reservado para Número de Slide 5">
            <a:extLst>
              <a:ext uri="{FF2B5EF4-FFF2-40B4-BE49-F238E27FC236}">
                <a16:creationId xmlns:a16="http://schemas.microsoft.com/office/drawing/2014/main" id="{CE1585A7-4ADF-D069-B1A4-7DF1BE90A15C}"/>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300311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3EAA9-0712-1FA2-DEBA-D7EFC7846D3F}"/>
              </a:ext>
            </a:extLst>
          </p:cNvPr>
          <p:cNvSpPr>
            <a:spLocks noGrp="1"/>
          </p:cNvSpPr>
          <p:nvPr>
            <p:ph type="title"/>
          </p:nvPr>
        </p:nvSpPr>
        <p:spPr/>
        <p:txBody>
          <a:bodyPr/>
          <a:lstStyle/>
          <a:p>
            <a:r>
              <a:rPr lang="pt-BR"/>
              <a:t>Clique para editar o título Mestre</a:t>
            </a:r>
            <a:endParaRPr lang="es-MX"/>
          </a:p>
        </p:txBody>
      </p:sp>
      <p:sp>
        <p:nvSpPr>
          <p:cNvPr id="3" name="Espaço Reservado para Texto Vertical 2">
            <a:extLst>
              <a:ext uri="{FF2B5EF4-FFF2-40B4-BE49-F238E27FC236}">
                <a16:creationId xmlns:a16="http://schemas.microsoft.com/office/drawing/2014/main" id="{3FE4C59E-CA08-2A2C-D585-098A9E9E1A8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4" name="Espaço Reservado para Data 3">
            <a:extLst>
              <a:ext uri="{FF2B5EF4-FFF2-40B4-BE49-F238E27FC236}">
                <a16:creationId xmlns:a16="http://schemas.microsoft.com/office/drawing/2014/main" id="{2A1614A9-9EA7-0856-B177-82C784B094DA}"/>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5" name="Espaço Reservado para Rodapé 4">
            <a:extLst>
              <a:ext uri="{FF2B5EF4-FFF2-40B4-BE49-F238E27FC236}">
                <a16:creationId xmlns:a16="http://schemas.microsoft.com/office/drawing/2014/main" id="{A54BD440-772B-9FFE-C530-0BCF0010B77A}"/>
              </a:ext>
            </a:extLst>
          </p:cNvPr>
          <p:cNvSpPr>
            <a:spLocks noGrp="1"/>
          </p:cNvSpPr>
          <p:nvPr>
            <p:ph type="ftr" sz="quarter" idx="11"/>
          </p:nvPr>
        </p:nvSpPr>
        <p:spPr/>
        <p:txBody>
          <a:bodyPr/>
          <a:lstStyle/>
          <a:p>
            <a:endParaRPr lang="es-MX"/>
          </a:p>
        </p:txBody>
      </p:sp>
      <p:sp>
        <p:nvSpPr>
          <p:cNvPr id="6" name="Espaço Reservado para Número de Slide 5">
            <a:extLst>
              <a:ext uri="{FF2B5EF4-FFF2-40B4-BE49-F238E27FC236}">
                <a16:creationId xmlns:a16="http://schemas.microsoft.com/office/drawing/2014/main" id="{AA849CBC-92C5-BFAC-9F9E-55772E18BE6E}"/>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182918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E94062-D7B9-6DAE-2F5F-F2A78E10D7BC}"/>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s-MX"/>
          </a:p>
        </p:txBody>
      </p:sp>
      <p:sp>
        <p:nvSpPr>
          <p:cNvPr id="3" name="Espaço Reservado para Texto Vertical 2">
            <a:extLst>
              <a:ext uri="{FF2B5EF4-FFF2-40B4-BE49-F238E27FC236}">
                <a16:creationId xmlns:a16="http://schemas.microsoft.com/office/drawing/2014/main" id="{A7F8EDEA-14C6-EBA3-9A4C-68E56BFF427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4" name="Espaço Reservado para Data 3">
            <a:extLst>
              <a:ext uri="{FF2B5EF4-FFF2-40B4-BE49-F238E27FC236}">
                <a16:creationId xmlns:a16="http://schemas.microsoft.com/office/drawing/2014/main" id="{EDC4D938-0F86-6361-72B8-55C731AF5E5C}"/>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5" name="Espaço Reservado para Rodapé 4">
            <a:extLst>
              <a:ext uri="{FF2B5EF4-FFF2-40B4-BE49-F238E27FC236}">
                <a16:creationId xmlns:a16="http://schemas.microsoft.com/office/drawing/2014/main" id="{AEFBD90E-8B16-D496-C945-93563291AE15}"/>
              </a:ext>
            </a:extLst>
          </p:cNvPr>
          <p:cNvSpPr>
            <a:spLocks noGrp="1"/>
          </p:cNvSpPr>
          <p:nvPr>
            <p:ph type="ftr" sz="quarter" idx="11"/>
          </p:nvPr>
        </p:nvSpPr>
        <p:spPr/>
        <p:txBody>
          <a:bodyPr/>
          <a:lstStyle/>
          <a:p>
            <a:endParaRPr lang="es-MX"/>
          </a:p>
        </p:txBody>
      </p:sp>
      <p:sp>
        <p:nvSpPr>
          <p:cNvPr id="6" name="Espaço Reservado para Número de Slide 5">
            <a:extLst>
              <a:ext uri="{FF2B5EF4-FFF2-40B4-BE49-F238E27FC236}">
                <a16:creationId xmlns:a16="http://schemas.microsoft.com/office/drawing/2014/main" id="{80C2E0FF-8E96-6CC7-0C01-9BC369612396}"/>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218863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4C252-4CA1-BB41-8524-B4CE1D33165E}"/>
              </a:ext>
            </a:extLst>
          </p:cNvPr>
          <p:cNvSpPr>
            <a:spLocks noGrp="1"/>
          </p:cNvSpPr>
          <p:nvPr>
            <p:ph type="title"/>
          </p:nvPr>
        </p:nvSpPr>
        <p:spPr/>
        <p:txBody>
          <a:bodyPr/>
          <a:lstStyle/>
          <a:p>
            <a:r>
              <a:rPr lang="pt-BR"/>
              <a:t>Clique para editar o título Mestre</a:t>
            </a:r>
            <a:endParaRPr lang="es-MX"/>
          </a:p>
        </p:txBody>
      </p:sp>
      <p:sp>
        <p:nvSpPr>
          <p:cNvPr id="3" name="Espaço Reservado para Conteúdo 2">
            <a:extLst>
              <a:ext uri="{FF2B5EF4-FFF2-40B4-BE49-F238E27FC236}">
                <a16:creationId xmlns:a16="http://schemas.microsoft.com/office/drawing/2014/main" id="{97DFB467-80D1-B6E3-70FB-EF874B6E11E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4" name="Espaço Reservado para Data 3">
            <a:extLst>
              <a:ext uri="{FF2B5EF4-FFF2-40B4-BE49-F238E27FC236}">
                <a16:creationId xmlns:a16="http://schemas.microsoft.com/office/drawing/2014/main" id="{06DA8F97-B471-C078-8FFE-1C6AB13C36B4}"/>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5" name="Espaço Reservado para Rodapé 4">
            <a:extLst>
              <a:ext uri="{FF2B5EF4-FFF2-40B4-BE49-F238E27FC236}">
                <a16:creationId xmlns:a16="http://schemas.microsoft.com/office/drawing/2014/main" id="{C4D4150C-3E69-C4CE-79A5-E8A1A095E1F1}"/>
              </a:ext>
            </a:extLst>
          </p:cNvPr>
          <p:cNvSpPr>
            <a:spLocks noGrp="1"/>
          </p:cNvSpPr>
          <p:nvPr>
            <p:ph type="ftr" sz="quarter" idx="11"/>
          </p:nvPr>
        </p:nvSpPr>
        <p:spPr/>
        <p:txBody>
          <a:bodyPr/>
          <a:lstStyle/>
          <a:p>
            <a:endParaRPr lang="es-MX"/>
          </a:p>
        </p:txBody>
      </p:sp>
      <p:sp>
        <p:nvSpPr>
          <p:cNvPr id="6" name="Espaço Reservado para Número de Slide 5">
            <a:extLst>
              <a:ext uri="{FF2B5EF4-FFF2-40B4-BE49-F238E27FC236}">
                <a16:creationId xmlns:a16="http://schemas.microsoft.com/office/drawing/2014/main" id="{927030CE-74F3-149A-B85C-448CF08BA345}"/>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66421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F03F0-1BE5-A971-9113-C09944962C0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s-MX"/>
          </a:p>
        </p:txBody>
      </p:sp>
      <p:sp>
        <p:nvSpPr>
          <p:cNvPr id="3" name="Espaço Reservado para Texto 2">
            <a:extLst>
              <a:ext uri="{FF2B5EF4-FFF2-40B4-BE49-F238E27FC236}">
                <a16:creationId xmlns:a16="http://schemas.microsoft.com/office/drawing/2014/main" id="{AFE95887-DB38-78E1-4851-3DCA0A90B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91E753B-6655-213E-05AF-37A76EFA1C21}"/>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5" name="Espaço Reservado para Rodapé 4">
            <a:extLst>
              <a:ext uri="{FF2B5EF4-FFF2-40B4-BE49-F238E27FC236}">
                <a16:creationId xmlns:a16="http://schemas.microsoft.com/office/drawing/2014/main" id="{2ADA8401-F01C-07F9-8E7F-361E45E54FD5}"/>
              </a:ext>
            </a:extLst>
          </p:cNvPr>
          <p:cNvSpPr>
            <a:spLocks noGrp="1"/>
          </p:cNvSpPr>
          <p:nvPr>
            <p:ph type="ftr" sz="quarter" idx="11"/>
          </p:nvPr>
        </p:nvSpPr>
        <p:spPr/>
        <p:txBody>
          <a:bodyPr/>
          <a:lstStyle/>
          <a:p>
            <a:endParaRPr lang="es-MX"/>
          </a:p>
        </p:txBody>
      </p:sp>
      <p:sp>
        <p:nvSpPr>
          <p:cNvPr id="6" name="Espaço Reservado para Número de Slide 5">
            <a:extLst>
              <a:ext uri="{FF2B5EF4-FFF2-40B4-BE49-F238E27FC236}">
                <a16:creationId xmlns:a16="http://schemas.microsoft.com/office/drawing/2014/main" id="{2B7A17CB-9CFD-01F7-F606-A8CBE6A702D1}"/>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259043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0E348-19B6-FCB9-8E2B-1C220DA848DF}"/>
              </a:ext>
            </a:extLst>
          </p:cNvPr>
          <p:cNvSpPr>
            <a:spLocks noGrp="1"/>
          </p:cNvSpPr>
          <p:nvPr>
            <p:ph type="title"/>
          </p:nvPr>
        </p:nvSpPr>
        <p:spPr/>
        <p:txBody>
          <a:bodyPr/>
          <a:lstStyle/>
          <a:p>
            <a:r>
              <a:rPr lang="pt-BR"/>
              <a:t>Clique para editar o título Mestre</a:t>
            </a:r>
            <a:endParaRPr lang="es-MX"/>
          </a:p>
        </p:txBody>
      </p:sp>
      <p:sp>
        <p:nvSpPr>
          <p:cNvPr id="3" name="Espaço Reservado para Conteúdo 2">
            <a:extLst>
              <a:ext uri="{FF2B5EF4-FFF2-40B4-BE49-F238E27FC236}">
                <a16:creationId xmlns:a16="http://schemas.microsoft.com/office/drawing/2014/main" id="{1635AC8C-07A7-11B4-D91D-11314E33B45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4" name="Espaço Reservado para Conteúdo 3">
            <a:extLst>
              <a:ext uri="{FF2B5EF4-FFF2-40B4-BE49-F238E27FC236}">
                <a16:creationId xmlns:a16="http://schemas.microsoft.com/office/drawing/2014/main" id="{314E5F86-5DC0-0F99-AC91-525E3B87F68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5" name="Espaço Reservado para Data 4">
            <a:extLst>
              <a:ext uri="{FF2B5EF4-FFF2-40B4-BE49-F238E27FC236}">
                <a16:creationId xmlns:a16="http://schemas.microsoft.com/office/drawing/2014/main" id="{2889B93B-E160-E938-367E-5AA7C98E9F5F}"/>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6" name="Espaço Reservado para Rodapé 5">
            <a:extLst>
              <a:ext uri="{FF2B5EF4-FFF2-40B4-BE49-F238E27FC236}">
                <a16:creationId xmlns:a16="http://schemas.microsoft.com/office/drawing/2014/main" id="{574893B7-9D24-FC28-827A-AE3D2B37885A}"/>
              </a:ext>
            </a:extLst>
          </p:cNvPr>
          <p:cNvSpPr>
            <a:spLocks noGrp="1"/>
          </p:cNvSpPr>
          <p:nvPr>
            <p:ph type="ftr" sz="quarter" idx="11"/>
          </p:nvPr>
        </p:nvSpPr>
        <p:spPr/>
        <p:txBody>
          <a:bodyPr/>
          <a:lstStyle/>
          <a:p>
            <a:endParaRPr lang="es-MX"/>
          </a:p>
        </p:txBody>
      </p:sp>
      <p:sp>
        <p:nvSpPr>
          <p:cNvPr id="7" name="Espaço Reservado para Número de Slide 6">
            <a:extLst>
              <a:ext uri="{FF2B5EF4-FFF2-40B4-BE49-F238E27FC236}">
                <a16:creationId xmlns:a16="http://schemas.microsoft.com/office/drawing/2014/main" id="{31E76F55-DAA0-F5D3-2BF9-AF840046D9D1}"/>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97618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777E0-2AA9-E39E-3088-EDEACF527DFC}"/>
              </a:ext>
            </a:extLst>
          </p:cNvPr>
          <p:cNvSpPr>
            <a:spLocks noGrp="1"/>
          </p:cNvSpPr>
          <p:nvPr>
            <p:ph type="title"/>
          </p:nvPr>
        </p:nvSpPr>
        <p:spPr>
          <a:xfrm>
            <a:off x="839788" y="365125"/>
            <a:ext cx="10515600" cy="1325563"/>
          </a:xfrm>
        </p:spPr>
        <p:txBody>
          <a:bodyPr/>
          <a:lstStyle/>
          <a:p>
            <a:r>
              <a:rPr lang="pt-BR"/>
              <a:t>Clique para editar o título Mestre</a:t>
            </a:r>
            <a:endParaRPr lang="es-MX"/>
          </a:p>
        </p:txBody>
      </p:sp>
      <p:sp>
        <p:nvSpPr>
          <p:cNvPr id="3" name="Espaço Reservado para Texto 2">
            <a:extLst>
              <a:ext uri="{FF2B5EF4-FFF2-40B4-BE49-F238E27FC236}">
                <a16:creationId xmlns:a16="http://schemas.microsoft.com/office/drawing/2014/main" id="{0CF93D26-5F73-8342-5345-E8E81102DB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4DC1979-2078-5104-E673-53B9BDEA689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5" name="Espaço Reservado para Texto 4">
            <a:extLst>
              <a:ext uri="{FF2B5EF4-FFF2-40B4-BE49-F238E27FC236}">
                <a16:creationId xmlns:a16="http://schemas.microsoft.com/office/drawing/2014/main" id="{58F3ED8E-F068-26E0-91C0-54227E69D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95B1265-301A-EB48-4465-C6B085074D0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7" name="Espaço Reservado para Data 6">
            <a:extLst>
              <a:ext uri="{FF2B5EF4-FFF2-40B4-BE49-F238E27FC236}">
                <a16:creationId xmlns:a16="http://schemas.microsoft.com/office/drawing/2014/main" id="{409D3B35-514B-65DA-C228-9F9789D50898}"/>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8" name="Espaço Reservado para Rodapé 7">
            <a:extLst>
              <a:ext uri="{FF2B5EF4-FFF2-40B4-BE49-F238E27FC236}">
                <a16:creationId xmlns:a16="http://schemas.microsoft.com/office/drawing/2014/main" id="{7A5E2BD7-25F5-3BC7-E6E7-4A91E49260B2}"/>
              </a:ext>
            </a:extLst>
          </p:cNvPr>
          <p:cNvSpPr>
            <a:spLocks noGrp="1"/>
          </p:cNvSpPr>
          <p:nvPr>
            <p:ph type="ftr" sz="quarter" idx="11"/>
          </p:nvPr>
        </p:nvSpPr>
        <p:spPr/>
        <p:txBody>
          <a:bodyPr/>
          <a:lstStyle/>
          <a:p>
            <a:endParaRPr lang="es-MX"/>
          </a:p>
        </p:txBody>
      </p:sp>
      <p:sp>
        <p:nvSpPr>
          <p:cNvPr id="9" name="Espaço Reservado para Número de Slide 8">
            <a:extLst>
              <a:ext uri="{FF2B5EF4-FFF2-40B4-BE49-F238E27FC236}">
                <a16:creationId xmlns:a16="http://schemas.microsoft.com/office/drawing/2014/main" id="{B90626A7-1B78-677F-36DF-6E1FDEFD50E0}"/>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111535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80A5F-CD67-B9A0-5EE3-A6B618D77B96}"/>
              </a:ext>
            </a:extLst>
          </p:cNvPr>
          <p:cNvSpPr>
            <a:spLocks noGrp="1"/>
          </p:cNvSpPr>
          <p:nvPr>
            <p:ph type="title"/>
          </p:nvPr>
        </p:nvSpPr>
        <p:spPr/>
        <p:txBody>
          <a:bodyPr/>
          <a:lstStyle/>
          <a:p>
            <a:r>
              <a:rPr lang="pt-BR"/>
              <a:t>Clique para editar o título Mestre</a:t>
            </a:r>
            <a:endParaRPr lang="es-MX"/>
          </a:p>
        </p:txBody>
      </p:sp>
      <p:sp>
        <p:nvSpPr>
          <p:cNvPr id="3" name="Espaço Reservado para Data 2">
            <a:extLst>
              <a:ext uri="{FF2B5EF4-FFF2-40B4-BE49-F238E27FC236}">
                <a16:creationId xmlns:a16="http://schemas.microsoft.com/office/drawing/2014/main" id="{F881C256-3184-2BAB-AB71-7D82734CB5ED}"/>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4" name="Espaço Reservado para Rodapé 3">
            <a:extLst>
              <a:ext uri="{FF2B5EF4-FFF2-40B4-BE49-F238E27FC236}">
                <a16:creationId xmlns:a16="http://schemas.microsoft.com/office/drawing/2014/main" id="{D6C393FA-8B02-BE9D-75AC-37560FE46D80}"/>
              </a:ext>
            </a:extLst>
          </p:cNvPr>
          <p:cNvSpPr>
            <a:spLocks noGrp="1"/>
          </p:cNvSpPr>
          <p:nvPr>
            <p:ph type="ftr" sz="quarter" idx="11"/>
          </p:nvPr>
        </p:nvSpPr>
        <p:spPr/>
        <p:txBody>
          <a:bodyPr/>
          <a:lstStyle/>
          <a:p>
            <a:endParaRPr lang="es-MX"/>
          </a:p>
        </p:txBody>
      </p:sp>
      <p:sp>
        <p:nvSpPr>
          <p:cNvPr id="5" name="Espaço Reservado para Número de Slide 4">
            <a:extLst>
              <a:ext uri="{FF2B5EF4-FFF2-40B4-BE49-F238E27FC236}">
                <a16:creationId xmlns:a16="http://schemas.microsoft.com/office/drawing/2014/main" id="{AE465623-AC03-3021-25B6-C93710A84400}"/>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251020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9762432-B11D-08E7-0EEC-0AE8E43A959F}"/>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3" name="Espaço Reservado para Rodapé 2">
            <a:extLst>
              <a:ext uri="{FF2B5EF4-FFF2-40B4-BE49-F238E27FC236}">
                <a16:creationId xmlns:a16="http://schemas.microsoft.com/office/drawing/2014/main" id="{1937C965-AD89-1BFF-99F5-0812858AF77F}"/>
              </a:ext>
            </a:extLst>
          </p:cNvPr>
          <p:cNvSpPr>
            <a:spLocks noGrp="1"/>
          </p:cNvSpPr>
          <p:nvPr>
            <p:ph type="ftr" sz="quarter" idx="11"/>
          </p:nvPr>
        </p:nvSpPr>
        <p:spPr/>
        <p:txBody>
          <a:bodyPr/>
          <a:lstStyle/>
          <a:p>
            <a:endParaRPr lang="es-MX"/>
          </a:p>
        </p:txBody>
      </p:sp>
      <p:sp>
        <p:nvSpPr>
          <p:cNvPr id="4" name="Espaço Reservado para Número de Slide 3">
            <a:extLst>
              <a:ext uri="{FF2B5EF4-FFF2-40B4-BE49-F238E27FC236}">
                <a16:creationId xmlns:a16="http://schemas.microsoft.com/office/drawing/2014/main" id="{C5E7A705-DCCF-ACD4-95F0-CF455D44A0B9}"/>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117617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6589C-0D6F-D309-F509-5167AF5A176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s-MX"/>
          </a:p>
        </p:txBody>
      </p:sp>
      <p:sp>
        <p:nvSpPr>
          <p:cNvPr id="3" name="Espaço Reservado para Conteúdo 2">
            <a:extLst>
              <a:ext uri="{FF2B5EF4-FFF2-40B4-BE49-F238E27FC236}">
                <a16:creationId xmlns:a16="http://schemas.microsoft.com/office/drawing/2014/main" id="{A77B54EE-F7D5-78B5-9269-14769FAA3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4" name="Espaço Reservado para Texto 3">
            <a:extLst>
              <a:ext uri="{FF2B5EF4-FFF2-40B4-BE49-F238E27FC236}">
                <a16:creationId xmlns:a16="http://schemas.microsoft.com/office/drawing/2014/main" id="{17A1361C-71E2-9498-E099-6398D41D1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8DE5A50-9E63-3365-C20E-38FE02D3EE22}"/>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6" name="Espaço Reservado para Rodapé 5">
            <a:extLst>
              <a:ext uri="{FF2B5EF4-FFF2-40B4-BE49-F238E27FC236}">
                <a16:creationId xmlns:a16="http://schemas.microsoft.com/office/drawing/2014/main" id="{A51593F9-FE90-EF31-6C6E-05A4685956C2}"/>
              </a:ext>
            </a:extLst>
          </p:cNvPr>
          <p:cNvSpPr>
            <a:spLocks noGrp="1"/>
          </p:cNvSpPr>
          <p:nvPr>
            <p:ph type="ftr" sz="quarter" idx="11"/>
          </p:nvPr>
        </p:nvSpPr>
        <p:spPr/>
        <p:txBody>
          <a:bodyPr/>
          <a:lstStyle/>
          <a:p>
            <a:endParaRPr lang="es-MX"/>
          </a:p>
        </p:txBody>
      </p:sp>
      <p:sp>
        <p:nvSpPr>
          <p:cNvPr id="7" name="Espaço Reservado para Número de Slide 6">
            <a:extLst>
              <a:ext uri="{FF2B5EF4-FFF2-40B4-BE49-F238E27FC236}">
                <a16:creationId xmlns:a16="http://schemas.microsoft.com/office/drawing/2014/main" id="{34C01B40-F9F9-2E42-39F1-D76661CD48C7}"/>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52684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3ADCA-B062-D943-9502-6B316C5FBFD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s-MX"/>
          </a:p>
        </p:txBody>
      </p:sp>
      <p:sp>
        <p:nvSpPr>
          <p:cNvPr id="3" name="Espaço Reservado para Imagem 2">
            <a:extLst>
              <a:ext uri="{FF2B5EF4-FFF2-40B4-BE49-F238E27FC236}">
                <a16:creationId xmlns:a16="http://schemas.microsoft.com/office/drawing/2014/main" id="{C40A082D-43F1-F5CA-862E-3672C2867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Espaço Reservado para Texto 3">
            <a:extLst>
              <a:ext uri="{FF2B5EF4-FFF2-40B4-BE49-F238E27FC236}">
                <a16:creationId xmlns:a16="http://schemas.microsoft.com/office/drawing/2014/main" id="{4CB47EB1-44A1-5D6E-D205-8DB0FCE1C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D373423-CBD7-82C9-A618-5901E57DBFD5}"/>
              </a:ext>
            </a:extLst>
          </p:cNvPr>
          <p:cNvSpPr>
            <a:spLocks noGrp="1"/>
          </p:cNvSpPr>
          <p:nvPr>
            <p:ph type="dt" sz="half" idx="10"/>
          </p:nvPr>
        </p:nvSpPr>
        <p:spPr/>
        <p:txBody>
          <a:bodyPr/>
          <a:lstStyle/>
          <a:p>
            <a:fld id="{74953393-B143-428A-9C45-19CA2C60A9D7}" type="datetimeFigureOut">
              <a:rPr lang="es-MX" smtClean="0"/>
              <a:t>18/05/2023</a:t>
            </a:fld>
            <a:endParaRPr lang="es-MX"/>
          </a:p>
        </p:txBody>
      </p:sp>
      <p:sp>
        <p:nvSpPr>
          <p:cNvPr id="6" name="Espaço Reservado para Rodapé 5">
            <a:extLst>
              <a:ext uri="{FF2B5EF4-FFF2-40B4-BE49-F238E27FC236}">
                <a16:creationId xmlns:a16="http://schemas.microsoft.com/office/drawing/2014/main" id="{65C6BEDA-5227-C8EA-E16C-CAC1C518919D}"/>
              </a:ext>
            </a:extLst>
          </p:cNvPr>
          <p:cNvSpPr>
            <a:spLocks noGrp="1"/>
          </p:cNvSpPr>
          <p:nvPr>
            <p:ph type="ftr" sz="quarter" idx="11"/>
          </p:nvPr>
        </p:nvSpPr>
        <p:spPr/>
        <p:txBody>
          <a:bodyPr/>
          <a:lstStyle/>
          <a:p>
            <a:endParaRPr lang="es-MX"/>
          </a:p>
        </p:txBody>
      </p:sp>
      <p:sp>
        <p:nvSpPr>
          <p:cNvPr id="7" name="Espaço Reservado para Número de Slide 6">
            <a:extLst>
              <a:ext uri="{FF2B5EF4-FFF2-40B4-BE49-F238E27FC236}">
                <a16:creationId xmlns:a16="http://schemas.microsoft.com/office/drawing/2014/main" id="{058B20C0-D1F8-89D2-5240-8DF33152E878}"/>
              </a:ext>
            </a:extLst>
          </p:cNvPr>
          <p:cNvSpPr>
            <a:spLocks noGrp="1"/>
          </p:cNvSpPr>
          <p:nvPr>
            <p:ph type="sldNum" sz="quarter" idx="12"/>
          </p:nvPr>
        </p:nvSpPr>
        <p:spPr/>
        <p:txBody>
          <a:bodyPr/>
          <a:lstStyle/>
          <a:p>
            <a:fld id="{CDDC82BF-5CCC-4D58-B2AD-A1EFC96AB4FD}" type="slidenum">
              <a:rPr lang="es-MX" smtClean="0"/>
              <a:t>‹#›</a:t>
            </a:fld>
            <a:endParaRPr lang="es-MX"/>
          </a:p>
        </p:txBody>
      </p:sp>
    </p:spTree>
    <p:extLst>
      <p:ext uri="{BB962C8B-B14F-4D97-AF65-F5344CB8AC3E}">
        <p14:creationId xmlns:p14="http://schemas.microsoft.com/office/powerpoint/2010/main" val="19588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19A3F31-DCB0-86DF-D848-B20DE48C3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s-MX"/>
          </a:p>
        </p:txBody>
      </p:sp>
      <p:sp>
        <p:nvSpPr>
          <p:cNvPr id="3" name="Espaço Reservado para Texto 2">
            <a:extLst>
              <a:ext uri="{FF2B5EF4-FFF2-40B4-BE49-F238E27FC236}">
                <a16:creationId xmlns:a16="http://schemas.microsoft.com/office/drawing/2014/main" id="{C0C00A52-15AB-6BC9-86B6-60C77B22F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s-MX"/>
          </a:p>
        </p:txBody>
      </p:sp>
      <p:sp>
        <p:nvSpPr>
          <p:cNvPr id="4" name="Espaço Reservado para Data 3">
            <a:extLst>
              <a:ext uri="{FF2B5EF4-FFF2-40B4-BE49-F238E27FC236}">
                <a16:creationId xmlns:a16="http://schemas.microsoft.com/office/drawing/2014/main" id="{378191F0-CDD1-1C11-1284-650F14F07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3393-B143-428A-9C45-19CA2C60A9D7}" type="datetimeFigureOut">
              <a:rPr lang="es-MX" smtClean="0"/>
              <a:t>18/05/2023</a:t>
            </a:fld>
            <a:endParaRPr lang="es-MX"/>
          </a:p>
        </p:txBody>
      </p:sp>
      <p:sp>
        <p:nvSpPr>
          <p:cNvPr id="5" name="Espaço Reservado para Rodapé 4">
            <a:extLst>
              <a:ext uri="{FF2B5EF4-FFF2-40B4-BE49-F238E27FC236}">
                <a16:creationId xmlns:a16="http://schemas.microsoft.com/office/drawing/2014/main" id="{0E5D1043-7D61-3DFF-A77D-970FF697F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Espaço Reservado para Número de Slide 5">
            <a:extLst>
              <a:ext uri="{FF2B5EF4-FFF2-40B4-BE49-F238E27FC236}">
                <a16:creationId xmlns:a16="http://schemas.microsoft.com/office/drawing/2014/main" id="{F1906621-1B4D-8AB2-B49F-D578BD11B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C82BF-5CCC-4D58-B2AD-A1EFC96AB4FD}" type="slidenum">
              <a:rPr lang="es-MX" smtClean="0"/>
              <a:t>‹#›</a:t>
            </a:fld>
            <a:endParaRPr lang="es-MX"/>
          </a:p>
        </p:txBody>
      </p:sp>
    </p:spTree>
    <p:extLst>
      <p:ext uri="{BB962C8B-B14F-4D97-AF65-F5344CB8AC3E}">
        <p14:creationId xmlns:p14="http://schemas.microsoft.com/office/powerpoint/2010/main" val="387637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74D83AF3-D2C5-92DB-5E80-EE2D0374D73D}"/>
              </a:ext>
            </a:extLst>
          </p:cNvPr>
          <p:cNvPicPr>
            <a:picLocks noChangeAspect="1"/>
          </p:cNvPicPr>
          <p:nvPr/>
        </p:nvPicPr>
        <p:blipFill>
          <a:blip r:embed="rId2"/>
          <a:stretch>
            <a:fillRect/>
          </a:stretch>
        </p:blipFill>
        <p:spPr>
          <a:xfrm>
            <a:off x="2948667" y="1440007"/>
            <a:ext cx="6294665" cy="3977985"/>
          </a:xfrm>
          <a:prstGeom prst="rect">
            <a:avLst/>
          </a:prstGeom>
        </p:spPr>
      </p:pic>
    </p:spTree>
    <p:extLst>
      <p:ext uri="{BB962C8B-B14F-4D97-AF65-F5344CB8AC3E}">
        <p14:creationId xmlns:p14="http://schemas.microsoft.com/office/powerpoint/2010/main" val="252650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B209B70B-01F4-37FF-8DF1-0D59470B13B6}"/>
              </a:ext>
            </a:extLst>
          </p:cNvPr>
          <p:cNvPicPr>
            <a:picLocks noChangeAspect="1"/>
          </p:cNvPicPr>
          <p:nvPr/>
        </p:nvPicPr>
        <p:blipFill>
          <a:blip r:embed="rId2"/>
          <a:stretch>
            <a:fillRect/>
          </a:stretch>
        </p:blipFill>
        <p:spPr>
          <a:xfrm>
            <a:off x="2982960" y="1359990"/>
            <a:ext cx="6226080" cy="4138019"/>
          </a:xfrm>
          <a:prstGeom prst="rect">
            <a:avLst/>
          </a:prstGeom>
        </p:spPr>
      </p:pic>
      <p:pic>
        <p:nvPicPr>
          <p:cNvPr id="7" name="Picture 6">
            <a:extLst>
              <a:ext uri="{FF2B5EF4-FFF2-40B4-BE49-F238E27FC236}">
                <a16:creationId xmlns:a16="http://schemas.microsoft.com/office/drawing/2014/main" id="{C59ACC36-ED21-D256-EB2B-4D0FFF652B71}"/>
              </a:ext>
            </a:extLst>
          </p:cNvPr>
          <p:cNvPicPr>
            <a:picLocks noChangeAspect="1"/>
          </p:cNvPicPr>
          <p:nvPr/>
        </p:nvPicPr>
        <p:blipFill>
          <a:blip r:embed="rId3"/>
          <a:stretch>
            <a:fillRect/>
          </a:stretch>
        </p:blipFill>
        <p:spPr>
          <a:xfrm>
            <a:off x="2925805" y="2609779"/>
            <a:ext cx="6340389" cy="1638442"/>
          </a:xfrm>
          <a:prstGeom prst="rect">
            <a:avLst/>
          </a:prstGeom>
        </p:spPr>
      </p:pic>
    </p:spTree>
    <p:extLst>
      <p:ext uri="{BB962C8B-B14F-4D97-AF65-F5344CB8AC3E}">
        <p14:creationId xmlns:p14="http://schemas.microsoft.com/office/powerpoint/2010/main" val="144011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sp>
        <p:nvSpPr>
          <p:cNvPr id="9" name="TextBox 8">
            <a:extLst>
              <a:ext uri="{FF2B5EF4-FFF2-40B4-BE49-F238E27FC236}">
                <a16:creationId xmlns:a16="http://schemas.microsoft.com/office/drawing/2014/main" id="{9E23D71C-B55A-E36A-B62C-18BE34400210}"/>
              </a:ext>
            </a:extLst>
          </p:cNvPr>
          <p:cNvSpPr txBox="1"/>
          <p:nvPr/>
        </p:nvSpPr>
        <p:spPr>
          <a:xfrm>
            <a:off x="5885309" y="4878350"/>
            <a:ext cx="6093228" cy="1477328"/>
          </a:xfrm>
          <a:prstGeom prst="rect">
            <a:avLst/>
          </a:prstGeom>
          <a:noFill/>
        </p:spPr>
        <p:txBody>
          <a:bodyPr wrap="square">
            <a:spAutoFit/>
          </a:bodyPr>
          <a:lstStyle/>
          <a:p>
            <a:r>
              <a:rPr lang="es-MX" b="0" i="0" dirty="0">
                <a:effectLst/>
                <a:latin typeface="Google Sans"/>
              </a:rPr>
              <a:t>Un error de tipo II se produce durante el análisis de las hipótesis estadísticas cuando la hipótesis nula es aceptada incorrectamente. Los errores de tipo II se llaman también «resultados negativos falsos» y consisten en no detectar un efecto positivo cuando en realidad sí se ha producido el efecto.</a:t>
            </a:r>
            <a:endParaRPr lang="es-MX" dirty="0"/>
          </a:p>
        </p:txBody>
      </p:sp>
      <p:pic>
        <p:nvPicPr>
          <p:cNvPr id="12" name="Picture 11">
            <a:extLst>
              <a:ext uri="{FF2B5EF4-FFF2-40B4-BE49-F238E27FC236}">
                <a16:creationId xmlns:a16="http://schemas.microsoft.com/office/drawing/2014/main" id="{D5FFC3E6-6CA6-02F0-0C17-799524BD0906}"/>
              </a:ext>
            </a:extLst>
          </p:cNvPr>
          <p:cNvPicPr>
            <a:picLocks noChangeAspect="1"/>
          </p:cNvPicPr>
          <p:nvPr/>
        </p:nvPicPr>
        <p:blipFill>
          <a:blip r:embed="rId2"/>
          <a:stretch>
            <a:fillRect/>
          </a:stretch>
        </p:blipFill>
        <p:spPr>
          <a:xfrm>
            <a:off x="3062977" y="1234250"/>
            <a:ext cx="6066046" cy="4389500"/>
          </a:xfrm>
          <a:prstGeom prst="rect">
            <a:avLst/>
          </a:prstGeom>
        </p:spPr>
      </p:pic>
    </p:spTree>
    <p:extLst>
      <p:ext uri="{BB962C8B-B14F-4D97-AF65-F5344CB8AC3E}">
        <p14:creationId xmlns:p14="http://schemas.microsoft.com/office/powerpoint/2010/main" val="41834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34152079-5015-AB19-8C39-10AC3C8A7A83}"/>
              </a:ext>
            </a:extLst>
          </p:cNvPr>
          <p:cNvPicPr>
            <a:picLocks noChangeAspect="1"/>
          </p:cNvPicPr>
          <p:nvPr/>
        </p:nvPicPr>
        <p:blipFill>
          <a:blip r:embed="rId2"/>
          <a:stretch>
            <a:fillRect/>
          </a:stretch>
        </p:blipFill>
        <p:spPr>
          <a:xfrm>
            <a:off x="2528887" y="3550820"/>
            <a:ext cx="6416596" cy="4930567"/>
          </a:xfrm>
          <a:prstGeom prst="rect">
            <a:avLst/>
          </a:prstGeom>
        </p:spPr>
      </p:pic>
      <p:sp>
        <p:nvSpPr>
          <p:cNvPr id="7" name="TextBox 6">
            <a:extLst>
              <a:ext uri="{FF2B5EF4-FFF2-40B4-BE49-F238E27FC236}">
                <a16:creationId xmlns:a16="http://schemas.microsoft.com/office/drawing/2014/main" id="{178AA9C7-6052-6CE0-1425-9C30E3CFEE80}"/>
              </a:ext>
            </a:extLst>
          </p:cNvPr>
          <p:cNvSpPr txBox="1"/>
          <p:nvPr/>
        </p:nvSpPr>
        <p:spPr>
          <a:xfrm>
            <a:off x="372338" y="841896"/>
            <a:ext cx="6094070" cy="4247317"/>
          </a:xfrm>
          <a:prstGeom prst="rect">
            <a:avLst/>
          </a:prstGeom>
          <a:noFill/>
        </p:spPr>
        <p:txBody>
          <a:bodyPr wrap="square">
            <a:spAutoFit/>
          </a:bodyPr>
          <a:lstStyle/>
          <a:p>
            <a:r>
              <a:rPr lang="es-MX" dirty="0"/>
              <a:t>La respuesta correcta es c) Potencia.</a:t>
            </a:r>
          </a:p>
          <a:p>
            <a:r>
              <a:rPr lang="es-MX" dirty="0"/>
              <a:t>La potencia de una prueba estadística es una función del parámetro y describe la probabilidad de rechazar la hipótesis nula cuando esta es falsa. En otras palabras, la potencia de una prueba estadística es la probabilidad de detectar una diferencia o efecto en los datos cuando realmente existe.</a:t>
            </a:r>
          </a:p>
          <a:p>
            <a:r>
              <a:rPr lang="es-MX" dirty="0"/>
              <a:t>El error tipo I (opción d) se refiere a rechazar incorrectamente la hipótesis nula cuando es verdadera, es decir, cometer un falso positivo. El p-valor (opción b) es una medida que cuantifica la evidencia en contra de la hipótesis nula, pero no es una función del parámetro. El error tipo II (opción a) se refiere a no rechazar la hipótesis nula cuando es falsa, es decir, cometer un falso negativo.</a:t>
            </a:r>
          </a:p>
          <a:p>
            <a:r>
              <a:rPr lang="es-MX" dirty="0"/>
              <a:t>Por lo tanto, la opción correcta es c) Potencia, ya que describe la probabilidad de rechazar la hipótesis nula cuando es falsa.</a:t>
            </a:r>
          </a:p>
        </p:txBody>
      </p:sp>
    </p:spTree>
    <p:extLst>
      <p:ext uri="{BB962C8B-B14F-4D97-AF65-F5344CB8AC3E}">
        <p14:creationId xmlns:p14="http://schemas.microsoft.com/office/powerpoint/2010/main" val="318398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sp>
        <p:nvSpPr>
          <p:cNvPr id="5" name="TextBox 4">
            <a:extLst>
              <a:ext uri="{FF2B5EF4-FFF2-40B4-BE49-F238E27FC236}">
                <a16:creationId xmlns:a16="http://schemas.microsoft.com/office/drawing/2014/main" id="{1E706C44-7A70-D9B2-A2F3-F00ED9524544}"/>
              </a:ext>
            </a:extLst>
          </p:cNvPr>
          <p:cNvSpPr txBox="1"/>
          <p:nvPr/>
        </p:nvSpPr>
        <p:spPr>
          <a:xfrm>
            <a:off x="5760331" y="4789309"/>
            <a:ext cx="6100762" cy="1200329"/>
          </a:xfrm>
          <a:prstGeom prst="rect">
            <a:avLst/>
          </a:prstGeom>
          <a:noFill/>
        </p:spPr>
        <p:txBody>
          <a:bodyPr wrap="square">
            <a:spAutoFit/>
          </a:bodyPr>
          <a:lstStyle/>
          <a:p>
            <a:r>
              <a:rPr lang="es-MX" b="0" i="0" dirty="0">
                <a:effectLst/>
                <a:latin typeface="Google Sans"/>
              </a:rPr>
              <a:t>Una muestra aleatoria puede ser considerada como un conjunto de objetos que son elegidos aleatoriamente; o, más formalmente, es “una secuencia de variables aleatorias independientes e idénticamente distribuidas (IID)</a:t>
            </a:r>
            <a:endParaRPr lang="es-MX" dirty="0"/>
          </a:p>
        </p:txBody>
      </p:sp>
      <p:pic>
        <p:nvPicPr>
          <p:cNvPr id="7" name="Picture 6">
            <a:extLst>
              <a:ext uri="{FF2B5EF4-FFF2-40B4-BE49-F238E27FC236}">
                <a16:creationId xmlns:a16="http://schemas.microsoft.com/office/drawing/2014/main" id="{FD777222-C00F-3BEE-293B-F01471CC20D0}"/>
              </a:ext>
            </a:extLst>
          </p:cNvPr>
          <p:cNvPicPr>
            <a:picLocks noChangeAspect="1"/>
          </p:cNvPicPr>
          <p:nvPr/>
        </p:nvPicPr>
        <p:blipFill>
          <a:blip r:embed="rId2"/>
          <a:stretch>
            <a:fillRect/>
          </a:stretch>
        </p:blipFill>
        <p:spPr>
          <a:xfrm>
            <a:off x="1768992" y="1713951"/>
            <a:ext cx="5395428" cy="2827265"/>
          </a:xfrm>
          <a:prstGeom prst="rect">
            <a:avLst/>
          </a:prstGeom>
        </p:spPr>
      </p:pic>
    </p:spTree>
    <p:extLst>
      <p:ext uri="{BB962C8B-B14F-4D97-AF65-F5344CB8AC3E}">
        <p14:creationId xmlns:p14="http://schemas.microsoft.com/office/powerpoint/2010/main" val="369377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80D928F7-9B66-E6B8-2DC6-ACC2425C24DE}"/>
              </a:ext>
            </a:extLst>
          </p:cNvPr>
          <p:cNvPicPr>
            <a:picLocks noChangeAspect="1"/>
          </p:cNvPicPr>
          <p:nvPr/>
        </p:nvPicPr>
        <p:blipFill>
          <a:blip r:embed="rId2"/>
          <a:stretch>
            <a:fillRect/>
          </a:stretch>
        </p:blipFill>
        <p:spPr>
          <a:xfrm>
            <a:off x="3059167" y="1523835"/>
            <a:ext cx="6073666" cy="3810330"/>
          </a:xfrm>
          <a:prstGeom prst="rect">
            <a:avLst/>
          </a:prstGeom>
        </p:spPr>
      </p:pic>
    </p:spTree>
    <p:extLst>
      <p:ext uri="{BB962C8B-B14F-4D97-AF65-F5344CB8AC3E}">
        <p14:creationId xmlns:p14="http://schemas.microsoft.com/office/powerpoint/2010/main" val="363573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307C97EB-E9A1-2ADF-946B-19AD1CA6A436}"/>
              </a:ext>
            </a:extLst>
          </p:cNvPr>
          <p:cNvPicPr>
            <a:picLocks noChangeAspect="1"/>
          </p:cNvPicPr>
          <p:nvPr/>
        </p:nvPicPr>
        <p:blipFill>
          <a:blip r:embed="rId2"/>
          <a:stretch>
            <a:fillRect/>
          </a:stretch>
        </p:blipFill>
        <p:spPr>
          <a:xfrm>
            <a:off x="3074408" y="1988695"/>
            <a:ext cx="6043184" cy="2880610"/>
          </a:xfrm>
          <a:prstGeom prst="rect">
            <a:avLst/>
          </a:prstGeom>
        </p:spPr>
      </p:pic>
      <p:sp>
        <p:nvSpPr>
          <p:cNvPr id="6" name="TextBox 5">
            <a:extLst>
              <a:ext uri="{FF2B5EF4-FFF2-40B4-BE49-F238E27FC236}">
                <a16:creationId xmlns:a16="http://schemas.microsoft.com/office/drawing/2014/main" id="{93EB302F-FE7D-D45D-2604-2E79522C19EA}"/>
              </a:ext>
            </a:extLst>
          </p:cNvPr>
          <p:cNvSpPr txBox="1"/>
          <p:nvPr/>
        </p:nvSpPr>
        <p:spPr>
          <a:xfrm>
            <a:off x="1974775" y="6016103"/>
            <a:ext cx="6094070" cy="369332"/>
          </a:xfrm>
          <a:prstGeom prst="rect">
            <a:avLst/>
          </a:prstGeom>
          <a:noFill/>
        </p:spPr>
        <p:txBody>
          <a:bodyPr wrap="square">
            <a:spAutoFit/>
          </a:bodyPr>
          <a:lstStyle/>
          <a:p>
            <a:r>
              <a:rPr lang="es-MX" dirty="0"/>
              <a:t>La opción correcta es "espacio de parámetros".</a:t>
            </a:r>
          </a:p>
        </p:txBody>
      </p:sp>
    </p:spTree>
    <p:extLst>
      <p:ext uri="{BB962C8B-B14F-4D97-AF65-F5344CB8AC3E}">
        <p14:creationId xmlns:p14="http://schemas.microsoft.com/office/powerpoint/2010/main" val="136992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sp>
        <p:nvSpPr>
          <p:cNvPr id="5" name="TextBox 4">
            <a:extLst>
              <a:ext uri="{FF2B5EF4-FFF2-40B4-BE49-F238E27FC236}">
                <a16:creationId xmlns:a16="http://schemas.microsoft.com/office/drawing/2014/main" id="{9009EE56-FEC2-6673-EEC1-1BBF9928CCEE}"/>
              </a:ext>
            </a:extLst>
          </p:cNvPr>
          <p:cNvSpPr txBox="1"/>
          <p:nvPr/>
        </p:nvSpPr>
        <p:spPr>
          <a:xfrm>
            <a:off x="723869" y="-202889"/>
            <a:ext cx="6100762" cy="4524315"/>
          </a:xfrm>
          <a:prstGeom prst="rect">
            <a:avLst/>
          </a:prstGeom>
          <a:noFill/>
        </p:spPr>
        <p:txBody>
          <a:bodyPr wrap="square">
            <a:spAutoFit/>
          </a:bodyPr>
          <a:lstStyle/>
          <a:p>
            <a:r>
              <a:rPr lang="es-MX" dirty="0"/>
              <a:t>La probabilidad de rechazar la hipótesis nula cuando esta es verdadera se conoce como error de Tipo I o nivel de significancia. Representa la probabilidad de cometer un error al concluir que hay evidencia en contra de la hipótesis nula cuando en realidad la hipótesis nula es verdadera.</a:t>
            </a:r>
          </a:p>
          <a:p>
            <a:r>
              <a:rPr lang="es-MX" dirty="0"/>
              <a:t>En el contexto de pruebas de hipótesis estadísticas, se establece un nivel de significancia previo, comúnmente denotado como α, que representa la máxima probabilidad de cometer un error de Tipo I que se está dispuesto a aceptar. Por ejemplo, un nivel de significancia de 0.05 implica que se está dispuesto a aceptar un 5% de probabilidad de cometer un error de Tipo I.</a:t>
            </a:r>
          </a:p>
          <a:p>
            <a:r>
              <a:rPr lang="es-MX" dirty="0"/>
              <a:t>En resumen, la probabilidad de rechazar la hipótesis nula cuando esta es verdadera, es la probabilidad de cometer un error de Tipo I y se controla mediante el nivel de significancia establecido previamente en el análisis estadístico.</a:t>
            </a:r>
          </a:p>
        </p:txBody>
      </p:sp>
      <p:pic>
        <p:nvPicPr>
          <p:cNvPr id="7" name="Picture 6">
            <a:extLst>
              <a:ext uri="{FF2B5EF4-FFF2-40B4-BE49-F238E27FC236}">
                <a16:creationId xmlns:a16="http://schemas.microsoft.com/office/drawing/2014/main" id="{0F4F23CE-57E7-F3F7-3127-B69CCD04B2C3}"/>
              </a:ext>
            </a:extLst>
          </p:cNvPr>
          <p:cNvPicPr>
            <a:picLocks noChangeAspect="1"/>
          </p:cNvPicPr>
          <p:nvPr/>
        </p:nvPicPr>
        <p:blipFill>
          <a:blip r:embed="rId2"/>
          <a:stretch>
            <a:fillRect/>
          </a:stretch>
        </p:blipFill>
        <p:spPr>
          <a:xfrm>
            <a:off x="2470710" y="2285187"/>
            <a:ext cx="5883150" cy="3353091"/>
          </a:xfrm>
          <a:prstGeom prst="rect">
            <a:avLst/>
          </a:prstGeom>
        </p:spPr>
      </p:pic>
    </p:spTree>
    <p:extLst>
      <p:ext uri="{BB962C8B-B14F-4D97-AF65-F5344CB8AC3E}">
        <p14:creationId xmlns:p14="http://schemas.microsoft.com/office/powerpoint/2010/main" val="202844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4C7F5990-7E4D-1ACA-AB33-6DD89A8302ED}"/>
              </a:ext>
            </a:extLst>
          </p:cNvPr>
          <p:cNvPicPr>
            <a:picLocks noChangeAspect="1"/>
          </p:cNvPicPr>
          <p:nvPr/>
        </p:nvPicPr>
        <p:blipFill>
          <a:blip r:embed="rId2"/>
          <a:stretch>
            <a:fillRect/>
          </a:stretch>
        </p:blipFill>
        <p:spPr>
          <a:xfrm>
            <a:off x="2982960" y="1359990"/>
            <a:ext cx="6226080" cy="4138019"/>
          </a:xfrm>
          <a:prstGeom prst="rect">
            <a:avLst/>
          </a:prstGeom>
        </p:spPr>
      </p:pic>
      <p:pic>
        <p:nvPicPr>
          <p:cNvPr id="7" name="Picture 6">
            <a:extLst>
              <a:ext uri="{FF2B5EF4-FFF2-40B4-BE49-F238E27FC236}">
                <a16:creationId xmlns:a16="http://schemas.microsoft.com/office/drawing/2014/main" id="{575C2CA3-53D6-E107-CE38-412B9DE2865D}"/>
              </a:ext>
            </a:extLst>
          </p:cNvPr>
          <p:cNvPicPr>
            <a:picLocks noChangeAspect="1"/>
          </p:cNvPicPr>
          <p:nvPr/>
        </p:nvPicPr>
        <p:blipFill>
          <a:blip r:embed="rId3"/>
          <a:stretch>
            <a:fillRect/>
          </a:stretch>
        </p:blipFill>
        <p:spPr>
          <a:xfrm>
            <a:off x="3104891" y="2602158"/>
            <a:ext cx="5982218" cy="1653683"/>
          </a:xfrm>
          <a:prstGeom prst="rect">
            <a:avLst/>
          </a:prstGeom>
        </p:spPr>
      </p:pic>
    </p:spTree>
    <p:extLst>
      <p:ext uri="{BB962C8B-B14F-4D97-AF65-F5344CB8AC3E}">
        <p14:creationId xmlns:p14="http://schemas.microsoft.com/office/powerpoint/2010/main" val="48893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00066-092F-3D6A-92E5-6703F205B340}"/>
              </a:ext>
            </a:extLst>
          </p:cNvPr>
          <p:cNvSpPr>
            <a:spLocks noGrp="1"/>
          </p:cNvSpPr>
          <p:nvPr>
            <p:ph type="ctrTitle"/>
          </p:nvPr>
        </p:nvSpPr>
        <p:spPr>
          <a:xfrm>
            <a:off x="1942290" y="1214438"/>
            <a:ext cx="9144000" cy="2387600"/>
          </a:xfrm>
        </p:spPr>
        <p:txBody>
          <a:bodyPr/>
          <a:lstStyle/>
          <a:p>
            <a:endParaRPr lang="es-MX" dirty="0"/>
          </a:p>
        </p:txBody>
      </p:sp>
      <p:sp>
        <p:nvSpPr>
          <p:cNvPr id="3" name="Subtítulo 2">
            <a:extLst>
              <a:ext uri="{FF2B5EF4-FFF2-40B4-BE49-F238E27FC236}">
                <a16:creationId xmlns:a16="http://schemas.microsoft.com/office/drawing/2014/main" id="{5BFA482D-DBEC-DA20-D2DC-9868DFA48DC9}"/>
              </a:ext>
            </a:extLst>
          </p:cNvPr>
          <p:cNvSpPr>
            <a:spLocks noGrp="1"/>
          </p:cNvSpPr>
          <p:nvPr>
            <p:ph type="subTitle" idx="1"/>
          </p:nvPr>
        </p:nvSpPr>
        <p:spPr/>
        <p:txBody>
          <a:bodyPr/>
          <a:lstStyle/>
          <a:p>
            <a:endParaRPr lang="es-MX"/>
          </a:p>
        </p:txBody>
      </p:sp>
      <p:sp>
        <p:nvSpPr>
          <p:cNvPr id="5" name="TextBox 4">
            <a:extLst>
              <a:ext uri="{FF2B5EF4-FFF2-40B4-BE49-F238E27FC236}">
                <a16:creationId xmlns:a16="http://schemas.microsoft.com/office/drawing/2014/main" id="{60E7B64D-9542-A876-96B2-3F303EC83E7A}"/>
              </a:ext>
            </a:extLst>
          </p:cNvPr>
          <p:cNvSpPr txBox="1"/>
          <p:nvPr/>
        </p:nvSpPr>
        <p:spPr>
          <a:xfrm>
            <a:off x="5839691" y="1010483"/>
            <a:ext cx="6093228" cy="4247317"/>
          </a:xfrm>
          <a:prstGeom prst="rect">
            <a:avLst/>
          </a:prstGeom>
          <a:noFill/>
        </p:spPr>
        <p:txBody>
          <a:bodyPr wrap="square">
            <a:spAutoFit/>
          </a:bodyPr>
          <a:lstStyle/>
          <a:p>
            <a:r>
              <a:rPr lang="es-MX" dirty="0"/>
              <a:t>La función que describe la plausibilidad de diferentes valores del parámetro asociada a su distribución se conoce como función de verosimilitud.</a:t>
            </a:r>
          </a:p>
          <a:p>
            <a:r>
              <a:rPr lang="es-MX" dirty="0"/>
              <a:t>La función de verosimilitud se define como la probabilidad de observar los datos obtenidos, considerando un valor específico del parámetro en cuestión. Básicamente, representa la "probabilidad" de obtener los datos observados para diferentes valores del parámetro.</a:t>
            </a:r>
          </a:p>
          <a:p>
            <a:r>
              <a:rPr lang="es-MX" dirty="0"/>
              <a:t>La función de verosimilitud se utiliza para estimar el valor más plausible del parámetro, ya sea mediante métodos de máxima verosimilitud o mediante el cálculo de intervalos de confianza.</a:t>
            </a:r>
          </a:p>
          <a:p>
            <a:r>
              <a:rPr lang="es-MX" dirty="0"/>
              <a:t>En resumen, la función de verosimilitud es una herramienta fundamental en inferencia estadística que nos permite evaluar y cuantificar la plausibilidad de diferentes valores del parámetro basados en los datos observados.</a:t>
            </a:r>
          </a:p>
        </p:txBody>
      </p:sp>
      <p:pic>
        <p:nvPicPr>
          <p:cNvPr id="7" name="Picture 6">
            <a:extLst>
              <a:ext uri="{FF2B5EF4-FFF2-40B4-BE49-F238E27FC236}">
                <a16:creationId xmlns:a16="http://schemas.microsoft.com/office/drawing/2014/main" id="{BCFA5170-F0A9-8F9C-6974-5FF7BC5667D6}"/>
              </a:ext>
            </a:extLst>
          </p:cNvPr>
          <p:cNvPicPr>
            <a:picLocks noChangeAspect="1"/>
          </p:cNvPicPr>
          <p:nvPr/>
        </p:nvPicPr>
        <p:blipFill>
          <a:blip r:embed="rId2"/>
          <a:stretch>
            <a:fillRect/>
          </a:stretch>
        </p:blipFill>
        <p:spPr>
          <a:xfrm>
            <a:off x="458318" y="933233"/>
            <a:ext cx="6187976" cy="4991533"/>
          </a:xfrm>
          <a:prstGeom prst="rect">
            <a:avLst/>
          </a:prstGeom>
        </p:spPr>
      </p:pic>
    </p:spTree>
    <p:extLst>
      <p:ext uri="{BB962C8B-B14F-4D97-AF65-F5344CB8AC3E}">
        <p14:creationId xmlns:p14="http://schemas.microsoft.com/office/powerpoint/2010/main" val="353202666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554</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Google Sans</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Ibarra</dc:creator>
  <cp:lastModifiedBy>Sergio Ibarra</cp:lastModifiedBy>
  <cp:revision>2</cp:revision>
  <dcterms:created xsi:type="dcterms:W3CDTF">2023-04-29T02:10:47Z</dcterms:created>
  <dcterms:modified xsi:type="dcterms:W3CDTF">2023-05-19T00:47:14Z</dcterms:modified>
</cp:coreProperties>
</file>