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ED50-7D75-2AED-7F2F-8D62D816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2519D-F671-811D-6503-04A9F1F5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9D3A3-B1DC-4D44-8C90-B1531316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08756-9CEF-9019-BDC5-CC443568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585A7-4ADF-D069-B1A4-7DF1BE90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1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EAA9-0712-1FA2-DEBA-D7EFC784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4C59E-CA08-2A2C-D585-098A9E9E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614A9-9EA7-0856-B177-82C784B0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BD440-772B-9FFE-C530-0BCF001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49CBC-92C5-BFAC-9F9E-55772E18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18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94062-D7B9-6DAE-2F5F-F2A78E10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F8EDEA-14C6-EBA3-9A4C-68E56BFF4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4D938-0F86-6361-72B8-55C731A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BD90E-8B16-D496-C945-93563291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2E0FF-8E96-6CC7-0C01-9BC3696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6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C252-4CA1-BB41-8524-B4CE1D3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FB467-80D1-B6E3-70FB-EF874B6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A8F97-B471-C078-8FFE-1C6AB13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4150C-3E69-C4CE-79A5-E8A1A09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030CE-74F3-149A-B85C-448CF08B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2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F03F0-1BE5-A971-9113-C0994496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95887-DB38-78E1-4851-3DCA0A90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E753B-6655-213E-05AF-37A76EFA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A8401-F01C-07F9-8E7F-361E45E5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A17CB-9CFD-01F7-F606-A8CBE6A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4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0E348-19B6-FCB9-8E2B-1C220DA8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5AC8C-07A7-11B4-D91D-11314E33B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E5F86-5DC0-0F99-AC91-525E3B87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9B93B-E160-E938-367E-5AA7C98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893B7-9D24-FC28-827A-AE3D2B37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6F55-DAA0-F5D3-2BF9-AF840046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1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77E0-2AA9-E39E-3088-EDEACF52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F93D26-5F73-8342-5345-E8E81102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DC1979-2078-5104-E673-53B9BDEA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F3ED8E-F068-26E0-91C0-54227E69D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5B1265-301A-EB48-4465-C6B085074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9D3B35-514B-65DA-C228-9F9789D5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5E2BD7-25F5-3BC7-E6E7-4A91E492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626A7-1B78-677F-36DF-6E1FDEFD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80A5F-CD67-B9A0-5EE3-A6B618D7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81C256-3184-2BAB-AB71-7D82734C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C393FA-8B02-BE9D-75AC-37560FE4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465623-AC03-3021-25B6-C93710A8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2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762432-B11D-08E7-0EEC-0AE8E43A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37C965-AD89-1BFF-99F5-0812858A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E7A705-DCCF-ACD4-95F0-CF455D44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1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6589C-0D6F-D309-F509-5167AF5A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B54EE-F7D5-78B5-9269-14769FAA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A1361C-71E2-9498-E099-6398D41D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E5A50-9E63-3365-C20E-38FE02D3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593F9-FE90-EF31-6C6E-05A46859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01B40-F9F9-2E42-39F1-D76661CD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84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3ADCA-B062-D943-9502-6B316C5F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0A082D-43F1-F5CA-862E-3672C2867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B47EB1-44A1-5D6E-D205-8DB0FCE1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373423-CBD7-82C9-A618-5901E57D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C6BEDA-5227-C8EA-E16C-CAC1C518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B20C0-D1F8-89D2-5240-8DF33152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9A3F31-DCB0-86DF-D848-B20DE48C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C00A52-15AB-6BC9-86B6-60C77B22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191F0-CDD1-1C11-1284-650F14F0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3393-B143-428A-9C45-19CA2C60A9D7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D1043-7D61-3DFF-A77D-970FF697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06621-1B4D-8AB2-B49F-D578BD11B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82BF-5CCC-4D58-B2AD-A1EFC96AB4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3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A46AF0-FBBA-ACD8-AFE8-C01D04E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401097"/>
            <a:ext cx="10469872" cy="46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D018ED-1E5F-9597-515A-E8F9E99A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5" y="1122363"/>
            <a:ext cx="11664338" cy="47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131349-0322-E87C-19F9-21EAE8A2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99"/>
            <a:ext cx="10554559" cy="43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F18AFC-E5A6-F78F-C07F-B57E92C9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2" y="1600199"/>
            <a:ext cx="11689977" cy="38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0531C8-C85B-D7A1-1365-102C25F5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78" y="1122363"/>
            <a:ext cx="11318421" cy="49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89A107-6C94-4E01-02B9-DFB254C6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5" y="1887794"/>
            <a:ext cx="11582902" cy="32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7FF2FD-AADA-68CC-0698-EAC9ED6D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5" y="1618692"/>
            <a:ext cx="11242286" cy="32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9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A3294-98AA-4CB6-EF22-E8E3450C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7" y="1122363"/>
            <a:ext cx="11825115" cy="47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D204B7-34B1-DDFE-535B-FB5D4D04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8" y="1361147"/>
            <a:ext cx="11052752" cy="31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00066-092F-3D6A-92E5-6703F205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A482D-DBEC-DA20-D2DC-9868DFA4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84DC5-E027-4202-8B7F-D22E30C2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7" y="1122363"/>
            <a:ext cx="11698463" cy="47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4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Ibarra</dc:creator>
  <cp:lastModifiedBy>Sergio Ibarra</cp:lastModifiedBy>
  <cp:revision>2</cp:revision>
  <dcterms:created xsi:type="dcterms:W3CDTF">2023-04-29T02:10:47Z</dcterms:created>
  <dcterms:modified xsi:type="dcterms:W3CDTF">2023-04-29T18:29:52Z</dcterms:modified>
</cp:coreProperties>
</file>