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2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4">
          <p15:clr>
            <a:srgbClr val="A4A3A4"/>
          </p15:clr>
        </p15:guide>
        <p15:guide id="2" pos="2352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" roundtripDataSignature="AMtx7mg06o01AUgOkRyAptjyCtIvY2a2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852" y="66"/>
      </p:cViewPr>
      <p:guideLst>
        <p:guide orient="horz" pos="2184"/>
        <p:guide pos="23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4" Type="http://schemas.openxmlformats.org/officeDocument/2006/relationships/slide" Target="slides/slide2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8" name="Google Shape;20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9" name="Google Shape;209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es-MX"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3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8" name="Google Shape;20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9" name="Google Shape;209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es-MX"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3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2873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8" name="Google Shape;20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9" name="Google Shape;209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es-MX"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3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2754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8" name="Google Shape;20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9" name="Google Shape;209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es-MX"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3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2806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7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cxnSp>
        <p:nvCxnSpPr>
          <p:cNvPr id="24" name="Google Shape;24;p7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2">
  <p:cSld name="Title and Content 2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>
            <a:spLocks noGrp="1"/>
          </p:cNvSpPr>
          <p:nvPr>
            <p:ph type="body" idx="1"/>
          </p:nvPr>
        </p:nvSpPr>
        <p:spPr>
          <a:xfrm>
            <a:off x="493484" y="1809101"/>
            <a:ext cx="11184000" cy="4536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/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i="1"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i="0"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title"/>
          </p:nvPr>
        </p:nvSpPr>
        <p:spPr>
          <a:xfrm>
            <a:off x="493484" y="295683"/>
            <a:ext cx="11184000" cy="469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2"/>
          </p:nvPr>
        </p:nvSpPr>
        <p:spPr>
          <a:xfrm>
            <a:off x="493484" y="765175"/>
            <a:ext cx="11184000" cy="969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rgbClr val="575757"/>
              </a:buClr>
              <a:buSzPts val="3000"/>
              <a:buNone/>
              <a:defRPr sz="3000" b="0">
                <a:solidFill>
                  <a:srgbClr val="575757"/>
                </a:solidFill>
              </a:defRPr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sldNum" idx="12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ftr" idx="11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>
                <a:solidFill>
                  <a:srgbClr val="8C8C8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for Background Image">
  <p:cSld name="Title and Content for Background Image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2"/>
          <p:cNvSpPr txBox="1">
            <a:spLocks noGrp="1"/>
          </p:cNvSpPr>
          <p:nvPr>
            <p:ph type="body" idx="1"/>
          </p:nvPr>
        </p:nvSpPr>
        <p:spPr>
          <a:xfrm>
            <a:off x="493485" y="1809101"/>
            <a:ext cx="5412015" cy="4536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/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–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title"/>
          </p:nvPr>
        </p:nvSpPr>
        <p:spPr>
          <a:xfrm>
            <a:off x="493485" y="295683"/>
            <a:ext cx="5412015" cy="469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body" idx="2"/>
          </p:nvPr>
        </p:nvSpPr>
        <p:spPr>
          <a:xfrm>
            <a:off x="493485" y="765175"/>
            <a:ext cx="5412015" cy="969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rgbClr val="575757"/>
              </a:buClr>
              <a:buSzPts val="3000"/>
              <a:buNone/>
              <a:defRPr sz="3000" b="0">
                <a:solidFill>
                  <a:srgbClr val="575757"/>
                </a:solidFill>
              </a:defRPr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sldNum" idx="12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97" name="Google Shape;97;p22"/>
          <p:cNvSpPr txBox="1">
            <a:spLocks noGrp="1"/>
          </p:cNvSpPr>
          <p:nvPr>
            <p:ph type="ftr" idx="11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>
                <a:solidFill>
                  <a:srgbClr val="8C8C8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x and Background Image">
  <p:cSld name="Box and Background Image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/>
          <p:nvPr/>
        </p:nvSpPr>
        <p:spPr>
          <a:xfrm>
            <a:off x="520660" y="642918"/>
            <a:ext cx="6585600" cy="52864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1"/>
          </p:nvPr>
        </p:nvSpPr>
        <p:spPr>
          <a:xfrm>
            <a:off x="755614" y="1724013"/>
            <a:ext cx="6159543" cy="4276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/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–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title"/>
          </p:nvPr>
        </p:nvSpPr>
        <p:spPr>
          <a:xfrm>
            <a:off x="641313" y="305209"/>
            <a:ext cx="6464344" cy="347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2"/>
          </p:nvPr>
        </p:nvSpPr>
        <p:spPr>
          <a:xfrm>
            <a:off x="755613" y="722451"/>
            <a:ext cx="6159888" cy="1012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 b="0">
                <a:solidFill>
                  <a:schemeClr val="accent3"/>
                </a:solidFill>
              </a:defRPr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23"/>
          <p:cNvSpPr txBox="1">
            <a:spLocks noGrp="1"/>
          </p:cNvSpPr>
          <p:nvPr>
            <p:ph type="sldNum" idx="12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ftr" idx="11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3"/>
          <p:cNvSpPr/>
          <p:nvPr/>
        </p:nvSpPr>
        <p:spPr>
          <a:xfrm>
            <a:off x="520661" y="304778"/>
            <a:ext cx="6584996" cy="34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Statement Slide 1">
  <p:cSld name="Key Statement Slide 1">
    <p:bg>
      <p:bgPr>
        <a:solidFill>
          <a:schemeClr val="accent3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>
            <a:spLocks noGrp="1"/>
          </p:cNvSpPr>
          <p:nvPr>
            <p:ph type="body" idx="1"/>
          </p:nvPr>
        </p:nvSpPr>
        <p:spPr>
          <a:xfrm>
            <a:off x="493485" y="319067"/>
            <a:ext cx="9126791" cy="5988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0">
                <a:solidFill>
                  <a:schemeClr val="lt1"/>
                </a:solidFill>
              </a:defRPr>
            </a:lvl2pPr>
            <a:lvl3pPr marL="1371600" lvl="2" indent="-4191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3000" b="0">
                <a:solidFill>
                  <a:schemeClr val="lt1"/>
                </a:solidFill>
              </a:defRPr>
            </a:lvl3pPr>
            <a:lvl4pPr marL="1828800" lvl="3" indent="-4191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000"/>
              <a:buChar char="−"/>
              <a:defRPr sz="3000" b="0">
                <a:solidFill>
                  <a:schemeClr val="lt1"/>
                </a:solidFill>
              </a:defRPr>
            </a:lvl4pPr>
            <a:lvl5pPr marL="2286000" lvl="4" indent="-4191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000"/>
              <a:buChar char="−"/>
              <a:defRPr sz="3000" b="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sldNum" idx="12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109" name="Google Shape;109;p24"/>
          <p:cNvSpPr txBox="1">
            <a:spLocks noGrp="1"/>
          </p:cNvSpPr>
          <p:nvPr>
            <p:ph type="ftr" idx="11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Statement Slide 2">
  <p:cSld name="Key Statement Slide 2">
    <p:bg>
      <p:bgPr>
        <a:solidFill>
          <a:schemeClr val="accent2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>
            <a:spLocks noGrp="1"/>
          </p:cNvSpPr>
          <p:nvPr>
            <p:ph type="body" idx="1"/>
          </p:nvPr>
        </p:nvSpPr>
        <p:spPr>
          <a:xfrm>
            <a:off x="493485" y="319067"/>
            <a:ext cx="9126791" cy="5988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0">
                <a:solidFill>
                  <a:schemeClr val="lt1"/>
                </a:solidFill>
              </a:defRPr>
            </a:lvl2pPr>
            <a:lvl3pPr marL="1371600" lvl="2" indent="-4191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3000" b="0">
                <a:solidFill>
                  <a:schemeClr val="lt1"/>
                </a:solidFill>
              </a:defRPr>
            </a:lvl3pPr>
            <a:lvl4pPr marL="1828800" lvl="3" indent="-4191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000"/>
              <a:buChar char="−"/>
              <a:defRPr sz="3000" b="0">
                <a:solidFill>
                  <a:schemeClr val="lt1"/>
                </a:solidFill>
              </a:defRPr>
            </a:lvl4pPr>
            <a:lvl5pPr marL="2286000" lvl="4" indent="-4191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000"/>
              <a:buChar char="−"/>
              <a:defRPr sz="3000" b="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sldNum" idx="12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113" name="Google Shape;113;p25"/>
          <p:cNvSpPr txBox="1">
            <a:spLocks noGrp="1"/>
          </p:cNvSpPr>
          <p:nvPr>
            <p:ph type="ftr" idx="11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Statement Slide 3">
  <p:cSld name="Key Statement Slide 3">
    <p:bg>
      <p:bgPr>
        <a:solidFill>
          <a:schemeClr val="accen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>
            <a:spLocks noGrp="1"/>
          </p:cNvSpPr>
          <p:nvPr>
            <p:ph type="body" idx="1"/>
          </p:nvPr>
        </p:nvSpPr>
        <p:spPr>
          <a:xfrm>
            <a:off x="493485" y="319067"/>
            <a:ext cx="9126791" cy="5988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0">
                <a:solidFill>
                  <a:schemeClr val="lt1"/>
                </a:solidFill>
              </a:defRPr>
            </a:lvl2pPr>
            <a:lvl3pPr marL="1371600" lvl="2" indent="-4191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3000" b="0">
                <a:solidFill>
                  <a:schemeClr val="lt1"/>
                </a:solidFill>
              </a:defRPr>
            </a:lvl3pPr>
            <a:lvl4pPr marL="1828800" lvl="3" indent="-4191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000"/>
              <a:buChar char="−"/>
              <a:defRPr sz="3000" b="0">
                <a:solidFill>
                  <a:schemeClr val="lt1"/>
                </a:solidFill>
              </a:defRPr>
            </a:lvl4pPr>
            <a:lvl5pPr marL="2286000" lvl="4" indent="-4191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000"/>
              <a:buChar char="−"/>
              <a:defRPr sz="3000" b="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6"/>
          <p:cNvSpPr txBox="1">
            <a:spLocks noGrp="1"/>
          </p:cNvSpPr>
          <p:nvPr>
            <p:ph type="sldNum" idx="12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117" name="Google Shape;117;p26"/>
          <p:cNvSpPr txBox="1">
            <a:spLocks noGrp="1"/>
          </p:cNvSpPr>
          <p:nvPr>
            <p:ph type="ftr" idx="11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s 1">
  <p:cSld name="Contents 1">
    <p:bg>
      <p:bgPr>
        <a:solidFill>
          <a:schemeClr val="accen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>
            <a:spLocks noGrp="1"/>
          </p:cNvSpPr>
          <p:nvPr>
            <p:ph type="body" idx="1"/>
          </p:nvPr>
        </p:nvSpPr>
        <p:spPr>
          <a:xfrm>
            <a:off x="493484" y="1622411"/>
            <a:ext cx="11184000" cy="4536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355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>
                <a:solidFill>
                  <a:schemeClr val="lt1"/>
                </a:solidFill>
              </a:defRPr>
            </a:lvl2pPr>
            <a:lvl3pPr marL="1371600" lvl="2" indent="-355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>
                <a:solidFill>
                  <a:schemeClr val="lt1"/>
                </a:solidFill>
              </a:defRPr>
            </a:lvl3pPr>
            <a:lvl4pPr marL="1828800" lvl="3" indent="-355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>
                <a:solidFill>
                  <a:schemeClr val="lt1"/>
                </a:solidFill>
              </a:defRPr>
            </a:lvl4pPr>
            <a:lvl5pPr marL="2286000" lvl="4" indent="-355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27"/>
          <p:cNvSpPr txBox="1">
            <a:spLocks noGrp="1"/>
          </p:cNvSpPr>
          <p:nvPr>
            <p:ph type="title"/>
          </p:nvPr>
        </p:nvSpPr>
        <p:spPr>
          <a:xfrm>
            <a:off x="493484" y="179571"/>
            <a:ext cx="11184000" cy="1441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500"/>
              <a:buFont typeface="Arial"/>
              <a:buNone/>
              <a:defRPr sz="45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7"/>
          <p:cNvSpPr txBox="1">
            <a:spLocks noGrp="1"/>
          </p:cNvSpPr>
          <p:nvPr>
            <p:ph type="sldNum" idx="12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122" name="Google Shape;122;p27"/>
          <p:cNvSpPr txBox="1">
            <a:spLocks noGrp="1"/>
          </p:cNvSpPr>
          <p:nvPr>
            <p:ph type="ftr" idx="11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s 2">
  <p:cSld name="Contents 2"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/>
          <p:nvPr/>
        </p:nvSpPr>
        <p:spPr>
          <a:xfrm>
            <a:off x="0" y="0"/>
            <a:ext cx="981077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8"/>
          <p:cNvSpPr txBox="1">
            <a:spLocks noGrp="1"/>
          </p:cNvSpPr>
          <p:nvPr>
            <p:ph type="body" idx="1"/>
          </p:nvPr>
        </p:nvSpPr>
        <p:spPr>
          <a:xfrm>
            <a:off x="493484" y="1622411"/>
            <a:ext cx="11184000" cy="4536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0">
                <a:solidFill>
                  <a:schemeClr val="dk2"/>
                </a:solidFill>
              </a:defRPr>
            </a:lvl1pPr>
            <a:lvl2pPr marL="914400" lvl="1" indent="-3556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>
                <a:solidFill>
                  <a:schemeClr val="dk2"/>
                </a:solidFill>
              </a:defRPr>
            </a:lvl2pPr>
            <a:lvl3pPr marL="1371600" lvl="2" indent="-3556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>
                <a:solidFill>
                  <a:schemeClr val="dk2"/>
                </a:solidFill>
              </a:defRPr>
            </a:lvl3pPr>
            <a:lvl4pPr marL="1828800" lvl="3" indent="-3556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>
                <a:solidFill>
                  <a:schemeClr val="dk2"/>
                </a:solidFill>
              </a:defRPr>
            </a:lvl4pPr>
            <a:lvl5pPr marL="2286000" lvl="4" indent="-3556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>
                <a:solidFill>
                  <a:schemeClr val="dk2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28"/>
          <p:cNvSpPr txBox="1">
            <a:spLocks noGrp="1"/>
          </p:cNvSpPr>
          <p:nvPr>
            <p:ph type="title"/>
          </p:nvPr>
        </p:nvSpPr>
        <p:spPr>
          <a:xfrm>
            <a:off x="493484" y="179571"/>
            <a:ext cx="11184000" cy="1441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500"/>
              <a:buFont typeface="Arial"/>
              <a:buNone/>
              <a:defRPr sz="45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8"/>
          <p:cNvSpPr txBox="1">
            <a:spLocks noGrp="1"/>
          </p:cNvSpPr>
          <p:nvPr>
            <p:ph type="sldNum" idx="12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128" name="Google Shape;128;p28"/>
          <p:cNvSpPr txBox="1">
            <a:spLocks noGrp="1"/>
          </p:cNvSpPr>
          <p:nvPr>
            <p:ph type="ftr" idx="11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>
                <a:solidFill>
                  <a:srgbClr val="8C8C8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Slide 1">
  <p:cSld name="Divider Slide 1">
    <p:bg>
      <p:bgPr>
        <a:solidFill>
          <a:schemeClr val="accent3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>
            <a:spLocks noGrp="1"/>
          </p:cNvSpPr>
          <p:nvPr>
            <p:ph type="title"/>
          </p:nvPr>
        </p:nvSpPr>
        <p:spPr>
          <a:xfrm>
            <a:off x="476282" y="1466846"/>
            <a:ext cx="11220417" cy="4248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sz="6000" b="0"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9"/>
          <p:cNvSpPr txBox="1">
            <a:spLocks noGrp="1"/>
          </p:cNvSpPr>
          <p:nvPr>
            <p:ph type="sldNum" idx="12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132" name="Google Shape;132;p29"/>
          <p:cNvSpPr txBox="1">
            <a:spLocks noGrp="1"/>
          </p:cNvSpPr>
          <p:nvPr>
            <p:ph type="ftr" idx="11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Slide 2">
  <p:cSld name="Divider Slide 2">
    <p:bg>
      <p:bgPr>
        <a:solidFill>
          <a:schemeClr val="accen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 txBox="1">
            <a:spLocks noGrp="1"/>
          </p:cNvSpPr>
          <p:nvPr>
            <p:ph type="title"/>
          </p:nvPr>
        </p:nvSpPr>
        <p:spPr>
          <a:xfrm>
            <a:off x="476282" y="1466846"/>
            <a:ext cx="11220417" cy="4248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Arial"/>
              <a:buNone/>
              <a:defRPr sz="6000" b="0" cap="none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0"/>
          <p:cNvSpPr txBox="1">
            <a:spLocks noGrp="1"/>
          </p:cNvSpPr>
          <p:nvPr>
            <p:ph type="sldNum" idx="12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136" name="Google Shape;136;p30"/>
          <p:cNvSpPr txBox="1">
            <a:spLocks noGrp="1"/>
          </p:cNvSpPr>
          <p:nvPr>
            <p:ph type="ftr" idx="11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0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Slide 3">
  <p:cSld name="Divider Slide 3">
    <p:bg>
      <p:bgPr>
        <a:solidFill>
          <a:schemeClr val="accent2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>
            <a:spLocks noGrp="1"/>
          </p:cNvSpPr>
          <p:nvPr>
            <p:ph type="title"/>
          </p:nvPr>
        </p:nvSpPr>
        <p:spPr>
          <a:xfrm>
            <a:off x="476282" y="1466846"/>
            <a:ext cx="11220417" cy="4248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sz="6000" b="0"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1"/>
          <p:cNvSpPr txBox="1">
            <a:spLocks noGrp="1"/>
          </p:cNvSpPr>
          <p:nvPr>
            <p:ph type="sldNum" idx="12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140" name="Google Shape;140;p31"/>
          <p:cNvSpPr txBox="1">
            <a:spLocks noGrp="1"/>
          </p:cNvSpPr>
          <p:nvPr>
            <p:ph type="ftr" idx="11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Slide 4">
  <p:cSld name="Divider Slide 4">
    <p:bg>
      <p:bgPr>
        <a:solidFill>
          <a:schemeClr val="accent4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 txBox="1">
            <a:spLocks noGrp="1"/>
          </p:cNvSpPr>
          <p:nvPr>
            <p:ph type="title"/>
          </p:nvPr>
        </p:nvSpPr>
        <p:spPr>
          <a:xfrm>
            <a:off x="476282" y="1466846"/>
            <a:ext cx="11220417" cy="4248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sz="6000" b="0"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2"/>
          <p:cNvSpPr txBox="1">
            <a:spLocks noGrp="1"/>
          </p:cNvSpPr>
          <p:nvPr>
            <p:ph type="sldNum" idx="12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144" name="Google Shape;144;p32"/>
          <p:cNvSpPr txBox="1">
            <a:spLocks noGrp="1"/>
          </p:cNvSpPr>
          <p:nvPr>
            <p:ph type="ftr" idx="11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Slide with Image 1">
  <p:cSld name="Divider Slide with Image 1">
    <p:bg>
      <p:bgPr>
        <a:solidFill>
          <a:schemeClr val="l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3"/>
          <p:cNvSpPr txBox="1">
            <a:spLocks noGrp="1"/>
          </p:cNvSpPr>
          <p:nvPr>
            <p:ph type="title"/>
          </p:nvPr>
        </p:nvSpPr>
        <p:spPr>
          <a:xfrm>
            <a:off x="488982" y="1538286"/>
            <a:ext cx="11220417" cy="4248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Arial"/>
              <a:buNone/>
              <a:defRPr sz="4800" b="0" cap="none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3"/>
          <p:cNvSpPr txBox="1">
            <a:spLocks noGrp="1"/>
          </p:cNvSpPr>
          <p:nvPr>
            <p:ph type="sldNum" idx="12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148" name="Google Shape;148;p33"/>
          <p:cNvSpPr txBox="1">
            <a:spLocks noGrp="1"/>
          </p:cNvSpPr>
          <p:nvPr>
            <p:ph type="ftr" idx="11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>
                <a:solidFill>
                  <a:srgbClr val="8C8C8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Slide with Image 2">
  <p:cSld name="Divider Slide with Image 2">
    <p:bg>
      <p:bgPr>
        <a:solidFill>
          <a:schemeClr val="lt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4"/>
          <p:cNvSpPr/>
          <p:nvPr/>
        </p:nvSpPr>
        <p:spPr>
          <a:xfrm>
            <a:off x="0" y="0"/>
            <a:ext cx="4128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4"/>
          <p:cNvSpPr txBox="1">
            <a:spLocks noGrp="1"/>
          </p:cNvSpPr>
          <p:nvPr>
            <p:ph type="title"/>
          </p:nvPr>
        </p:nvSpPr>
        <p:spPr>
          <a:xfrm>
            <a:off x="488983" y="1671637"/>
            <a:ext cx="3702005" cy="4248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 sz="3600" b="0" cap="none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34"/>
          <p:cNvSpPr txBox="1">
            <a:spLocks noGrp="1"/>
          </p:cNvSpPr>
          <p:nvPr>
            <p:ph type="sldNum" idx="12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153" name="Google Shape;153;p34"/>
          <p:cNvSpPr txBox="1">
            <a:spLocks noGrp="1"/>
          </p:cNvSpPr>
          <p:nvPr>
            <p:ph type="ftr" idx="11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>
                <a:solidFill>
                  <a:srgbClr val="8C8C8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claimer">
  <p:cSld name="Disclaimer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5"/>
          <p:cNvSpPr txBox="1">
            <a:spLocks noGrp="1"/>
          </p:cNvSpPr>
          <p:nvPr>
            <p:ph type="sldNum" idx="12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156" name="Google Shape;156;p35"/>
          <p:cNvSpPr txBox="1">
            <a:spLocks noGrp="1"/>
          </p:cNvSpPr>
          <p:nvPr>
            <p:ph type="ftr" idx="11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>
                <a:solidFill>
                  <a:srgbClr val="8C8C8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57" name="Google Shape;157;p35" descr="DEL_PRI_RGB.gi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9509" y="3844097"/>
            <a:ext cx="2294400" cy="322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6"/>
          <p:cNvSpPr txBox="1">
            <a:spLocks noGrp="1"/>
          </p:cNvSpPr>
          <p:nvPr>
            <p:ph type="title"/>
          </p:nvPr>
        </p:nvSpPr>
        <p:spPr>
          <a:xfrm>
            <a:off x="493484" y="295684"/>
            <a:ext cx="11184000" cy="151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1BC00"/>
              </a:buClr>
              <a:buSzPts val="3000"/>
              <a:buFont typeface="Arial"/>
              <a:buNone/>
              <a:defRPr sz="3000" b="0">
                <a:solidFill>
                  <a:srgbClr val="81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6"/>
          <p:cNvSpPr txBox="1">
            <a:spLocks noGrp="1"/>
          </p:cNvSpPr>
          <p:nvPr>
            <p:ph type="sldNum" idx="12"/>
          </p:nvPr>
        </p:nvSpPr>
        <p:spPr>
          <a:xfrm>
            <a:off x="10629328" y="6446520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161" name="Google Shape;161;p36"/>
          <p:cNvSpPr txBox="1">
            <a:spLocks noGrp="1"/>
          </p:cNvSpPr>
          <p:nvPr>
            <p:ph type="ftr" idx="11"/>
          </p:nvPr>
        </p:nvSpPr>
        <p:spPr>
          <a:xfrm>
            <a:off x="493485" y="6446520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>
                <a:solidFill>
                  <a:srgbClr val="8C8C8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7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" name="Google Shape;164;p37"/>
          <p:cNvSpPr txBox="1">
            <a:spLocks noGrp="1"/>
          </p:cNvSpPr>
          <p:nvPr>
            <p:ph type="ftr" idx="11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37"/>
          <p:cNvSpPr txBox="1">
            <a:spLocks noGrp="1"/>
          </p:cNvSpPr>
          <p:nvPr>
            <p:ph type="sldNum" idx="12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2776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2776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2776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2776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2776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2776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2776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2776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2776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8"/>
          <p:cNvSpPr txBox="1">
            <a:spLocks noGrp="1"/>
          </p:cNvSpPr>
          <p:nvPr>
            <p:ph type="title"/>
          </p:nvPr>
        </p:nvSpPr>
        <p:spPr>
          <a:xfrm>
            <a:off x="493484" y="295684"/>
            <a:ext cx="11184000" cy="151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8"/>
          <p:cNvSpPr txBox="1">
            <a:spLocks noGrp="1"/>
          </p:cNvSpPr>
          <p:nvPr>
            <p:ph type="body" idx="1"/>
          </p:nvPr>
        </p:nvSpPr>
        <p:spPr>
          <a:xfrm>
            <a:off x="493484" y="1809101"/>
            <a:ext cx="11184000" cy="4536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38"/>
          <p:cNvSpPr txBox="1">
            <a:spLocks noGrp="1"/>
          </p:cNvSpPr>
          <p:nvPr>
            <p:ph type="sldNum" idx="12"/>
          </p:nvPr>
        </p:nvSpPr>
        <p:spPr>
          <a:xfrm>
            <a:off x="473290" y="6554103"/>
            <a:ext cx="377092" cy="14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170" name="Google Shape;170;p38"/>
          <p:cNvSpPr txBox="1">
            <a:spLocks noGrp="1"/>
          </p:cNvSpPr>
          <p:nvPr>
            <p:ph type="ftr" idx="11"/>
          </p:nvPr>
        </p:nvSpPr>
        <p:spPr>
          <a:xfrm>
            <a:off x="1029308" y="6554103"/>
            <a:ext cx="5756424" cy="14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8"/>
          <p:cNvSpPr/>
          <p:nvPr/>
        </p:nvSpPr>
        <p:spPr>
          <a:xfrm>
            <a:off x="8619244" y="6554103"/>
            <a:ext cx="3084075" cy="14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53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700" b="0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© 2012 Deloitte Global Services Limited </a:t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ngle Column Text slide">
  <p:cSld name="Single Column Text slid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9"/>
          <p:cNvSpPr/>
          <p:nvPr/>
        </p:nvSpPr>
        <p:spPr>
          <a:xfrm>
            <a:off x="522820" y="1154114"/>
            <a:ext cx="5353049" cy="513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Noto Sans Symbols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9"/>
          <p:cNvSpPr txBox="1">
            <a:spLocks noGrp="1"/>
          </p:cNvSpPr>
          <p:nvPr>
            <p:ph type="body" idx="1"/>
          </p:nvPr>
        </p:nvSpPr>
        <p:spPr>
          <a:xfrm>
            <a:off x="524258" y="1152144"/>
            <a:ext cx="11136461" cy="513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5" name="Google Shape;175;p39"/>
          <p:cNvSpPr txBox="1">
            <a:spLocks noGrp="1"/>
          </p:cNvSpPr>
          <p:nvPr>
            <p:ph type="body" idx="2"/>
          </p:nvPr>
        </p:nvSpPr>
        <p:spPr>
          <a:xfrm>
            <a:off x="524257" y="256033"/>
            <a:ext cx="11131296" cy="5212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>
  <p:cSld name="Title &amp; subtitle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0"/>
          <p:cNvSpPr txBox="1">
            <a:spLocks noGrp="1"/>
          </p:cNvSpPr>
          <p:nvPr>
            <p:ph type="body" idx="1"/>
          </p:nvPr>
        </p:nvSpPr>
        <p:spPr>
          <a:xfrm>
            <a:off x="487680" y="782621"/>
            <a:ext cx="1121664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rgbClr val="575757"/>
              </a:buClr>
              <a:buSzPts val="2000"/>
              <a:buNone/>
              <a:defRPr sz="2000" b="0">
                <a:solidFill>
                  <a:srgbClr val="575757"/>
                </a:solidFill>
              </a:defRPr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8" name="Google Shape;178;p40"/>
          <p:cNvSpPr txBox="1">
            <a:spLocks noGrp="1"/>
          </p:cNvSpPr>
          <p:nvPr>
            <p:ph type="title"/>
          </p:nvPr>
        </p:nvSpPr>
        <p:spPr>
          <a:xfrm>
            <a:off x="487680" y="295683"/>
            <a:ext cx="11216640" cy="469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1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1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84B2F6"/>
          </a:solidFill>
          <a:ln>
            <a:noFill/>
          </a:ln>
        </p:spPr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>
  <p:cSld name="Nur Titel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1"/>
          <p:cNvSpPr txBox="1">
            <a:spLocks noGrp="1"/>
          </p:cNvSpPr>
          <p:nvPr>
            <p:ph type="title"/>
          </p:nvPr>
        </p:nvSpPr>
        <p:spPr>
          <a:xfrm>
            <a:off x="431800" y="238540"/>
            <a:ext cx="11329456" cy="616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41"/>
          <p:cNvSpPr txBox="1">
            <a:spLocks noGrp="1"/>
          </p:cNvSpPr>
          <p:nvPr>
            <p:ph type="dt" idx="10"/>
          </p:nvPr>
        </p:nvSpPr>
        <p:spPr>
          <a:xfrm>
            <a:off x="431799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" name="Google Shape;182;p41"/>
          <p:cNvSpPr txBox="1">
            <a:spLocks noGrp="1"/>
          </p:cNvSpPr>
          <p:nvPr>
            <p:ph type="ftr" idx="11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41"/>
          <p:cNvSpPr txBox="1">
            <a:spLocks noGrp="1"/>
          </p:cNvSpPr>
          <p:nvPr>
            <p:ph type="sldNum" idx="12"/>
          </p:nvPr>
        </p:nvSpPr>
        <p:spPr>
          <a:xfrm>
            <a:off x="8916457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184" name="Google Shape;184;p41"/>
          <p:cNvSpPr txBox="1">
            <a:spLocks noGrp="1"/>
          </p:cNvSpPr>
          <p:nvPr>
            <p:ph type="body" idx="1"/>
          </p:nvPr>
        </p:nvSpPr>
        <p:spPr>
          <a:xfrm>
            <a:off x="431800" y="854994"/>
            <a:ext cx="11328400" cy="336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>
  <p:cSld name="Leer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42"/>
          <p:cNvGrpSpPr/>
          <p:nvPr/>
        </p:nvGrpSpPr>
        <p:grpSpPr>
          <a:xfrm>
            <a:off x="335360" y="244889"/>
            <a:ext cx="11514853" cy="6368222"/>
            <a:chOff x="251520" y="244889"/>
            <a:chExt cx="8636140" cy="6368222"/>
          </a:xfrm>
        </p:grpSpPr>
        <p:sp>
          <p:nvSpPr>
            <p:cNvPr id="187" name="Google Shape;187;p42"/>
            <p:cNvSpPr/>
            <p:nvPr/>
          </p:nvSpPr>
          <p:spPr>
            <a:xfrm rot="5400000">
              <a:off x="4497934" y="2294464"/>
              <a:ext cx="142162" cy="8495132"/>
            </a:xfrm>
            <a:prstGeom prst="ellipse">
              <a:avLst/>
            </a:prstGeom>
            <a:gradFill>
              <a:gsLst>
                <a:gs pos="0">
                  <a:srgbClr val="000000">
                    <a:alpha val="29803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42"/>
            <p:cNvSpPr/>
            <p:nvPr/>
          </p:nvSpPr>
          <p:spPr>
            <a:xfrm rot="5400000">
              <a:off x="4497934" y="-3931596"/>
              <a:ext cx="142162" cy="8495132"/>
            </a:xfrm>
            <a:prstGeom prst="ellipse">
              <a:avLst/>
            </a:prstGeom>
            <a:gradFill>
              <a:gsLst>
                <a:gs pos="0">
                  <a:srgbClr val="000000">
                    <a:alpha val="29803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42"/>
            <p:cNvSpPr/>
            <p:nvPr/>
          </p:nvSpPr>
          <p:spPr>
            <a:xfrm>
              <a:off x="8745499" y="315969"/>
              <a:ext cx="142161" cy="6226056"/>
            </a:xfrm>
            <a:prstGeom prst="ellipse">
              <a:avLst/>
            </a:prstGeom>
            <a:gradFill>
              <a:gsLst>
                <a:gs pos="0">
                  <a:srgbClr val="000000">
                    <a:alpha val="29803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42"/>
            <p:cNvSpPr/>
            <p:nvPr/>
          </p:nvSpPr>
          <p:spPr>
            <a:xfrm>
              <a:off x="251520" y="315973"/>
              <a:ext cx="142161" cy="6226056"/>
            </a:xfrm>
            <a:prstGeom prst="ellipse">
              <a:avLst/>
            </a:prstGeom>
            <a:gradFill>
              <a:gsLst>
                <a:gs pos="0">
                  <a:srgbClr val="000000">
                    <a:alpha val="29803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42"/>
            <p:cNvSpPr/>
            <p:nvPr/>
          </p:nvSpPr>
          <p:spPr>
            <a:xfrm>
              <a:off x="321450" y="315970"/>
              <a:ext cx="8496300" cy="6226059"/>
            </a:xfrm>
            <a:prstGeom prst="rect">
              <a:avLst/>
            </a:prstGeom>
            <a:gradFill>
              <a:gsLst>
                <a:gs pos="0">
                  <a:srgbClr val="E6E6E6"/>
                </a:gs>
                <a:gs pos="50000">
                  <a:srgbClr val="FFFFFF"/>
                </a:gs>
                <a:gs pos="100000">
                  <a:srgbClr val="F8F8F8"/>
                </a:gs>
              </a:gsLst>
              <a:lin ang="135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" name="Google Shape;192;p42"/>
          <p:cNvSpPr txBox="1">
            <a:spLocks noGrp="1"/>
          </p:cNvSpPr>
          <p:nvPr>
            <p:ph type="dt" idx="10"/>
          </p:nvPr>
        </p:nvSpPr>
        <p:spPr>
          <a:xfrm>
            <a:off x="431799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" name="Google Shape;193;p42"/>
          <p:cNvSpPr txBox="1">
            <a:spLocks noGrp="1"/>
          </p:cNvSpPr>
          <p:nvPr>
            <p:ph type="ftr" idx="11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42"/>
          <p:cNvSpPr txBox="1">
            <a:spLocks noGrp="1"/>
          </p:cNvSpPr>
          <p:nvPr>
            <p:ph type="sldNum" idx="12"/>
          </p:nvPr>
        </p:nvSpPr>
        <p:spPr>
          <a:xfrm>
            <a:off x="8916457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 of text">
  <p:cSld name="2 columns of text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3"/>
          <p:cNvSpPr txBox="1">
            <a:spLocks noGrp="1"/>
          </p:cNvSpPr>
          <p:nvPr>
            <p:ph type="title"/>
          </p:nvPr>
        </p:nvSpPr>
        <p:spPr>
          <a:xfrm>
            <a:off x="501651" y="317500"/>
            <a:ext cx="11202669" cy="334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43"/>
          <p:cNvSpPr txBox="1">
            <a:spLocks noGrp="1"/>
          </p:cNvSpPr>
          <p:nvPr>
            <p:ph type="body" idx="1"/>
          </p:nvPr>
        </p:nvSpPr>
        <p:spPr>
          <a:xfrm>
            <a:off x="501651" y="651600"/>
            <a:ext cx="11202669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rgbClr val="575757"/>
              </a:buClr>
              <a:buSzPts val="2000"/>
              <a:buNone/>
              <a:defRPr sz="2000" b="0">
                <a:solidFill>
                  <a:srgbClr val="575757"/>
                </a:solidFill>
              </a:defRPr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43"/>
          <p:cNvSpPr txBox="1">
            <a:spLocks noGrp="1"/>
          </p:cNvSpPr>
          <p:nvPr>
            <p:ph type="body" idx="2"/>
          </p:nvPr>
        </p:nvSpPr>
        <p:spPr>
          <a:xfrm>
            <a:off x="501651" y="1665289"/>
            <a:ext cx="5305579" cy="4716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9" name="Google Shape;199;p43"/>
          <p:cNvSpPr txBox="1">
            <a:spLocks noGrp="1"/>
          </p:cNvSpPr>
          <p:nvPr>
            <p:ph type="body" idx="3"/>
          </p:nvPr>
        </p:nvSpPr>
        <p:spPr>
          <a:xfrm>
            <a:off x="6381539" y="1665289"/>
            <a:ext cx="5322781" cy="4716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Title and Content 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body" idx="1"/>
          </p:nvPr>
        </p:nvSpPr>
        <p:spPr>
          <a:xfrm>
            <a:off x="493484" y="765175"/>
            <a:ext cx="11184000" cy="969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rgbClr val="575757"/>
              </a:buClr>
              <a:buSzPts val="3000"/>
              <a:buNone/>
              <a:defRPr sz="3000" b="0">
                <a:solidFill>
                  <a:srgbClr val="575757"/>
                </a:solidFill>
              </a:defRPr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title"/>
          </p:nvPr>
        </p:nvSpPr>
        <p:spPr>
          <a:xfrm>
            <a:off x="493484" y="295683"/>
            <a:ext cx="11184000" cy="469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2"/>
          </p:nvPr>
        </p:nvSpPr>
        <p:spPr>
          <a:xfrm>
            <a:off x="494400" y="1810800"/>
            <a:ext cx="11184000" cy="45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ftr" idx="11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>
                <a:solidFill>
                  <a:srgbClr val="8C8C8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sldNum" idx="12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>
            <a:spLocks noGrp="1"/>
          </p:cNvSpPr>
          <p:nvPr>
            <p:ph type="ctrTitle"/>
          </p:nvPr>
        </p:nvSpPr>
        <p:spPr>
          <a:xfrm>
            <a:off x="495563" y="1640793"/>
            <a:ext cx="7124448" cy="250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800"/>
              <a:buFont typeface="Arial"/>
              <a:buNone/>
              <a:defRPr sz="3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subTitle" idx="1"/>
          </p:nvPr>
        </p:nvSpPr>
        <p:spPr>
          <a:xfrm>
            <a:off x="495563" y="4433454"/>
            <a:ext cx="7123840" cy="1067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1400"/>
              <a:buNone/>
              <a:defRPr sz="1400" b="0">
                <a:solidFill>
                  <a:srgbClr val="575757"/>
                </a:solidFill>
              </a:defRPr>
            </a:lvl1pPr>
            <a:lvl2pPr lvl="1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sldNum" idx="12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ftr" idx="11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>
                <a:solidFill>
                  <a:srgbClr val="8C8C8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8" name="Google Shape;58;p16" descr="DEL_PRI_RGB.gi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0505" y="399577"/>
            <a:ext cx="2294400" cy="322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 Slide 2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/>
          <p:nvPr/>
        </p:nvSpPr>
        <p:spPr>
          <a:xfrm>
            <a:off x="0" y="0"/>
            <a:ext cx="4128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7"/>
          <p:cNvSpPr txBox="1">
            <a:spLocks noGrp="1"/>
          </p:cNvSpPr>
          <p:nvPr>
            <p:ph type="ctrTitle"/>
          </p:nvPr>
        </p:nvSpPr>
        <p:spPr>
          <a:xfrm>
            <a:off x="500820" y="1685568"/>
            <a:ext cx="3696000" cy="267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subTitle" idx="1"/>
          </p:nvPr>
        </p:nvSpPr>
        <p:spPr>
          <a:xfrm>
            <a:off x="500820" y="4357694"/>
            <a:ext cx="3696000" cy="104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1400"/>
              <a:buNone/>
              <a:defRPr sz="1400" b="0">
                <a:solidFill>
                  <a:srgbClr val="575757"/>
                </a:solidFill>
              </a:defRPr>
            </a:lvl1pPr>
            <a:lvl2pPr lvl="1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sldNum" idx="12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ftr" idx="11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>
                <a:solidFill>
                  <a:srgbClr val="8C8C8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5" name="Google Shape;65;p17" descr="DEL_PRI_RGB.gi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0505" y="399577"/>
            <a:ext cx="2294400" cy="322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3">
  <p:cSld name="Title Slide 3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/>
          <p:nvPr/>
        </p:nvSpPr>
        <p:spPr>
          <a:xfrm>
            <a:off x="460829" y="0"/>
            <a:ext cx="7254433" cy="314324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8"/>
          <p:cNvSpPr txBox="1">
            <a:spLocks noGrp="1"/>
          </p:cNvSpPr>
          <p:nvPr>
            <p:ph type="ctrTitle"/>
          </p:nvPr>
        </p:nvSpPr>
        <p:spPr>
          <a:xfrm>
            <a:off x="829118" y="1093318"/>
            <a:ext cx="6505141" cy="1549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ubTitle" idx="1"/>
          </p:nvPr>
        </p:nvSpPr>
        <p:spPr>
          <a:xfrm>
            <a:off x="829118" y="2668126"/>
            <a:ext cx="6505141" cy="388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1600"/>
              <a:buNone/>
              <a:defRPr sz="1600" b="0">
                <a:solidFill>
                  <a:srgbClr val="575757"/>
                </a:solidFill>
              </a:defRPr>
            </a:lvl1pPr>
            <a:lvl2pPr lvl="1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70" name="Google Shape;70;p18" descr="DEL_PRI_RGB.gi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2931" y="284522"/>
            <a:ext cx="2294400" cy="32253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>
                <a:solidFill>
                  <a:srgbClr val="8C8C8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face Layout">
  <p:cSld name="Preface Layou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493484" y="295683"/>
            <a:ext cx="11184000" cy="990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494400" y="1357200"/>
            <a:ext cx="11184000" cy="5000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ftr" idx="11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>
                <a:solidFill>
                  <a:srgbClr val="8C8C8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&amp; Content">
  <p:cSld name="Title, Text &amp; Conten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493484" y="295683"/>
            <a:ext cx="11184000" cy="469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>
            <a:off x="493484" y="765175"/>
            <a:ext cx="11184000" cy="969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rgbClr val="575757"/>
              </a:buClr>
              <a:buSzPts val="3000"/>
              <a:buNone/>
              <a:defRPr sz="3000" b="0">
                <a:solidFill>
                  <a:srgbClr val="575757"/>
                </a:solidFill>
              </a:defRPr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2"/>
          </p:nvPr>
        </p:nvSpPr>
        <p:spPr>
          <a:xfrm>
            <a:off x="494400" y="1810800"/>
            <a:ext cx="5520000" cy="45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ftr" idx="11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>
                <a:solidFill>
                  <a:srgbClr val="8C8C8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84" name="Google Shape;84;p20"/>
          <p:cNvSpPr>
            <a:spLocks noGrp="1"/>
          </p:cNvSpPr>
          <p:nvPr>
            <p:ph type="chart" idx="3"/>
          </p:nvPr>
        </p:nvSpPr>
        <p:spPr>
          <a:xfrm>
            <a:off x="6191249" y="1810800"/>
            <a:ext cx="5520000" cy="45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R="0" lvl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29.xml"/><Relationship Id="rId3" Type="http://schemas.openxmlformats.org/officeDocument/2006/relationships/slideLayout" Target="../slideLayouts/slideLayout6.xml"/><Relationship Id="rId21" Type="http://schemas.openxmlformats.org/officeDocument/2006/relationships/slideLayout" Target="../slideLayouts/slideLayout24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5" Type="http://schemas.openxmlformats.org/officeDocument/2006/relationships/slideLayout" Target="../slideLayouts/slideLayout28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3.xml"/><Relationship Id="rId29" Type="http://schemas.openxmlformats.org/officeDocument/2006/relationships/slideLayout" Target="../slideLayouts/slideLayout32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2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23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30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cxnSp>
        <p:nvCxnSpPr>
          <p:cNvPr id="16" name="Google Shape;16;p6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>
            <a:spLocks noGrp="1"/>
          </p:cNvSpPr>
          <p:nvPr>
            <p:ph type="title"/>
          </p:nvPr>
        </p:nvSpPr>
        <p:spPr>
          <a:xfrm>
            <a:off x="493484" y="295684"/>
            <a:ext cx="11184000" cy="151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1"/>
          </p:nvPr>
        </p:nvSpPr>
        <p:spPr>
          <a:xfrm>
            <a:off x="493484" y="1809101"/>
            <a:ext cx="11184000" cy="4536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ftr" idx="11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sldNum" idx="12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677" r:id="rId25"/>
    <p:sldLayoutId id="2147483678" r:id="rId26"/>
    <p:sldLayoutId id="2147483679" r:id="rId27"/>
    <p:sldLayoutId id="2147483680" r:id="rId28"/>
    <p:sldLayoutId id="2147483681" r:id="rId29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"/>
          <p:cNvSpPr txBox="1">
            <a:spLocks noGrp="1"/>
          </p:cNvSpPr>
          <p:nvPr>
            <p:ph type="ctrTitle"/>
          </p:nvPr>
        </p:nvSpPr>
        <p:spPr>
          <a:xfrm>
            <a:off x="4115652" y="1788632"/>
            <a:ext cx="7746600" cy="29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None/>
            </a:pPr>
            <a:r>
              <a:rPr lang="es-MX" sz="3200" b="1" dirty="0">
                <a:latin typeface="Arial"/>
                <a:ea typeface="Arial"/>
                <a:cs typeface="Arial"/>
                <a:sym typeface="Arial"/>
              </a:rPr>
              <a:t>Diplomado en Ciencia de Datos UNAM</a:t>
            </a:r>
            <a:br>
              <a:rPr lang="es-MX" sz="3200" b="1" dirty="0">
                <a:latin typeface="Arial"/>
                <a:ea typeface="Arial"/>
                <a:cs typeface="Arial"/>
                <a:sym typeface="Arial"/>
              </a:rPr>
            </a:br>
            <a:r>
              <a:rPr lang="es-MX" sz="3200" b="1" dirty="0">
                <a:latin typeface="Arial"/>
                <a:ea typeface="Arial"/>
                <a:cs typeface="Arial"/>
                <a:sym typeface="Arial"/>
              </a:rPr>
              <a:t>Módulo 13 Datos Masivos</a:t>
            </a:r>
            <a:br>
              <a:rPr lang="es-MX" sz="3200" b="1" dirty="0">
                <a:latin typeface="Arial"/>
                <a:ea typeface="Arial"/>
                <a:cs typeface="Arial"/>
                <a:sym typeface="Arial"/>
              </a:rPr>
            </a:br>
            <a:r>
              <a:rPr lang="es-MX" sz="3200" b="1" dirty="0">
                <a:latin typeface="Arial"/>
                <a:ea typeface="Arial"/>
                <a:cs typeface="Arial"/>
                <a:sym typeface="Arial"/>
              </a:rPr>
              <a:t>Sesión 3 del 23 Septiembre de 2023</a:t>
            </a:r>
            <a:br>
              <a:rPr lang="es-MX" sz="3200" b="1" dirty="0">
                <a:latin typeface="Arial"/>
                <a:ea typeface="Arial"/>
                <a:cs typeface="Arial"/>
                <a:sym typeface="Arial"/>
              </a:rPr>
            </a:br>
            <a:br>
              <a:rPr lang="es-MX" sz="3200" b="1" dirty="0">
                <a:latin typeface="Arial"/>
                <a:ea typeface="Arial"/>
                <a:cs typeface="Arial"/>
                <a:sym typeface="Arial"/>
              </a:rPr>
            </a:br>
            <a:r>
              <a:rPr lang="es-MX" sz="1977" b="1" dirty="0">
                <a:latin typeface="Arial"/>
                <a:ea typeface="Arial"/>
                <a:cs typeface="Arial"/>
                <a:sym typeface="Arial"/>
              </a:rPr>
              <a:t>Sergio Ibarra Ramírez</a:t>
            </a:r>
            <a:endParaRPr sz="1977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1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6374" y="1535522"/>
            <a:ext cx="2183629" cy="2446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"/>
          <p:cNvSpPr txBox="1">
            <a:spLocks noGrp="1"/>
          </p:cNvSpPr>
          <p:nvPr>
            <p:ph type="title"/>
          </p:nvPr>
        </p:nvSpPr>
        <p:spPr>
          <a:xfrm>
            <a:off x="504009" y="76858"/>
            <a:ext cx="111840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/>
              <a:buNone/>
            </a:pPr>
            <a:r>
              <a:rPr lang="es-MX" dirty="0"/>
              <a:t>Pantalla de Job de </a:t>
            </a:r>
            <a:r>
              <a:rPr lang="es-MX" dirty="0" err="1"/>
              <a:t>pysparkSQL</a:t>
            </a:r>
            <a:r>
              <a:rPr lang="es-MX" dirty="0"/>
              <a:t> ejecutado</a:t>
            </a:r>
            <a:endParaRPr dirty="0"/>
          </a:p>
        </p:txBody>
      </p:sp>
      <p:sp>
        <p:nvSpPr>
          <p:cNvPr id="212" name="Google Shape;212;p12"/>
          <p:cNvSpPr txBox="1">
            <a:spLocks noGrp="1"/>
          </p:cNvSpPr>
          <p:nvPr>
            <p:ph type="sldNum" idx="12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2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1C69121-3CFA-ABAF-A5CE-A56926837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221" y="957778"/>
            <a:ext cx="7373615" cy="5038636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"/>
          <p:cNvSpPr txBox="1">
            <a:spLocks noGrp="1"/>
          </p:cNvSpPr>
          <p:nvPr>
            <p:ph type="title"/>
          </p:nvPr>
        </p:nvSpPr>
        <p:spPr>
          <a:xfrm>
            <a:off x="504009" y="76858"/>
            <a:ext cx="111840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/>
              <a:buNone/>
            </a:pPr>
            <a:r>
              <a:rPr lang="es-MX" dirty="0"/>
              <a:t>Pantalla 2</a:t>
            </a:r>
            <a:endParaRPr dirty="0"/>
          </a:p>
        </p:txBody>
      </p:sp>
      <p:sp>
        <p:nvSpPr>
          <p:cNvPr id="212" name="Google Shape;212;p12"/>
          <p:cNvSpPr txBox="1">
            <a:spLocks noGrp="1"/>
          </p:cNvSpPr>
          <p:nvPr>
            <p:ph type="sldNum" idx="12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3</a:t>
            </a:fld>
            <a:endParaRPr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1E05891-F347-9F62-00E7-229C46597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204" y="785771"/>
            <a:ext cx="4561514" cy="546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96287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"/>
          <p:cNvSpPr txBox="1">
            <a:spLocks noGrp="1"/>
          </p:cNvSpPr>
          <p:nvPr>
            <p:ph type="title"/>
          </p:nvPr>
        </p:nvSpPr>
        <p:spPr>
          <a:xfrm>
            <a:off x="504009" y="76858"/>
            <a:ext cx="111840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/>
              <a:buNone/>
            </a:pPr>
            <a:r>
              <a:rPr lang="es-MX" dirty="0"/>
              <a:t>Pantalla 3</a:t>
            </a:r>
            <a:endParaRPr dirty="0"/>
          </a:p>
        </p:txBody>
      </p:sp>
      <p:sp>
        <p:nvSpPr>
          <p:cNvPr id="212" name="Google Shape;212;p12"/>
          <p:cNvSpPr txBox="1">
            <a:spLocks noGrp="1"/>
          </p:cNvSpPr>
          <p:nvPr>
            <p:ph type="sldNum" idx="12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4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3200495-C175-9D8F-6812-8CBA42BA8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867" y="824453"/>
            <a:ext cx="7566265" cy="558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62856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"/>
          <p:cNvSpPr txBox="1">
            <a:spLocks noGrp="1"/>
          </p:cNvSpPr>
          <p:nvPr>
            <p:ph type="title"/>
          </p:nvPr>
        </p:nvSpPr>
        <p:spPr>
          <a:xfrm>
            <a:off x="504009" y="76858"/>
            <a:ext cx="111840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/>
              <a:buNone/>
            </a:pPr>
            <a:r>
              <a:rPr lang="es-MX" dirty="0"/>
              <a:t>Pantalla 4</a:t>
            </a:r>
            <a:endParaRPr dirty="0"/>
          </a:p>
        </p:txBody>
      </p:sp>
      <p:sp>
        <p:nvSpPr>
          <p:cNvPr id="212" name="Google Shape;212;p12"/>
          <p:cNvSpPr txBox="1">
            <a:spLocks noGrp="1"/>
          </p:cNvSpPr>
          <p:nvPr>
            <p:ph type="sldNum" idx="12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5</a:t>
            </a:fld>
            <a:endParaRPr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EA1D500-2C0D-BAA3-DD51-CA02C7CA3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415" y="1316181"/>
            <a:ext cx="7115979" cy="491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93145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Retrospect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loitte Timesaver Feb 2014">
  <a:themeElements>
    <a:clrScheme name="Custom 90">
      <a:dk1>
        <a:srgbClr val="000000"/>
      </a:dk1>
      <a:lt1>
        <a:srgbClr val="FFFFFF"/>
      </a:lt1>
      <a:dk2>
        <a:srgbClr val="313131"/>
      </a:dk2>
      <a:lt2>
        <a:srgbClr val="FFFFFF"/>
      </a:lt2>
      <a:accent1>
        <a:srgbClr val="002776"/>
      </a:accent1>
      <a:accent2>
        <a:srgbClr val="81BC00"/>
      </a:accent2>
      <a:accent3>
        <a:srgbClr val="00A1DE"/>
      </a:accent3>
      <a:accent4>
        <a:srgbClr val="3C8A2E"/>
      </a:accent4>
      <a:accent5>
        <a:srgbClr val="72C7E7"/>
      </a:accent5>
      <a:accent6>
        <a:srgbClr val="BDD203"/>
      </a:accent6>
      <a:hlink>
        <a:srgbClr val="00A1DE"/>
      </a:hlink>
      <a:folHlink>
        <a:srgbClr val="72C7E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44</Words>
  <Application>Microsoft Office PowerPoint</Application>
  <PresentationFormat>Panorámica</PresentationFormat>
  <Paragraphs>13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Noto Sans Symbols</vt:lpstr>
      <vt:lpstr>Retrospect</vt:lpstr>
      <vt:lpstr>Deloitte Timesaver Feb 2014</vt:lpstr>
      <vt:lpstr>Diplomado en Ciencia de Datos UNAM Módulo 13 Datos Masivos Sesión 3 del 23 Septiembre de 2023  Sergio Ibarra Ramírez</vt:lpstr>
      <vt:lpstr>Pantalla de Job de pysparkSQL ejecutado</vt:lpstr>
      <vt:lpstr>Pantalla 2</vt:lpstr>
      <vt:lpstr>Pantalla 3</vt:lpstr>
      <vt:lpstr>Pantalla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Diplomado en Ciencia de Datos UNAM Módulo 13 Datos Masivos Septiembre de 2023  Sergio Ibarra Ramírez</dc:title>
  <dc:creator>Sergio Ibarra</dc:creator>
  <cp:lastModifiedBy>Sergio Ibarra</cp:lastModifiedBy>
  <cp:revision>8</cp:revision>
  <dcterms:created xsi:type="dcterms:W3CDTF">2023-08-25T18:15:54Z</dcterms:created>
  <dcterms:modified xsi:type="dcterms:W3CDTF">2023-09-23T18:12:40Z</dcterms:modified>
</cp:coreProperties>
</file>