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147374935" r:id="rId2"/>
    <p:sldId id="257" r:id="rId3"/>
    <p:sldId id="2147374941" r:id="rId4"/>
    <p:sldId id="2147374942" r:id="rId5"/>
    <p:sldId id="2147374943" r:id="rId6"/>
    <p:sldId id="2147374944" r:id="rId7"/>
    <p:sldId id="2147374945" r:id="rId8"/>
    <p:sldId id="2147374946" r:id="rId9"/>
    <p:sldId id="214737494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2"/>
    <a:srgbClr val="FF7043"/>
    <a:srgbClr val="CC3300"/>
    <a:srgbClr val="77A7D3"/>
    <a:srgbClr val="356FA2"/>
    <a:srgbClr val="89BCC5"/>
    <a:srgbClr val="B4D5DA"/>
    <a:srgbClr val="CB97FF"/>
    <a:srgbClr val="5AA2AE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5" autoAdjust="0"/>
  </p:normalViewPr>
  <p:slideViewPr>
    <p:cSldViewPr snapToGrid="0">
      <p:cViewPr>
        <p:scale>
          <a:sx n="75" d="100"/>
          <a:sy n="75" d="100"/>
        </p:scale>
        <p:origin x="874" y="43"/>
      </p:cViewPr>
      <p:guideLst>
        <p:guide orient="horz" pos="2184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50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userDrawn="1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0" y="0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10446" y="1167111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13 </a:t>
            </a:r>
            <a:r>
              <a:rPr lang="es-MX" sz="3200" b="1" dirty="0">
                <a:latin typeface="Arial"/>
                <a:cs typeface="Arial"/>
              </a:rPr>
              <a:t>Uso de </a:t>
            </a:r>
            <a:r>
              <a:rPr lang="es-MX" sz="3200" b="1" dirty="0" err="1">
                <a:latin typeface="Arial"/>
                <a:cs typeface="Arial"/>
              </a:rPr>
              <a:t>Spark</a:t>
            </a:r>
            <a:r>
              <a:rPr lang="es-MX" sz="3200" b="1" dirty="0">
                <a:latin typeface="Arial"/>
                <a:cs typeface="Arial"/>
              </a:rPr>
              <a:t> Y Hadoop</a:t>
            </a:r>
            <a:br>
              <a:rPr lang="es-MX" sz="3200" b="1" dirty="0">
                <a:latin typeface="Arial"/>
                <a:cs typeface="Arial"/>
              </a:rPr>
            </a:br>
            <a:br>
              <a:rPr lang="es-MX" sz="3200" b="1" dirty="0">
                <a:latin typeface="Arial"/>
                <a:cs typeface="Arial"/>
              </a:rPr>
            </a:br>
            <a:r>
              <a:rPr lang="es-MX" sz="3200" b="1" dirty="0">
                <a:latin typeface="Arial"/>
                <a:cs typeface="Arial"/>
              </a:rPr>
              <a:t>Alumno: Sergio Ibarra Ramírez</a:t>
            </a: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2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Descargar varios archivos referente a un tema en particular</a:t>
            </a:r>
          </a:p>
          <a:p>
            <a:pPr algn="l">
              <a:buFont typeface="+mj-lt"/>
              <a:buAutoNum type="arabicPeriod"/>
            </a:pP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Cargar los archivos al </a:t>
            </a:r>
            <a:r>
              <a:rPr lang="es-MX" b="0" i="1" dirty="0" err="1">
                <a:solidFill>
                  <a:srgbClr val="373A3C"/>
                </a:solidFill>
                <a:effectLst/>
                <a:latin typeface="-apple-system"/>
              </a:rPr>
              <a:t>cluster</a:t>
            </a: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 de HADOOP</a:t>
            </a:r>
          </a:p>
          <a:p>
            <a:pPr algn="l">
              <a:buFont typeface="+mj-lt"/>
              <a:buAutoNum type="arabicPeriod"/>
            </a:pP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Crear un Data </a:t>
            </a:r>
            <a:r>
              <a:rPr lang="es-MX" b="0" i="1" dirty="0" err="1">
                <a:solidFill>
                  <a:srgbClr val="373A3C"/>
                </a:solidFill>
                <a:effectLst/>
                <a:latin typeface="-apple-system"/>
              </a:rPr>
              <a:t>Frame</a:t>
            </a: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 en </a:t>
            </a:r>
            <a:r>
              <a:rPr lang="es-MX" b="0" i="1" dirty="0" err="1">
                <a:solidFill>
                  <a:srgbClr val="373A3C"/>
                </a:solidFill>
                <a:effectLst/>
                <a:latin typeface="-apple-system"/>
              </a:rPr>
              <a:t>Spark</a:t>
            </a:r>
            <a:endParaRPr lang="es-MX" b="0" i="1" dirty="0">
              <a:solidFill>
                <a:srgbClr val="373A3C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Hacer cambios al data </a:t>
            </a:r>
            <a:r>
              <a:rPr lang="es-MX" b="0" i="1" dirty="0" err="1">
                <a:solidFill>
                  <a:srgbClr val="373A3C"/>
                </a:solidFill>
                <a:effectLst/>
                <a:latin typeface="-apple-system"/>
              </a:rPr>
              <a:t>frame</a:t>
            </a: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 (columnas o renglones)</a:t>
            </a:r>
          </a:p>
          <a:p>
            <a:pPr algn="l">
              <a:buFont typeface="+mj-lt"/>
              <a:buAutoNum type="arabicPeriod"/>
            </a:pP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Guarda el nuevo DF en HDFS y en el </a:t>
            </a:r>
            <a:r>
              <a:rPr lang="es-MX" b="0" i="1" dirty="0" err="1">
                <a:solidFill>
                  <a:srgbClr val="373A3C"/>
                </a:solidFill>
                <a:effectLst/>
                <a:latin typeface="-apple-system"/>
              </a:rPr>
              <a:t>Bucket</a:t>
            </a: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Agregar evidencia de que el JOB se ejecuto en el </a:t>
            </a:r>
            <a:r>
              <a:rPr lang="es-MX" b="0" i="1" dirty="0" err="1">
                <a:solidFill>
                  <a:srgbClr val="373A3C"/>
                </a:solidFill>
                <a:effectLst/>
                <a:latin typeface="-apple-system"/>
              </a:rPr>
              <a:t>cluster</a:t>
            </a:r>
            <a:r>
              <a:rPr lang="es-MX" b="0" i="1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¿Qué hay disponible al momento en mi </a:t>
            </a:r>
            <a:r>
              <a:rPr lang="es-ES" sz="2400" dirty="0" err="1"/>
              <a:t>cluster</a:t>
            </a:r>
            <a:r>
              <a:rPr lang="es-ES" sz="2400" dirty="0"/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0B9F3-BD7C-D1A9-B93B-90DDF6B9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0" y="2291645"/>
            <a:ext cx="4568571" cy="1811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6F9DB-99C3-5047-01D3-812D8C36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85" y="1162850"/>
            <a:ext cx="7272485" cy="46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5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Descargar varios archivos referente a un tema en particular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1DC24-D937-D3D8-BED9-BD6F3D91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56" y="1447220"/>
            <a:ext cx="9679858" cy="45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5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Cargar los archivos al </a:t>
            </a:r>
            <a:r>
              <a:rPr lang="es-MX" sz="2400" dirty="0" err="1"/>
              <a:t>cluster</a:t>
            </a:r>
            <a:r>
              <a:rPr lang="es-MX" sz="2400" dirty="0"/>
              <a:t> de HADOOP</a:t>
            </a:r>
          </a:p>
          <a:p>
            <a:endParaRPr lang="es-MX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B5A21-AD86-5B66-C18F-A9B69615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7" y="1306645"/>
            <a:ext cx="5643083" cy="4244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6B67A-C6E6-34DC-9B64-04936A29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9153"/>
            <a:ext cx="6011869" cy="3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26720" y="533080"/>
            <a:ext cx="11338560" cy="1022558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Crear un Data </a:t>
            </a:r>
            <a:r>
              <a:rPr lang="es-MX" sz="2400" dirty="0" err="1"/>
              <a:t>Frame</a:t>
            </a:r>
            <a:r>
              <a:rPr lang="es-MX" sz="2400" dirty="0"/>
              <a:t> en </a:t>
            </a:r>
            <a:r>
              <a:rPr lang="es-MX" sz="2400" dirty="0" err="1"/>
              <a:t>Spark</a:t>
            </a:r>
            <a:endParaRPr lang="es-MX" sz="2400" dirty="0"/>
          </a:p>
          <a:p>
            <a:endParaRPr lang="es-MX" sz="2400" dirty="0"/>
          </a:p>
          <a:p>
            <a:endParaRPr lang="es-MX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7FE3-5142-D1E7-5A13-CA3883D9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27" y="1163582"/>
            <a:ext cx="10440305" cy="46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26720" y="533080"/>
            <a:ext cx="11338560" cy="1022558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Hacer cambios al data </a:t>
            </a:r>
            <a:r>
              <a:rPr lang="es-MX" sz="2400" dirty="0" err="1"/>
              <a:t>frame</a:t>
            </a:r>
            <a:r>
              <a:rPr lang="es-MX" sz="2400" dirty="0"/>
              <a:t> (columnas o renglones)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AC422-5B8B-37F2-4CF9-056C6B22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86" y="1167049"/>
            <a:ext cx="10371026" cy="452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8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26720" y="533080"/>
            <a:ext cx="11338560" cy="1022558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Guarda el nuevo DF en HDFS y en el </a:t>
            </a:r>
            <a:r>
              <a:rPr lang="es-MX" sz="2400" dirty="0" err="1"/>
              <a:t>Bucket</a:t>
            </a:r>
            <a:r>
              <a:rPr lang="es-MX" sz="2400" dirty="0"/>
              <a:t> 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6A7A6-4DA9-6B1C-0A5A-68552C7B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7" y="2613114"/>
            <a:ext cx="9057765" cy="16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426720" y="1132520"/>
            <a:ext cx="11338560" cy="1022558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Agregar evidencia de que el JOB se ejecuto en el </a:t>
            </a:r>
            <a:r>
              <a:rPr lang="es-MX" sz="2400" dirty="0" err="1"/>
              <a:t>cluster</a:t>
            </a:r>
            <a:r>
              <a:rPr lang="es-MX" sz="2400" dirty="0"/>
              <a:t> </a:t>
            </a:r>
          </a:p>
          <a:p>
            <a:r>
              <a:rPr lang="es-MX" sz="2400" dirty="0"/>
              <a:t> 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56CCD-FC51-2214-6394-D57AEEDF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405157"/>
            <a:ext cx="9160030" cy="40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1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140</Words>
  <Application>Microsoft Office PowerPoint</Application>
  <PresentationFormat>Widescreen</PresentationFormat>
  <Paragraphs>21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Noto Sans Symbols</vt:lpstr>
      <vt:lpstr>NTR</vt:lpstr>
      <vt:lpstr>Retrospect</vt:lpstr>
      <vt:lpstr>Diplomado en Ciencia de Datos UNAM  Modulo 13 Uso de Spark Y Hadoop  Alumno: Sergio Ibarra Ramírez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94</cp:revision>
  <dcterms:created xsi:type="dcterms:W3CDTF">2023-08-25T18:15:54Z</dcterms:created>
  <dcterms:modified xsi:type="dcterms:W3CDTF">2023-09-22T08:56:28Z</dcterms:modified>
</cp:coreProperties>
</file>