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60" r:id="rId5"/>
    <p:sldId id="266" r:id="rId6"/>
    <p:sldId id="259" r:id="rId7"/>
    <p:sldId id="267" r:id="rId8"/>
    <p:sldId id="262" r:id="rId9"/>
    <p:sldId id="265" r:id="rId10"/>
    <p:sldId id="268" r:id="rId11"/>
    <p:sldId id="271"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04" userDrawn="1">
          <p15:clr>
            <a:srgbClr val="A4A3A4"/>
          </p15:clr>
        </p15:guide>
        <p15:guide id="2" pos="2304"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C1C2"/>
    <a:srgbClr val="FFAFB1"/>
    <a:srgbClr val="B061FF"/>
    <a:srgbClr val="CB97FF"/>
    <a:srgbClr val="CC99FF"/>
    <a:srgbClr val="B07BD7"/>
    <a:srgbClr val="327883"/>
    <a:srgbClr val="FF7C8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7" d="100"/>
          <a:sy n="57" d="100"/>
        </p:scale>
        <p:origin x="288" y="72"/>
      </p:cViewPr>
      <p:guideLst>
        <p:guide orient="horz" pos="3504"/>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29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5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07 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A</a:t>
            </a:r>
            <a:r>
              <a:rPr lang="es-MX" sz="3200" b="1" dirty="0" err="1">
                <a:solidFill>
                  <a:schemeClr val="accent1"/>
                </a:solidFill>
                <a:latin typeface="Calibri"/>
                <a:ea typeface="Calibri"/>
                <a:cs typeface="Calibri"/>
                <a:sym typeface="Calibri"/>
              </a:rPr>
              <a:t>nálisis</a:t>
            </a:r>
            <a:r>
              <a:rPr lang="es-MX" sz="3200" b="1" dirty="0">
                <a:solidFill>
                  <a:schemeClr val="accent1"/>
                </a:solidFill>
                <a:latin typeface="Calibri"/>
                <a:ea typeface="Calibri"/>
                <a:cs typeface="Calibri"/>
                <a:sym typeface="Calibri"/>
              </a:rPr>
              <a:t> demanda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798880139"/>
              </p:ext>
            </p:extLst>
          </p:nvPr>
        </p:nvGraphicFramePr>
        <p:xfrm>
          <a:off x="331892" y="700767"/>
          <a:ext cx="11349550" cy="3642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Pronóstico muy lineal sin considerar estacionalidad</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578.67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580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8621346"/>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1984755"/>
                  </a:ext>
                </a:extLst>
              </a:tr>
            </a:tbl>
          </a:graphicData>
        </a:graphic>
      </p:graphicFrame>
      <p:pic>
        <p:nvPicPr>
          <p:cNvPr id="7" name="Imagen 6">
            <a:extLst>
              <a:ext uri="{FF2B5EF4-FFF2-40B4-BE49-F238E27FC236}">
                <a16:creationId xmlns:a16="http://schemas.microsoft.com/office/drawing/2014/main" id="{EBF5FDBE-ACAC-E08E-7E46-8024E37EE94A}"/>
              </a:ext>
            </a:extLst>
          </p:cNvPr>
          <p:cNvPicPr>
            <a:picLocks noChangeAspect="1"/>
          </p:cNvPicPr>
          <p:nvPr/>
        </p:nvPicPr>
        <p:blipFill>
          <a:blip r:embed="rId3"/>
          <a:stretch>
            <a:fillRect/>
          </a:stretch>
        </p:blipFill>
        <p:spPr>
          <a:xfrm>
            <a:off x="510558" y="4716331"/>
            <a:ext cx="3339895" cy="1141590"/>
          </a:xfrm>
          <a:prstGeom prst="rect">
            <a:avLst/>
          </a:prstGeom>
        </p:spPr>
      </p:pic>
      <p:pic>
        <p:nvPicPr>
          <p:cNvPr id="6" name="Imagen 5">
            <a:extLst>
              <a:ext uri="{FF2B5EF4-FFF2-40B4-BE49-F238E27FC236}">
                <a16:creationId xmlns:a16="http://schemas.microsoft.com/office/drawing/2014/main" id="{4459AAA5-40FF-5E94-7A69-2D899E4861BB}"/>
              </a:ext>
            </a:extLst>
          </p:cNvPr>
          <p:cNvPicPr>
            <a:picLocks noChangeAspect="1"/>
          </p:cNvPicPr>
          <p:nvPr/>
        </p:nvPicPr>
        <p:blipFill>
          <a:blip r:embed="rId4"/>
          <a:stretch>
            <a:fillRect/>
          </a:stretch>
        </p:blipFill>
        <p:spPr>
          <a:xfrm>
            <a:off x="4373002" y="4716331"/>
            <a:ext cx="3445995" cy="1141591"/>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A</a:t>
            </a:r>
            <a:r>
              <a:rPr lang="es-MX" sz="3200" b="1" dirty="0" err="1">
                <a:solidFill>
                  <a:schemeClr val="accent1"/>
                </a:solidFill>
                <a:latin typeface="Calibri"/>
                <a:ea typeface="Calibri"/>
                <a:cs typeface="Calibri"/>
                <a:sym typeface="Calibri"/>
              </a:rPr>
              <a:t>nálisis</a:t>
            </a:r>
            <a:r>
              <a:rPr lang="es-MX" sz="3200" b="1" dirty="0">
                <a:solidFill>
                  <a:schemeClr val="accent1"/>
                </a:solidFill>
                <a:latin typeface="Calibri"/>
                <a:ea typeface="Calibri"/>
                <a:cs typeface="Calibri"/>
                <a:sym typeface="Calibri"/>
              </a:rPr>
              <a:t> demanda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2063263082"/>
              </p:ext>
            </p:extLst>
          </p:nvPr>
        </p:nvGraphicFramePr>
        <p:xfrm>
          <a:off x="331892" y="700767"/>
          <a:ext cx="11349550" cy="30835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1055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demasiado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8621346"/>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1984755"/>
                  </a:ext>
                </a:extLst>
              </a:tr>
            </a:tbl>
          </a:graphicData>
        </a:graphic>
      </p:graphicFrame>
    </p:spTree>
    <p:extLst>
      <p:ext uri="{BB962C8B-B14F-4D97-AF65-F5344CB8AC3E}">
        <p14:creationId xmlns:p14="http://schemas.microsoft.com/office/powerpoint/2010/main" val="136754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A</a:t>
            </a:r>
            <a:r>
              <a:rPr lang="es-MX" sz="3200" b="1" dirty="0" err="1">
                <a:solidFill>
                  <a:schemeClr val="accent1"/>
                </a:solidFill>
                <a:latin typeface="Calibri"/>
                <a:ea typeface="Calibri"/>
                <a:cs typeface="Calibri"/>
                <a:sym typeface="Calibri"/>
              </a:rPr>
              <a:t>nálisis</a:t>
            </a:r>
            <a:r>
              <a:rPr lang="es-MX" sz="3200" b="1" dirty="0">
                <a:solidFill>
                  <a:schemeClr val="accent1"/>
                </a:solidFill>
                <a:latin typeface="Calibri"/>
                <a:ea typeface="Calibri"/>
                <a:cs typeface="Calibri"/>
                <a:sym typeface="Calibri"/>
              </a:rPr>
              <a:t> </a:t>
            </a:r>
            <a:endParaRPr sz="3200" b="1"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400082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pic>
        <p:nvPicPr>
          <p:cNvPr id="2" name="Picture 8" descr="https://d30y9cdsu7xlg0.cloudfront.net/png/1356376-200.png">
            <a:extLst>
              <a:ext uri="{FF2B5EF4-FFF2-40B4-BE49-F238E27FC236}">
                <a16:creationId xmlns:a16="http://schemas.microsoft.com/office/drawing/2014/main" id="{0591E5F0-F2F0-95BC-3C46-42E0BC72B705}"/>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5958" y="1216940"/>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CAB82E2-D770-9359-87FF-FC648CC6339F}"/>
              </a:ext>
            </a:extLst>
          </p:cNvPr>
          <p:cNvSpPr txBox="1"/>
          <p:nvPr/>
        </p:nvSpPr>
        <p:spPr>
          <a:xfrm>
            <a:off x="1269999" y="1269441"/>
            <a:ext cx="9279467" cy="584775"/>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 </a:t>
            </a:r>
          </a:p>
        </p:txBody>
      </p:sp>
    </p:spTree>
    <p:extLst>
      <p:ext uri="{BB962C8B-B14F-4D97-AF65-F5344CB8AC3E}">
        <p14:creationId xmlns:p14="http://schemas.microsoft.com/office/powerpoint/2010/main" val="81369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propuesto</a:t>
            </a:r>
            <a:endParaRPr dirty="0"/>
          </a:p>
          <a:p>
            <a:pPr marL="0" marR="0" lvl="0" indent="0" algn="l" rtl="0">
              <a:lnSpc>
                <a:spcPct val="90000"/>
              </a:lnSpc>
              <a:spcBef>
                <a:spcPts val="600"/>
              </a:spcBef>
              <a:spcAft>
                <a:spcPts val="0"/>
              </a:spcAft>
              <a:buNone/>
            </a:pP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(FFNN,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ea typeface="Calibri"/>
                <a:cs typeface="Calibri Light" panose="020F0302020204030204" pitchFamily="34" charset="0"/>
                <a:sym typeface="Calibri"/>
              </a:rPr>
              <a:t>(PIB</a:t>
            </a:r>
            <a:r>
              <a:rPr lang="es-MX" sz="1200" dirty="0">
                <a:solidFill>
                  <a:schemeClr val="tx1"/>
                </a:solidFill>
                <a:latin typeface="Calibri Light" panose="020F0302020204030204" pitchFamily="34" charset="0"/>
                <a:cs typeface="Calibri Light" panose="020F0302020204030204" pitchFamily="34" charset="0"/>
              </a:rPr>
              <a:t>, población, y cambio peso-dólar, </a:t>
            </a:r>
            <a:r>
              <a:rPr lang="es-MX" sz="1200" dirty="0" err="1">
                <a:solidFill>
                  <a:schemeClr val="tx1"/>
                </a:solidFill>
                <a:latin typeface="Calibri Light" panose="020F0302020204030204" pitchFamily="34" charset="0"/>
                <a:cs typeface="Calibri Light" panose="020F0302020204030204" pitchFamily="34" charset="0"/>
              </a:rPr>
              <a:t>etc</a:t>
            </a:r>
            <a:r>
              <a:rPr lang="es-MX" sz="1200" dirty="0">
                <a:solidFill>
                  <a:schemeClr val="tx1"/>
                </a:solidFill>
                <a:latin typeface="Calibri Light" panose="020F0302020204030204" pitchFamily="34" charset="0"/>
                <a:cs typeface="Calibri Light" panose="020F0302020204030204" pitchFamily="34" charset="0"/>
              </a:rPr>
              <a:t>)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1506</Words>
  <Application>Microsoft Office PowerPoint</Application>
  <PresentationFormat>Panorámica</PresentationFormat>
  <Paragraphs>225</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Consolas</vt:lpstr>
      <vt:lpstr>Noto Sans Symbols</vt:lpstr>
      <vt:lpstr>NTR</vt:lpstr>
      <vt:lpstr>Retrospect</vt:lpstr>
      <vt:lpstr>Diplomado en Ciencia de Datos UNAM Proyecto Final 07 Octubre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40</cp:revision>
  <dcterms:created xsi:type="dcterms:W3CDTF">2023-08-25T18:15:54Z</dcterms:created>
  <dcterms:modified xsi:type="dcterms:W3CDTF">2023-10-07T16:32:15Z</dcterms:modified>
</cp:coreProperties>
</file>