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2" r:id="rId5"/>
  </p:sldMasterIdLst>
  <p:notesMasterIdLst>
    <p:notesMasterId r:id="rId6"/>
  </p:notesMasterIdLst>
  <p:sldIdLst>
    <p:sldId id="256" r:id="rId7"/>
    <p:sldId id="257" r:id="rId8"/>
    <p:sldId id="258" r:id="rId9"/>
    <p:sldId id="259" r:id="rId10"/>
    <p:sldId id="260" r:id="rId11"/>
    <p:sldId id="261"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32">
          <p15:clr>
            <a:srgbClr val="A4A3A4"/>
          </p15:clr>
        </p15:guide>
        <p15:guide id="2" pos="2352">
          <p15:clr>
            <a:srgbClr val="A4A3A4"/>
          </p15:clr>
        </p15:guide>
      </p15:sldGuideLst>
    </p:ext>
    <p:ext uri="GoogleSlidesCustomDataVersion2">
      <go:slidesCustomData xmlns:go="http://customooxmlschemas.google.com/" r:id="rId13" roundtripDataSignature="AMtx7mjHCjtZmtUfn5xAA1mXV34JOjAa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32" orient="horz"/>
        <p:guide pos="235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customschemas.google.com/relationships/presentationmetadata" Target="metadata"/><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8" name="Google Shape;20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09" name="Google Shape;20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s-MX"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7" name="Google Shape;29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98" name="Google Shape;29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s-MX"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1" name="Google Shape;31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12" name="Google Shape;31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s-MX"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8" name="Google Shape;32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29" name="Google Shape;32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s-MX"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8" name="Google Shape;33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39" name="Google Shape;33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s-MX"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7"/>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7"/>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2" name="Google Shape;22;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cxnSp>
        <p:nvCxnSpPr>
          <p:cNvPr id="24" name="Google Shape;24;p7"/>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85" name="Shape 85"/>
        <p:cNvGrpSpPr/>
        <p:nvPr/>
      </p:nvGrpSpPr>
      <p:grpSpPr>
        <a:xfrm>
          <a:off x="0" y="0"/>
          <a:ext cx="0" cy="0"/>
          <a:chOff x="0" y="0"/>
          <a:chExt cx="0" cy="0"/>
        </a:xfrm>
      </p:grpSpPr>
      <p:sp>
        <p:nvSpPr>
          <p:cNvPr id="86" name="Google Shape;86;p24"/>
          <p:cNvSpPr txBox="1"/>
          <p:nvPr>
            <p:ph idx="1" type="body"/>
          </p:nvPr>
        </p:nvSpPr>
        <p:spPr>
          <a:xfrm>
            <a:off x="493484" y="1809101"/>
            <a:ext cx="11184000" cy="4536504"/>
          </a:xfrm>
          <a:prstGeom prst="rect">
            <a:avLst/>
          </a:prstGeom>
          <a:noFill/>
          <a:ln>
            <a:noFill/>
          </a:ln>
        </p:spPr>
        <p:txBody>
          <a:bodyPr anchorCtr="0" anchor="t" bIns="0" lIns="0" spcFirstLastPara="1" rIns="0" wrap="square" tIns="0">
            <a:normAutofit/>
          </a:bodyPr>
          <a:lstStyle>
            <a:lvl1pPr indent="-228600" lvl="0" marL="457200" algn="l">
              <a:spcBef>
                <a:spcPts val="1200"/>
              </a:spcBef>
              <a:spcAft>
                <a:spcPts val="0"/>
              </a:spcAft>
              <a:buClr>
                <a:schemeClr val="dk2"/>
              </a:buClr>
              <a:buSzPts val="1800"/>
              <a:buNone/>
              <a:defRPr b="1"/>
            </a:lvl1pPr>
            <a:lvl2pPr indent="-342900" lvl="1" marL="914400" algn="l">
              <a:spcBef>
                <a:spcPts val="1200"/>
              </a:spcBef>
              <a:spcAft>
                <a:spcPts val="0"/>
              </a:spcAft>
              <a:buClr>
                <a:schemeClr val="dk2"/>
              </a:buClr>
              <a:buSzPts val="1800"/>
              <a:buFont typeface="Arial"/>
              <a:buChar char="•"/>
              <a:defRPr/>
            </a:lvl2pPr>
            <a:lvl3pPr indent="-342900" lvl="2" marL="1371600" algn="l">
              <a:spcBef>
                <a:spcPts val="1200"/>
              </a:spcBef>
              <a:spcAft>
                <a:spcPts val="0"/>
              </a:spcAft>
              <a:buClr>
                <a:schemeClr val="dk2"/>
              </a:buClr>
              <a:buSzPts val="1800"/>
              <a:buFont typeface="Arial"/>
              <a:buChar char="•"/>
              <a:defRPr i="1"/>
            </a:lvl3pPr>
            <a:lvl4pPr indent="-342900" lvl="3" marL="1828800" algn="l">
              <a:spcBef>
                <a:spcPts val="1200"/>
              </a:spcBef>
              <a:spcAft>
                <a:spcPts val="0"/>
              </a:spcAft>
              <a:buClr>
                <a:schemeClr val="dk2"/>
              </a:buClr>
              <a:buSzPts val="1800"/>
              <a:buFont typeface="Arial"/>
              <a:buChar char="−"/>
              <a:defRPr i="0"/>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24"/>
          <p:cNvSpPr txBox="1"/>
          <p:nvPr>
            <p:ph type="title"/>
          </p:nvPr>
        </p:nvSpPr>
        <p:spPr>
          <a:xfrm>
            <a:off x="493484" y="295683"/>
            <a:ext cx="11184000" cy="469492"/>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4"/>
          <p:cNvSpPr txBox="1"/>
          <p:nvPr>
            <p:ph idx="2" type="body"/>
          </p:nvPr>
        </p:nvSpPr>
        <p:spPr>
          <a:xfrm>
            <a:off x="493484" y="765175"/>
            <a:ext cx="11184000" cy="969282"/>
          </a:xfrm>
          <a:prstGeom prst="rect">
            <a:avLst/>
          </a:prstGeom>
          <a:noFill/>
          <a:ln>
            <a:noFill/>
          </a:ln>
        </p:spPr>
        <p:txBody>
          <a:bodyPr anchorCtr="0" anchor="t" bIns="0" lIns="0" spcFirstLastPara="1" rIns="0" wrap="square" tIns="0">
            <a:normAutofit/>
          </a:bodyPr>
          <a:lstStyle>
            <a:lvl1pPr indent="-228600" lvl="0" marL="457200" algn="l">
              <a:spcBef>
                <a:spcPts val="1200"/>
              </a:spcBef>
              <a:spcAft>
                <a:spcPts val="0"/>
              </a:spcAft>
              <a:buClr>
                <a:srgbClr val="575757"/>
              </a:buClr>
              <a:buSzPts val="3000"/>
              <a:buNone/>
              <a:defRPr b="0" sz="3000">
                <a:solidFill>
                  <a:srgbClr val="575757"/>
                </a:solidFill>
              </a:defRPr>
            </a:lvl1pPr>
            <a:lvl2pPr indent="-342900" lvl="1" marL="914400" algn="l">
              <a:spcBef>
                <a:spcPts val="1200"/>
              </a:spcBef>
              <a:spcAft>
                <a:spcPts val="0"/>
              </a:spcAft>
              <a:buClr>
                <a:schemeClr val="dk2"/>
              </a:buClr>
              <a:buSzPts val="1800"/>
              <a:buChar char="−"/>
              <a:defRPr/>
            </a:lvl2pPr>
            <a:lvl3pPr indent="-342900" lvl="2" marL="1371600" algn="l">
              <a:spcBef>
                <a:spcPts val="1200"/>
              </a:spcBef>
              <a:spcAft>
                <a:spcPts val="0"/>
              </a:spcAft>
              <a:buClr>
                <a:schemeClr val="dk2"/>
              </a:buClr>
              <a:buSzPts val="1800"/>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24"/>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90" name="Google Shape;90;p24"/>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rgbClr val="8C8C8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for Background Image">
  <p:cSld name="Title and Content for Background Image">
    <p:spTree>
      <p:nvGrpSpPr>
        <p:cNvPr id="91" name="Shape 91"/>
        <p:cNvGrpSpPr/>
        <p:nvPr/>
      </p:nvGrpSpPr>
      <p:grpSpPr>
        <a:xfrm>
          <a:off x="0" y="0"/>
          <a:ext cx="0" cy="0"/>
          <a:chOff x="0" y="0"/>
          <a:chExt cx="0" cy="0"/>
        </a:xfrm>
      </p:grpSpPr>
      <p:sp>
        <p:nvSpPr>
          <p:cNvPr id="92" name="Google Shape;92;p25"/>
          <p:cNvSpPr/>
          <p:nvPr/>
        </p:nvSpPr>
        <p:spPr>
          <a:xfrm>
            <a:off x="0" y="0"/>
            <a:ext cx="6096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 name="Google Shape;93;p25"/>
          <p:cNvSpPr txBox="1"/>
          <p:nvPr>
            <p:ph idx="1" type="body"/>
          </p:nvPr>
        </p:nvSpPr>
        <p:spPr>
          <a:xfrm>
            <a:off x="493485" y="1809101"/>
            <a:ext cx="5412015" cy="4536504"/>
          </a:xfrm>
          <a:prstGeom prst="rect">
            <a:avLst/>
          </a:prstGeom>
          <a:noFill/>
          <a:ln>
            <a:noFill/>
          </a:ln>
        </p:spPr>
        <p:txBody>
          <a:bodyPr anchorCtr="0" anchor="t" bIns="0" lIns="0" spcFirstLastPara="1" rIns="0" wrap="square" tIns="0">
            <a:normAutofit/>
          </a:bodyPr>
          <a:lstStyle>
            <a:lvl1pPr indent="-228600" lvl="0" marL="457200" algn="l">
              <a:spcBef>
                <a:spcPts val="1200"/>
              </a:spcBef>
              <a:spcAft>
                <a:spcPts val="0"/>
              </a:spcAft>
              <a:buClr>
                <a:schemeClr val="dk2"/>
              </a:buClr>
              <a:buSzPts val="1800"/>
              <a:buNone/>
              <a:defRPr b="0"/>
            </a:lvl1pPr>
            <a:lvl2pPr indent="-342900" lvl="1" marL="914400" algn="l">
              <a:spcBef>
                <a:spcPts val="1200"/>
              </a:spcBef>
              <a:spcAft>
                <a:spcPts val="0"/>
              </a:spcAft>
              <a:buClr>
                <a:schemeClr val="dk2"/>
              </a:buClr>
              <a:buSzPts val="1800"/>
              <a:buFont typeface="Arial"/>
              <a:buChar char="•"/>
              <a:defRPr/>
            </a:lvl2pPr>
            <a:lvl3pPr indent="-342900" lvl="2" marL="1371600" algn="l">
              <a:spcBef>
                <a:spcPts val="1200"/>
              </a:spcBef>
              <a:spcAft>
                <a:spcPts val="0"/>
              </a:spcAft>
              <a:buClr>
                <a:schemeClr val="dk2"/>
              </a:buClr>
              <a:buSzPts val="1800"/>
              <a:buFont typeface="Calibri"/>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 name="Google Shape;94;p25"/>
          <p:cNvSpPr txBox="1"/>
          <p:nvPr>
            <p:ph type="title"/>
          </p:nvPr>
        </p:nvSpPr>
        <p:spPr>
          <a:xfrm>
            <a:off x="493485" y="295683"/>
            <a:ext cx="5412015" cy="469492"/>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5"/>
          <p:cNvSpPr txBox="1"/>
          <p:nvPr>
            <p:ph idx="2" type="body"/>
          </p:nvPr>
        </p:nvSpPr>
        <p:spPr>
          <a:xfrm>
            <a:off x="493485" y="765175"/>
            <a:ext cx="5412015" cy="969282"/>
          </a:xfrm>
          <a:prstGeom prst="rect">
            <a:avLst/>
          </a:prstGeom>
          <a:noFill/>
          <a:ln>
            <a:noFill/>
          </a:ln>
        </p:spPr>
        <p:txBody>
          <a:bodyPr anchorCtr="0" anchor="t" bIns="0" lIns="0" spcFirstLastPara="1" rIns="0" wrap="square" tIns="0">
            <a:normAutofit/>
          </a:bodyPr>
          <a:lstStyle>
            <a:lvl1pPr indent="-228600" lvl="0" marL="457200" algn="l">
              <a:spcBef>
                <a:spcPts val="1200"/>
              </a:spcBef>
              <a:spcAft>
                <a:spcPts val="0"/>
              </a:spcAft>
              <a:buClr>
                <a:srgbClr val="575757"/>
              </a:buClr>
              <a:buSzPts val="3000"/>
              <a:buNone/>
              <a:defRPr b="0" sz="3000">
                <a:solidFill>
                  <a:srgbClr val="575757"/>
                </a:solidFill>
              </a:defRPr>
            </a:lvl1pPr>
            <a:lvl2pPr indent="-342900" lvl="1" marL="914400" algn="l">
              <a:spcBef>
                <a:spcPts val="1200"/>
              </a:spcBef>
              <a:spcAft>
                <a:spcPts val="0"/>
              </a:spcAft>
              <a:buClr>
                <a:schemeClr val="dk2"/>
              </a:buClr>
              <a:buSzPts val="1800"/>
              <a:buChar char="−"/>
              <a:defRPr/>
            </a:lvl2pPr>
            <a:lvl3pPr indent="-342900" lvl="2" marL="1371600" algn="l">
              <a:spcBef>
                <a:spcPts val="1200"/>
              </a:spcBef>
              <a:spcAft>
                <a:spcPts val="0"/>
              </a:spcAft>
              <a:buClr>
                <a:schemeClr val="dk2"/>
              </a:buClr>
              <a:buSzPts val="1800"/>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6" name="Google Shape;96;p25"/>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97" name="Google Shape;97;p25"/>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rgbClr val="8C8C8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x and Background Image">
  <p:cSld name="Box and Background Image">
    <p:spTree>
      <p:nvGrpSpPr>
        <p:cNvPr id="98" name="Shape 98"/>
        <p:cNvGrpSpPr/>
        <p:nvPr/>
      </p:nvGrpSpPr>
      <p:grpSpPr>
        <a:xfrm>
          <a:off x="0" y="0"/>
          <a:ext cx="0" cy="0"/>
          <a:chOff x="0" y="0"/>
          <a:chExt cx="0" cy="0"/>
        </a:xfrm>
      </p:grpSpPr>
      <p:sp>
        <p:nvSpPr>
          <p:cNvPr id="99" name="Google Shape;99;p26"/>
          <p:cNvSpPr/>
          <p:nvPr/>
        </p:nvSpPr>
        <p:spPr>
          <a:xfrm>
            <a:off x="520660" y="642918"/>
            <a:ext cx="6585600" cy="52864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0" name="Google Shape;100;p26"/>
          <p:cNvSpPr txBox="1"/>
          <p:nvPr>
            <p:ph idx="1" type="body"/>
          </p:nvPr>
        </p:nvSpPr>
        <p:spPr>
          <a:xfrm>
            <a:off x="755614" y="1724013"/>
            <a:ext cx="6159543" cy="4276755"/>
          </a:xfrm>
          <a:prstGeom prst="rect">
            <a:avLst/>
          </a:prstGeom>
          <a:noFill/>
          <a:ln>
            <a:noFill/>
          </a:ln>
        </p:spPr>
        <p:txBody>
          <a:bodyPr anchorCtr="0" anchor="t" bIns="0" lIns="0" spcFirstLastPara="1" rIns="0" wrap="square" tIns="0">
            <a:normAutofit/>
          </a:bodyPr>
          <a:lstStyle>
            <a:lvl1pPr indent="-228600" lvl="0" marL="457200" algn="l">
              <a:spcBef>
                <a:spcPts val="1200"/>
              </a:spcBef>
              <a:spcAft>
                <a:spcPts val="0"/>
              </a:spcAft>
              <a:buClr>
                <a:schemeClr val="dk2"/>
              </a:buClr>
              <a:buSzPts val="1800"/>
              <a:buNone/>
              <a:defRPr b="0"/>
            </a:lvl1pPr>
            <a:lvl2pPr indent="-342900" lvl="1" marL="914400" algn="l">
              <a:spcBef>
                <a:spcPts val="1200"/>
              </a:spcBef>
              <a:spcAft>
                <a:spcPts val="0"/>
              </a:spcAft>
              <a:buClr>
                <a:schemeClr val="dk2"/>
              </a:buClr>
              <a:buSzPts val="1800"/>
              <a:buFont typeface="Arial"/>
              <a:buChar char="•"/>
              <a:defRPr/>
            </a:lvl2pPr>
            <a:lvl3pPr indent="-342900" lvl="2" marL="1371600" algn="l">
              <a:spcBef>
                <a:spcPts val="1200"/>
              </a:spcBef>
              <a:spcAft>
                <a:spcPts val="0"/>
              </a:spcAft>
              <a:buClr>
                <a:schemeClr val="dk2"/>
              </a:buClr>
              <a:buSzPts val="1800"/>
              <a:buFont typeface="Calibri"/>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26"/>
          <p:cNvSpPr txBox="1"/>
          <p:nvPr>
            <p:ph type="title"/>
          </p:nvPr>
        </p:nvSpPr>
        <p:spPr>
          <a:xfrm>
            <a:off x="641313" y="305209"/>
            <a:ext cx="6464344" cy="347235"/>
          </a:xfrm>
          <a:prstGeom prst="rect">
            <a:avLst/>
          </a:prstGeom>
          <a:noFill/>
          <a:ln>
            <a:noFill/>
          </a:ln>
        </p:spPr>
        <p:txBody>
          <a:bodyPr anchorCtr="0" anchor="ctr" bIns="0" lIns="0" spcFirstLastPara="1" rIns="0" wrap="square" tIns="0">
            <a:normAutofit/>
          </a:bodyPr>
          <a:lstStyle>
            <a:lvl1pPr lvl="0" algn="l">
              <a:spcBef>
                <a:spcPts val="0"/>
              </a:spcBef>
              <a:spcAft>
                <a:spcPts val="0"/>
              </a:spcAft>
              <a:buClr>
                <a:schemeClr val="dk1"/>
              </a:buClr>
              <a:buSzPts val="1400"/>
              <a:buFont typeface="Arial"/>
              <a:buNone/>
              <a:defRPr b="0" sz="1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6"/>
          <p:cNvSpPr txBox="1"/>
          <p:nvPr>
            <p:ph idx="2" type="body"/>
          </p:nvPr>
        </p:nvSpPr>
        <p:spPr>
          <a:xfrm>
            <a:off x="755613" y="722451"/>
            <a:ext cx="6159888" cy="1012006"/>
          </a:xfrm>
          <a:prstGeom prst="rect">
            <a:avLst/>
          </a:prstGeom>
          <a:noFill/>
          <a:ln>
            <a:noFill/>
          </a:ln>
        </p:spPr>
        <p:txBody>
          <a:bodyPr anchorCtr="0" anchor="ctr" bIns="0" lIns="0" spcFirstLastPara="1" rIns="0" wrap="square" tIns="0">
            <a:normAutofit/>
          </a:bodyPr>
          <a:lstStyle>
            <a:lvl1pPr indent="-228600" lvl="0" marL="457200" algn="l">
              <a:spcBef>
                <a:spcPts val="1200"/>
              </a:spcBef>
              <a:spcAft>
                <a:spcPts val="0"/>
              </a:spcAft>
              <a:buClr>
                <a:schemeClr val="accent3"/>
              </a:buClr>
              <a:buSzPts val="3000"/>
              <a:buNone/>
              <a:defRPr b="0" sz="3000">
                <a:solidFill>
                  <a:schemeClr val="accent3"/>
                </a:solidFill>
              </a:defRPr>
            </a:lvl1pPr>
            <a:lvl2pPr indent="-342900" lvl="1" marL="914400" algn="l">
              <a:spcBef>
                <a:spcPts val="1200"/>
              </a:spcBef>
              <a:spcAft>
                <a:spcPts val="0"/>
              </a:spcAft>
              <a:buClr>
                <a:schemeClr val="dk2"/>
              </a:buClr>
              <a:buSzPts val="1800"/>
              <a:buChar char="−"/>
              <a:defRPr/>
            </a:lvl2pPr>
            <a:lvl3pPr indent="-342900" lvl="2" marL="1371600" algn="l">
              <a:spcBef>
                <a:spcPts val="1200"/>
              </a:spcBef>
              <a:spcAft>
                <a:spcPts val="0"/>
              </a:spcAft>
              <a:buClr>
                <a:schemeClr val="dk2"/>
              </a:buClr>
              <a:buSzPts val="1800"/>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26"/>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104" name="Google Shape;104;p26"/>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6"/>
          <p:cNvSpPr/>
          <p:nvPr/>
        </p:nvSpPr>
        <p:spPr>
          <a:xfrm>
            <a:off x="520661" y="304778"/>
            <a:ext cx="6584996" cy="3420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Slide 1">
  <p:cSld name="Key Statement Slide 1">
    <p:bg>
      <p:bgPr>
        <a:solidFill>
          <a:schemeClr val="accent3"/>
        </a:solidFill>
      </p:bgPr>
    </p:bg>
    <p:spTree>
      <p:nvGrpSpPr>
        <p:cNvPr id="106" name="Shape 106"/>
        <p:cNvGrpSpPr/>
        <p:nvPr/>
      </p:nvGrpSpPr>
      <p:grpSpPr>
        <a:xfrm>
          <a:off x="0" y="0"/>
          <a:ext cx="0" cy="0"/>
          <a:chOff x="0" y="0"/>
          <a:chExt cx="0" cy="0"/>
        </a:xfrm>
      </p:grpSpPr>
      <p:sp>
        <p:nvSpPr>
          <p:cNvPr id="107" name="Google Shape;107;p27"/>
          <p:cNvSpPr txBox="1"/>
          <p:nvPr>
            <p:ph idx="1" type="body"/>
          </p:nvPr>
        </p:nvSpPr>
        <p:spPr>
          <a:xfrm>
            <a:off x="493485" y="319067"/>
            <a:ext cx="9126791" cy="5988439"/>
          </a:xfrm>
          <a:prstGeom prst="rect">
            <a:avLst/>
          </a:prstGeom>
          <a:noFill/>
          <a:ln>
            <a:noFill/>
          </a:ln>
        </p:spPr>
        <p:txBody>
          <a:bodyPr anchorCtr="0" anchor="t" bIns="0" lIns="0" spcFirstLastPara="1" rIns="0" wrap="square" tIns="0">
            <a:normAutofit/>
          </a:bodyPr>
          <a:lstStyle>
            <a:lvl1pPr indent="-228600" lvl="0" marL="457200" algn="l">
              <a:spcBef>
                <a:spcPts val="1200"/>
              </a:spcBef>
              <a:spcAft>
                <a:spcPts val="0"/>
              </a:spcAft>
              <a:buClr>
                <a:schemeClr val="lt1"/>
              </a:buClr>
              <a:buSzPts val="3000"/>
              <a:buNone/>
              <a:defRPr b="0" sz="3000">
                <a:solidFill>
                  <a:schemeClr val="lt1"/>
                </a:solidFill>
              </a:defRPr>
            </a:lvl1pPr>
            <a:lvl2pPr indent="-228600" lvl="1" marL="914400" algn="l">
              <a:spcBef>
                <a:spcPts val="1200"/>
              </a:spcBef>
              <a:spcAft>
                <a:spcPts val="0"/>
              </a:spcAft>
              <a:buClr>
                <a:schemeClr val="lt1"/>
              </a:buClr>
              <a:buSzPts val="3000"/>
              <a:buNone/>
              <a:defRPr b="0" sz="3000">
                <a:solidFill>
                  <a:schemeClr val="lt1"/>
                </a:solidFill>
              </a:defRPr>
            </a:lvl2pPr>
            <a:lvl3pPr indent="-419100" lvl="2" marL="1371600" algn="l">
              <a:spcBef>
                <a:spcPts val="1200"/>
              </a:spcBef>
              <a:spcAft>
                <a:spcPts val="0"/>
              </a:spcAft>
              <a:buClr>
                <a:schemeClr val="lt1"/>
              </a:buClr>
              <a:buSzPts val="3000"/>
              <a:buFont typeface="Arial"/>
              <a:buChar char="•"/>
              <a:defRPr b="0" sz="3000">
                <a:solidFill>
                  <a:schemeClr val="lt1"/>
                </a:solidFill>
              </a:defRPr>
            </a:lvl3pPr>
            <a:lvl4pPr indent="-419100" lvl="3" marL="1828800" algn="l">
              <a:spcBef>
                <a:spcPts val="1200"/>
              </a:spcBef>
              <a:spcAft>
                <a:spcPts val="0"/>
              </a:spcAft>
              <a:buClr>
                <a:schemeClr val="lt1"/>
              </a:buClr>
              <a:buSzPts val="3000"/>
              <a:buChar char="−"/>
              <a:defRPr b="0" sz="3000">
                <a:solidFill>
                  <a:schemeClr val="lt1"/>
                </a:solidFill>
              </a:defRPr>
            </a:lvl4pPr>
            <a:lvl5pPr indent="-419100" lvl="4" marL="2286000" algn="l">
              <a:spcBef>
                <a:spcPts val="1200"/>
              </a:spcBef>
              <a:spcAft>
                <a:spcPts val="0"/>
              </a:spcAft>
              <a:buClr>
                <a:schemeClr val="lt1"/>
              </a:buClr>
              <a:buSzPts val="3000"/>
              <a:buChar char="−"/>
              <a:defRPr b="0" sz="3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27"/>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109" name="Google Shape;109;p27"/>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Slide 2">
  <p:cSld name="Key Statement Slide 2">
    <p:bg>
      <p:bgPr>
        <a:solidFill>
          <a:schemeClr val="accent2"/>
        </a:solidFill>
      </p:bgPr>
    </p:bg>
    <p:spTree>
      <p:nvGrpSpPr>
        <p:cNvPr id="110" name="Shape 110"/>
        <p:cNvGrpSpPr/>
        <p:nvPr/>
      </p:nvGrpSpPr>
      <p:grpSpPr>
        <a:xfrm>
          <a:off x="0" y="0"/>
          <a:ext cx="0" cy="0"/>
          <a:chOff x="0" y="0"/>
          <a:chExt cx="0" cy="0"/>
        </a:xfrm>
      </p:grpSpPr>
      <p:sp>
        <p:nvSpPr>
          <p:cNvPr id="111" name="Google Shape;111;p28"/>
          <p:cNvSpPr txBox="1"/>
          <p:nvPr>
            <p:ph idx="1" type="body"/>
          </p:nvPr>
        </p:nvSpPr>
        <p:spPr>
          <a:xfrm>
            <a:off x="493485" y="319067"/>
            <a:ext cx="9126791" cy="5988439"/>
          </a:xfrm>
          <a:prstGeom prst="rect">
            <a:avLst/>
          </a:prstGeom>
          <a:noFill/>
          <a:ln>
            <a:noFill/>
          </a:ln>
        </p:spPr>
        <p:txBody>
          <a:bodyPr anchorCtr="0" anchor="t" bIns="0" lIns="0" spcFirstLastPara="1" rIns="0" wrap="square" tIns="0">
            <a:normAutofit/>
          </a:bodyPr>
          <a:lstStyle>
            <a:lvl1pPr indent="-228600" lvl="0" marL="457200" algn="l">
              <a:spcBef>
                <a:spcPts val="1200"/>
              </a:spcBef>
              <a:spcAft>
                <a:spcPts val="0"/>
              </a:spcAft>
              <a:buClr>
                <a:schemeClr val="lt1"/>
              </a:buClr>
              <a:buSzPts val="3000"/>
              <a:buNone/>
              <a:defRPr b="0" sz="3000">
                <a:solidFill>
                  <a:schemeClr val="lt1"/>
                </a:solidFill>
              </a:defRPr>
            </a:lvl1pPr>
            <a:lvl2pPr indent="-228600" lvl="1" marL="914400" algn="l">
              <a:spcBef>
                <a:spcPts val="1200"/>
              </a:spcBef>
              <a:spcAft>
                <a:spcPts val="0"/>
              </a:spcAft>
              <a:buClr>
                <a:schemeClr val="lt1"/>
              </a:buClr>
              <a:buSzPts val="3000"/>
              <a:buNone/>
              <a:defRPr b="0" sz="3000">
                <a:solidFill>
                  <a:schemeClr val="lt1"/>
                </a:solidFill>
              </a:defRPr>
            </a:lvl2pPr>
            <a:lvl3pPr indent="-419100" lvl="2" marL="1371600" algn="l">
              <a:spcBef>
                <a:spcPts val="1200"/>
              </a:spcBef>
              <a:spcAft>
                <a:spcPts val="0"/>
              </a:spcAft>
              <a:buClr>
                <a:schemeClr val="lt1"/>
              </a:buClr>
              <a:buSzPts val="3000"/>
              <a:buFont typeface="Arial"/>
              <a:buChar char="•"/>
              <a:defRPr b="0" sz="3000">
                <a:solidFill>
                  <a:schemeClr val="lt1"/>
                </a:solidFill>
              </a:defRPr>
            </a:lvl3pPr>
            <a:lvl4pPr indent="-419100" lvl="3" marL="1828800" algn="l">
              <a:spcBef>
                <a:spcPts val="1200"/>
              </a:spcBef>
              <a:spcAft>
                <a:spcPts val="0"/>
              </a:spcAft>
              <a:buClr>
                <a:schemeClr val="lt1"/>
              </a:buClr>
              <a:buSzPts val="3000"/>
              <a:buChar char="−"/>
              <a:defRPr b="0" sz="3000">
                <a:solidFill>
                  <a:schemeClr val="lt1"/>
                </a:solidFill>
              </a:defRPr>
            </a:lvl4pPr>
            <a:lvl5pPr indent="-419100" lvl="4" marL="2286000" algn="l">
              <a:spcBef>
                <a:spcPts val="1200"/>
              </a:spcBef>
              <a:spcAft>
                <a:spcPts val="0"/>
              </a:spcAft>
              <a:buClr>
                <a:schemeClr val="lt1"/>
              </a:buClr>
              <a:buSzPts val="3000"/>
              <a:buChar char="−"/>
              <a:defRPr b="0" sz="3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2" name="Google Shape;112;p28"/>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113" name="Google Shape;113;p28"/>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Slide 3">
  <p:cSld name="Key Statement Slide 3">
    <p:bg>
      <p:bgPr>
        <a:solidFill>
          <a:schemeClr val="accent1"/>
        </a:solidFill>
      </p:bgPr>
    </p:bg>
    <p:spTree>
      <p:nvGrpSpPr>
        <p:cNvPr id="114" name="Shape 114"/>
        <p:cNvGrpSpPr/>
        <p:nvPr/>
      </p:nvGrpSpPr>
      <p:grpSpPr>
        <a:xfrm>
          <a:off x="0" y="0"/>
          <a:ext cx="0" cy="0"/>
          <a:chOff x="0" y="0"/>
          <a:chExt cx="0" cy="0"/>
        </a:xfrm>
      </p:grpSpPr>
      <p:sp>
        <p:nvSpPr>
          <p:cNvPr id="115" name="Google Shape;115;p29"/>
          <p:cNvSpPr txBox="1"/>
          <p:nvPr>
            <p:ph idx="1" type="body"/>
          </p:nvPr>
        </p:nvSpPr>
        <p:spPr>
          <a:xfrm>
            <a:off x="493485" y="319067"/>
            <a:ext cx="9126791" cy="5988439"/>
          </a:xfrm>
          <a:prstGeom prst="rect">
            <a:avLst/>
          </a:prstGeom>
          <a:noFill/>
          <a:ln>
            <a:noFill/>
          </a:ln>
        </p:spPr>
        <p:txBody>
          <a:bodyPr anchorCtr="0" anchor="t" bIns="0" lIns="0" spcFirstLastPara="1" rIns="0" wrap="square" tIns="0">
            <a:normAutofit/>
          </a:bodyPr>
          <a:lstStyle>
            <a:lvl1pPr indent="-228600" lvl="0" marL="457200" algn="l">
              <a:spcBef>
                <a:spcPts val="1200"/>
              </a:spcBef>
              <a:spcAft>
                <a:spcPts val="0"/>
              </a:spcAft>
              <a:buClr>
                <a:schemeClr val="lt1"/>
              </a:buClr>
              <a:buSzPts val="3000"/>
              <a:buNone/>
              <a:defRPr b="0" sz="3000">
                <a:solidFill>
                  <a:schemeClr val="lt1"/>
                </a:solidFill>
              </a:defRPr>
            </a:lvl1pPr>
            <a:lvl2pPr indent="-228600" lvl="1" marL="914400" algn="l">
              <a:spcBef>
                <a:spcPts val="1200"/>
              </a:spcBef>
              <a:spcAft>
                <a:spcPts val="0"/>
              </a:spcAft>
              <a:buClr>
                <a:schemeClr val="lt1"/>
              </a:buClr>
              <a:buSzPts val="3000"/>
              <a:buNone/>
              <a:defRPr b="0" sz="3000">
                <a:solidFill>
                  <a:schemeClr val="lt1"/>
                </a:solidFill>
              </a:defRPr>
            </a:lvl2pPr>
            <a:lvl3pPr indent="-419100" lvl="2" marL="1371600" algn="l">
              <a:spcBef>
                <a:spcPts val="1200"/>
              </a:spcBef>
              <a:spcAft>
                <a:spcPts val="0"/>
              </a:spcAft>
              <a:buClr>
                <a:schemeClr val="lt1"/>
              </a:buClr>
              <a:buSzPts val="3000"/>
              <a:buFont typeface="Arial"/>
              <a:buChar char="•"/>
              <a:defRPr b="0" sz="3000">
                <a:solidFill>
                  <a:schemeClr val="lt1"/>
                </a:solidFill>
              </a:defRPr>
            </a:lvl3pPr>
            <a:lvl4pPr indent="-419100" lvl="3" marL="1828800" algn="l">
              <a:spcBef>
                <a:spcPts val="1200"/>
              </a:spcBef>
              <a:spcAft>
                <a:spcPts val="0"/>
              </a:spcAft>
              <a:buClr>
                <a:schemeClr val="lt1"/>
              </a:buClr>
              <a:buSzPts val="3000"/>
              <a:buChar char="−"/>
              <a:defRPr b="0" sz="3000">
                <a:solidFill>
                  <a:schemeClr val="lt1"/>
                </a:solidFill>
              </a:defRPr>
            </a:lvl4pPr>
            <a:lvl5pPr indent="-419100" lvl="4" marL="2286000" algn="l">
              <a:spcBef>
                <a:spcPts val="1200"/>
              </a:spcBef>
              <a:spcAft>
                <a:spcPts val="0"/>
              </a:spcAft>
              <a:buClr>
                <a:schemeClr val="lt1"/>
              </a:buClr>
              <a:buSzPts val="3000"/>
              <a:buChar char="−"/>
              <a:defRPr b="0" sz="3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29"/>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117" name="Google Shape;117;p29"/>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1" showMasterSp="0">
  <p:cSld name="Contents 1">
    <p:bg>
      <p:bgPr>
        <a:solidFill>
          <a:schemeClr val="accent1"/>
        </a:solidFill>
      </p:bgPr>
    </p:bg>
    <p:spTree>
      <p:nvGrpSpPr>
        <p:cNvPr id="118" name="Shape 118"/>
        <p:cNvGrpSpPr/>
        <p:nvPr/>
      </p:nvGrpSpPr>
      <p:grpSpPr>
        <a:xfrm>
          <a:off x="0" y="0"/>
          <a:ext cx="0" cy="0"/>
          <a:chOff x="0" y="0"/>
          <a:chExt cx="0" cy="0"/>
        </a:xfrm>
      </p:grpSpPr>
      <p:sp>
        <p:nvSpPr>
          <p:cNvPr id="119" name="Google Shape;119;p30"/>
          <p:cNvSpPr txBox="1"/>
          <p:nvPr>
            <p:ph idx="1" type="body"/>
          </p:nvPr>
        </p:nvSpPr>
        <p:spPr>
          <a:xfrm>
            <a:off x="493484" y="1622411"/>
            <a:ext cx="11184000" cy="4536504"/>
          </a:xfrm>
          <a:prstGeom prst="rect">
            <a:avLst/>
          </a:prstGeom>
          <a:noFill/>
          <a:ln>
            <a:noFill/>
          </a:ln>
        </p:spPr>
        <p:txBody>
          <a:bodyPr anchorCtr="0" anchor="t" bIns="0" lIns="0" spcFirstLastPara="1" rIns="0" wrap="square" tIns="0">
            <a:normAutofit/>
          </a:bodyPr>
          <a:lstStyle>
            <a:lvl1pPr indent="-228600" lvl="0" marL="457200" algn="l">
              <a:spcBef>
                <a:spcPts val="1800"/>
              </a:spcBef>
              <a:spcAft>
                <a:spcPts val="0"/>
              </a:spcAft>
              <a:buClr>
                <a:schemeClr val="lt1"/>
              </a:buClr>
              <a:buSzPts val="2000"/>
              <a:buNone/>
              <a:defRPr b="0" sz="2000">
                <a:solidFill>
                  <a:schemeClr val="lt1"/>
                </a:solidFill>
              </a:defRPr>
            </a:lvl1pPr>
            <a:lvl2pPr indent="-355600" lvl="1" marL="914400" algn="l">
              <a:spcBef>
                <a:spcPts val="600"/>
              </a:spcBef>
              <a:spcAft>
                <a:spcPts val="0"/>
              </a:spcAft>
              <a:buClr>
                <a:schemeClr val="lt1"/>
              </a:buClr>
              <a:buSzPts val="2000"/>
              <a:buFont typeface="Arial"/>
              <a:buChar char="•"/>
              <a:defRPr b="0" sz="2000">
                <a:solidFill>
                  <a:schemeClr val="lt1"/>
                </a:solidFill>
              </a:defRPr>
            </a:lvl2pPr>
            <a:lvl3pPr indent="-355600" lvl="2" marL="1371600" algn="l">
              <a:spcBef>
                <a:spcPts val="600"/>
              </a:spcBef>
              <a:spcAft>
                <a:spcPts val="0"/>
              </a:spcAft>
              <a:buClr>
                <a:schemeClr val="lt1"/>
              </a:buClr>
              <a:buSzPts val="2000"/>
              <a:buFont typeface="Arial"/>
              <a:buChar char="•"/>
              <a:defRPr b="0" sz="2000">
                <a:solidFill>
                  <a:schemeClr val="lt1"/>
                </a:solidFill>
              </a:defRPr>
            </a:lvl3pPr>
            <a:lvl4pPr indent="-355600" lvl="3" marL="1828800" algn="l">
              <a:spcBef>
                <a:spcPts val="600"/>
              </a:spcBef>
              <a:spcAft>
                <a:spcPts val="0"/>
              </a:spcAft>
              <a:buClr>
                <a:schemeClr val="lt1"/>
              </a:buClr>
              <a:buSzPts val="2000"/>
              <a:buFont typeface="Arial"/>
              <a:buChar char="•"/>
              <a:defRPr b="0" sz="2000">
                <a:solidFill>
                  <a:schemeClr val="lt1"/>
                </a:solidFill>
              </a:defRPr>
            </a:lvl4pPr>
            <a:lvl5pPr indent="-355600" lvl="4" marL="2286000" algn="l">
              <a:spcBef>
                <a:spcPts val="600"/>
              </a:spcBef>
              <a:spcAft>
                <a:spcPts val="0"/>
              </a:spcAft>
              <a:buClr>
                <a:schemeClr val="lt1"/>
              </a:buClr>
              <a:buSzPts val="2000"/>
              <a:buFont typeface="Arial"/>
              <a:buChar char="•"/>
              <a:defRPr b="0" sz="2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 name="Google Shape;120;p30"/>
          <p:cNvSpPr txBox="1"/>
          <p:nvPr>
            <p:ph type="title"/>
          </p:nvPr>
        </p:nvSpPr>
        <p:spPr>
          <a:xfrm>
            <a:off x="493484" y="179571"/>
            <a:ext cx="11184000" cy="1441410"/>
          </a:xfrm>
          <a:prstGeom prst="rect">
            <a:avLst/>
          </a:prstGeom>
          <a:noFill/>
          <a:ln>
            <a:noFill/>
          </a:ln>
        </p:spPr>
        <p:txBody>
          <a:bodyPr anchorCtr="0" anchor="t" bIns="0" lIns="0" spcFirstLastPara="1" rIns="0" wrap="square" tIns="0">
            <a:normAutofit/>
          </a:bodyPr>
          <a:lstStyle>
            <a:lvl1pPr lvl="0" algn="l">
              <a:spcBef>
                <a:spcPts val="0"/>
              </a:spcBef>
              <a:spcAft>
                <a:spcPts val="0"/>
              </a:spcAft>
              <a:buClr>
                <a:schemeClr val="accent3"/>
              </a:buClr>
              <a:buSzPts val="4500"/>
              <a:buFont typeface="Arial"/>
              <a:buNone/>
              <a:defRPr sz="45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0"/>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122" name="Google Shape;122;p30"/>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2" showMasterSp="0">
  <p:cSld name="Contents 2">
    <p:bg>
      <p:bgPr>
        <a:solidFill>
          <a:schemeClr val="lt1"/>
        </a:solidFill>
      </p:bgPr>
    </p:bg>
    <p:spTree>
      <p:nvGrpSpPr>
        <p:cNvPr id="123" name="Shape 123"/>
        <p:cNvGrpSpPr/>
        <p:nvPr/>
      </p:nvGrpSpPr>
      <p:grpSpPr>
        <a:xfrm>
          <a:off x="0" y="0"/>
          <a:ext cx="0" cy="0"/>
          <a:chOff x="0" y="0"/>
          <a:chExt cx="0" cy="0"/>
        </a:xfrm>
      </p:grpSpPr>
      <p:sp>
        <p:nvSpPr>
          <p:cNvPr id="124" name="Google Shape;124;p31"/>
          <p:cNvSpPr/>
          <p:nvPr/>
        </p:nvSpPr>
        <p:spPr>
          <a:xfrm>
            <a:off x="0" y="0"/>
            <a:ext cx="981077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p31"/>
          <p:cNvSpPr txBox="1"/>
          <p:nvPr>
            <p:ph idx="1" type="body"/>
          </p:nvPr>
        </p:nvSpPr>
        <p:spPr>
          <a:xfrm>
            <a:off x="493484" y="1622411"/>
            <a:ext cx="11184000" cy="4536504"/>
          </a:xfrm>
          <a:prstGeom prst="rect">
            <a:avLst/>
          </a:prstGeom>
          <a:noFill/>
          <a:ln>
            <a:noFill/>
          </a:ln>
        </p:spPr>
        <p:txBody>
          <a:bodyPr anchorCtr="0" anchor="t" bIns="0" lIns="0" spcFirstLastPara="1" rIns="0" wrap="square" tIns="0">
            <a:normAutofit/>
          </a:bodyPr>
          <a:lstStyle>
            <a:lvl1pPr indent="-228600" lvl="0" marL="457200" algn="l">
              <a:spcBef>
                <a:spcPts val="1800"/>
              </a:spcBef>
              <a:spcAft>
                <a:spcPts val="0"/>
              </a:spcAft>
              <a:buClr>
                <a:schemeClr val="dk2"/>
              </a:buClr>
              <a:buSzPts val="2000"/>
              <a:buNone/>
              <a:defRPr b="0" sz="2000">
                <a:solidFill>
                  <a:schemeClr val="dk2"/>
                </a:solidFill>
              </a:defRPr>
            </a:lvl1pPr>
            <a:lvl2pPr indent="-355600" lvl="1" marL="914400" algn="l">
              <a:spcBef>
                <a:spcPts val="600"/>
              </a:spcBef>
              <a:spcAft>
                <a:spcPts val="0"/>
              </a:spcAft>
              <a:buClr>
                <a:schemeClr val="dk2"/>
              </a:buClr>
              <a:buSzPts val="2000"/>
              <a:buFont typeface="Arial"/>
              <a:buChar char="•"/>
              <a:defRPr b="0" sz="2000">
                <a:solidFill>
                  <a:schemeClr val="dk2"/>
                </a:solidFill>
              </a:defRPr>
            </a:lvl2pPr>
            <a:lvl3pPr indent="-355600" lvl="2" marL="1371600" algn="l">
              <a:spcBef>
                <a:spcPts val="600"/>
              </a:spcBef>
              <a:spcAft>
                <a:spcPts val="0"/>
              </a:spcAft>
              <a:buClr>
                <a:schemeClr val="dk2"/>
              </a:buClr>
              <a:buSzPts val="2000"/>
              <a:buFont typeface="Arial"/>
              <a:buChar char="•"/>
              <a:defRPr b="0" sz="2000">
                <a:solidFill>
                  <a:schemeClr val="dk2"/>
                </a:solidFill>
              </a:defRPr>
            </a:lvl3pPr>
            <a:lvl4pPr indent="-355600" lvl="3" marL="1828800" algn="l">
              <a:spcBef>
                <a:spcPts val="600"/>
              </a:spcBef>
              <a:spcAft>
                <a:spcPts val="0"/>
              </a:spcAft>
              <a:buClr>
                <a:schemeClr val="dk2"/>
              </a:buClr>
              <a:buSzPts val="2000"/>
              <a:buFont typeface="Arial"/>
              <a:buChar char="•"/>
              <a:defRPr b="0" sz="2000">
                <a:solidFill>
                  <a:schemeClr val="dk2"/>
                </a:solidFill>
              </a:defRPr>
            </a:lvl4pPr>
            <a:lvl5pPr indent="-355600" lvl="4" marL="2286000" algn="l">
              <a:spcBef>
                <a:spcPts val="600"/>
              </a:spcBef>
              <a:spcAft>
                <a:spcPts val="0"/>
              </a:spcAft>
              <a:buClr>
                <a:schemeClr val="dk2"/>
              </a:buClr>
              <a:buSzPts val="2000"/>
              <a:buFont typeface="Arial"/>
              <a:buChar char="•"/>
              <a:defRPr b="0" sz="2000">
                <a:solidFill>
                  <a:schemeClr val="dk2"/>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31"/>
          <p:cNvSpPr txBox="1"/>
          <p:nvPr>
            <p:ph type="title"/>
          </p:nvPr>
        </p:nvSpPr>
        <p:spPr>
          <a:xfrm>
            <a:off x="493484" y="179571"/>
            <a:ext cx="11184000" cy="1441410"/>
          </a:xfrm>
          <a:prstGeom prst="rect">
            <a:avLst/>
          </a:prstGeom>
          <a:noFill/>
          <a:ln>
            <a:noFill/>
          </a:ln>
        </p:spPr>
        <p:txBody>
          <a:bodyPr anchorCtr="0" anchor="t" bIns="0" lIns="0" spcFirstLastPara="1" rIns="0" wrap="square" tIns="0">
            <a:normAutofit/>
          </a:bodyPr>
          <a:lstStyle>
            <a:lvl1pPr lvl="0" algn="l">
              <a:spcBef>
                <a:spcPts val="0"/>
              </a:spcBef>
              <a:spcAft>
                <a:spcPts val="0"/>
              </a:spcAft>
              <a:buClr>
                <a:schemeClr val="accent2"/>
              </a:buClr>
              <a:buSzPts val="4500"/>
              <a:buFont typeface="Arial"/>
              <a:buNone/>
              <a:defRPr sz="45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31"/>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128" name="Google Shape;128;p31"/>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rgbClr val="8C8C8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1">
  <p:cSld name="Divider Slide 1">
    <p:bg>
      <p:bgPr>
        <a:solidFill>
          <a:schemeClr val="accent3"/>
        </a:solidFill>
      </p:bgPr>
    </p:bg>
    <p:spTree>
      <p:nvGrpSpPr>
        <p:cNvPr id="129" name="Shape 129"/>
        <p:cNvGrpSpPr/>
        <p:nvPr/>
      </p:nvGrpSpPr>
      <p:grpSpPr>
        <a:xfrm>
          <a:off x="0" y="0"/>
          <a:ext cx="0" cy="0"/>
          <a:chOff x="0" y="0"/>
          <a:chExt cx="0" cy="0"/>
        </a:xfrm>
      </p:grpSpPr>
      <p:sp>
        <p:nvSpPr>
          <p:cNvPr id="130" name="Google Shape;130;p32"/>
          <p:cNvSpPr txBox="1"/>
          <p:nvPr>
            <p:ph type="title"/>
          </p:nvPr>
        </p:nvSpPr>
        <p:spPr>
          <a:xfrm>
            <a:off x="476282" y="1466846"/>
            <a:ext cx="11220417" cy="424816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1"/>
              </a:buClr>
              <a:buSzPts val="6000"/>
              <a:buFont typeface="Arial"/>
              <a:buNone/>
              <a:defRPr b="0" sz="60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32"/>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132" name="Google Shape;132;p32"/>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2">
  <p:cSld name="Divider Slide 2">
    <p:bg>
      <p:bgPr>
        <a:solidFill>
          <a:schemeClr val="accent1"/>
        </a:solidFill>
      </p:bgPr>
    </p:bg>
    <p:spTree>
      <p:nvGrpSpPr>
        <p:cNvPr id="133" name="Shape 133"/>
        <p:cNvGrpSpPr/>
        <p:nvPr/>
      </p:nvGrpSpPr>
      <p:grpSpPr>
        <a:xfrm>
          <a:off x="0" y="0"/>
          <a:ext cx="0" cy="0"/>
          <a:chOff x="0" y="0"/>
          <a:chExt cx="0" cy="0"/>
        </a:xfrm>
      </p:grpSpPr>
      <p:sp>
        <p:nvSpPr>
          <p:cNvPr id="134" name="Google Shape;134;p33"/>
          <p:cNvSpPr txBox="1"/>
          <p:nvPr>
            <p:ph type="title"/>
          </p:nvPr>
        </p:nvSpPr>
        <p:spPr>
          <a:xfrm>
            <a:off x="476282" y="1466846"/>
            <a:ext cx="11220417" cy="424816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3"/>
              </a:buClr>
              <a:buSzPts val="6000"/>
              <a:buFont typeface="Arial"/>
              <a:buNone/>
              <a:defRPr b="0" sz="6000" cap="none">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33"/>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136" name="Google Shape;136;p33"/>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5" name="Shape 25"/>
        <p:cNvGrpSpPr/>
        <p:nvPr/>
      </p:nvGrpSpPr>
      <p:grpSpPr>
        <a:xfrm>
          <a:off x="0" y="0"/>
          <a:ext cx="0" cy="0"/>
          <a:chOff x="0" y="0"/>
          <a:chExt cx="0" cy="0"/>
        </a:xfrm>
      </p:grpSpPr>
      <p:sp>
        <p:nvSpPr>
          <p:cNvPr id="26" name="Google Shape;26;p10"/>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0"/>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0"/>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0"/>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10"/>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31" name="Google Shape;31;p10"/>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3">
  <p:cSld name="Divider Slide 3">
    <p:bg>
      <p:bgPr>
        <a:solidFill>
          <a:schemeClr val="accent2"/>
        </a:solidFill>
      </p:bgPr>
    </p:bg>
    <p:spTree>
      <p:nvGrpSpPr>
        <p:cNvPr id="137" name="Shape 137"/>
        <p:cNvGrpSpPr/>
        <p:nvPr/>
      </p:nvGrpSpPr>
      <p:grpSpPr>
        <a:xfrm>
          <a:off x="0" y="0"/>
          <a:ext cx="0" cy="0"/>
          <a:chOff x="0" y="0"/>
          <a:chExt cx="0" cy="0"/>
        </a:xfrm>
      </p:grpSpPr>
      <p:sp>
        <p:nvSpPr>
          <p:cNvPr id="138" name="Google Shape;138;p34"/>
          <p:cNvSpPr txBox="1"/>
          <p:nvPr>
            <p:ph type="title"/>
          </p:nvPr>
        </p:nvSpPr>
        <p:spPr>
          <a:xfrm>
            <a:off x="476282" y="1466846"/>
            <a:ext cx="11220417" cy="424816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1"/>
              </a:buClr>
              <a:buSzPts val="6000"/>
              <a:buFont typeface="Arial"/>
              <a:buNone/>
              <a:defRPr b="0" sz="60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4"/>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140" name="Google Shape;140;p34"/>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4">
  <p:cSld name="Divider Slide 4">
    <p:bg>
      <p:bgPr>
        <a:solidFill>
          <a:schemeClr val="accent4"/>
        </a:solidFill>
      </p:bgPr>
    </p:bg>
    <p:spTree>
      <p:nvGrpSpPr>
        <p:cNvPr id="141" name="Shape 141"/>
        <p:cNvGrpSpPr/>
        <p:nvPr/>
      </p:nvGrpSpPr>
      <p:grpSpPr>
        <a:xfrm>
          <a:off x="0" y="0"/>
          <a:ext cx="0" cy="0"/>
          <a:chOff x="0" y="0"/>
          <a:chExt cx="0" cy="0"/>
        </a:xfrm>
      </p:grpSpPr>
      <p:sp>
        <p:nvSpPr>
          <p:cNvPr id="142" name="Google Shape;142;p35"/>
          <p:cNvSpPr txBox="1"/>
          <p:nvPr>
            <p:ph type="title"/>
          </p:nvPr>
        </p:nvSpPr>
        <p:spPr>
          <a:xfrm>
            <a:off x="476282" y="1466846"/>
            <a:ext cx="11220417" cy="424816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1"/>
              </a:buClr>
              <a:buSzPts val="6000"/>
              <a:buFont typeface="Arial"/>
              <a:buNone/>
              <a:defRPr b="0" sz="60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5"/>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144" name="Google Shape;144;p35"/>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Image 1">
  <p:cSld name="Divider Slide with Image 1">
    <p:bg>
      <p:bgPr>
        <a:solidFill>
          <a:schemeClr val="lt1"/>
        </a:solidFill>
      </p:bgPr>
    </p:bg>
    <p:spTree>
      <p:nvGrpSpPr>
        <p:cNvPr id="145" name="Shape 145"/>
        <p:cNvGrpSpPr/>
        <p:nvPr/>
      </p:nvGrpSpPr>
      <p:grpSpPr>
        <a:xfrm>
          <a:off x="0" y="0"/>
          <a:ext cx="0" cy="0"/>
          <a:chOff x="0" y="0"/>
          <a:chExt cx="0" cy="0"/>
        </a:xfrm>
      </p:grpSpPr>
      <p:sp>
        <p:nvSpPr>
          <p:cNvPr id="146" name="Google Shape;146;p36"/>
          <p:cNvSpPr txBox="1"/>
          <p:nvPr>
            <p:ph type="title"/>
          </p:nvPr>
        </p:nvSpPr>
        <p:spPr>
          <a:xfrm>
            <a:off x="488982" y="1538286"/>
            <a:ext cx="11220417" cy="424816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2"/>
              </a:buClr>
              <a:buSzPts val="4800"/>
              <a:buFont typeface="Arial"/>
              <a:buNone/>
              <a:defRPr b="0" sz="4800" cap="none">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6"/>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148" name="Google Shape;148;p36"/>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rgbClr val="8C8C8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Image 2">
  <p:cSld name="Divider Slide with Image 2">
    <p:bg>
      <p:bgPr>
        <a:solidFill>
          <a:schemeClr val="lt1"/>
        </a:solidFill>
      </p:bgPr>
    </p:bg>
    <p:spTree>
      <p:nvGrpSpPr>
        <p:cNvPr id="149" name="Shape 149"/>
        <p:cNvGrpSpPr/>
        <p:nvPr/>
      </p:nvGrpSpPr>
      <p:grpSpPr>
        <a:xfrm>
          <a:off x="0" y="0"/>
          <a:ext cx="0" cy="0"/>
          <a:chOff x="0" y="0"/>
          <a:chExt cx="0" cy="0"/>
        </a:xfrm>
      </p:grpSpPr>
      <p:sp>
        <p:nvSpPr>
          <p:cNvPr id="150" name="Google Shape;150;p37"/>
          <p:cNvSpPr/>
          <p:nvPr/>
        </p:nvSpPr>
        <p:spPr>
          <a:xfrm>
            <a:off x="0" y="0"/>
            <a:ext cx="4128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1" name="Google Shape;151;p37"/>
          <p:cNvSpPr txBox="1"/>
          <p:nvPr>
            <p:ph type="title"/>
          </p:nvPr>
        </p:nvSpPr>
        <p:spPr>
          <a:xfrm>
            <a:off x="488983" y="1671637"/>
            <a:ext cx="3702005" cy="424816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2"/>
              </a:buClr>
              <a:buSzPts val="3600"/>
              <a:buFont typeface="Arial"/>
              <a:buNone/>
              <a:defRPr b="0" sz="3600" cap="none">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37"/>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153" name="Google Shape;153;p37"/>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rgbClr val="8C8C8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spTree>
      <p:nvGrpSpPr>
        <p:cNvPr id="154" name="Shape 154"/>
        <p:cNvGrpSpPr/>
        <p:nvPr/>
      </p:nvGrpSpPr>
      <p:grpSpPr>
        <a:xfrm>
          <a:off x="0" y="0"/>
          <a:ext cx="0" cy="0"/>
          <a:chOff x="0" y="0"/>
          <a:chExt cx="0" cy="0"/>
        </a:xfrm>
      </p:grpSpPr>
      <p:sp>
        <p:nvSpPr>
          <p:cNvPr id="155" name="Google Shape;155;p38"/>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156" name="Google Shape;156;p38"/>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rgbClr val="8C8C8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DEL_PRI_RGB.gif" id="157" name="Google Shape;157;p38"/>
          <p:cNvPicPr preferRelativeResize="0"/>
          <p:nvPr/>
        </p:nvPicPr>
        <p:blipFill rotWithShape="1">
          <a:blip r:embed="rId2">
            <a:alphaModFix/>
          </a:blip>
          <a:srcRect b="0" l="0" r="0" t="0"/>
          <a:stretch/>
        </p:blipFill>
        <p:spPr>
          <a:xfrm>
            <a:off x="439509" y="3844097"/>
            <a:ext cx="2294400" cy="322531"/>
          </a:xfrm>
          <a:prstGeom prst="rect">
            <a:avLst/>
          </a:prstGeom>
          <a:noFill/>
          <a:ln>
            <a:noFill/>
          </a:ln>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158" name="Shape 158"/>
        <p:cNvGrpSpPr/>
        <p:nvPr/>
      </p:nvGrpSpPr>
      <p:grpSpPr>
        <a:xfrm>
          <a:off x="0" y="0"/>
          <a:ext cx="0" cy="0"/>
          <a:chOff x="0" y="0"/>
          <a:chExt cx="0" cy="0"/>
        </a:xfrm>
      </p:grpSpPr>
      <p:sp>
        <p:nvSpPr>
          <p:cNvPr id="159" name="Google Shape;159;p39"/>
          <p:cNvSpPr txBox="1"/>
          <p:nvPr>
            <p:ph type="title"/>
          </p:nvPr>
        </p:nvSpPr>
        <p:spPr>
          <a:xfrm>
            <a:off x="493484" y="295684"/>
            <a:ext cx="11184000" cy="1516183"/>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81BC00"/>
              </a:buClr>
              <a:buSzPts val="3000"/>
              <a:buFont typeface="Arial"/>
              <a:buNone/>
              <a:defRPr b="0" sz="3000">
                <a:solidFill>
                  <a:srgbClr val="81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39"/>
          <p:cNvSpPr txBox="1"/>
          <p:nvPr>
            <p:ph idx="12" type="sldNum"/>
          </p:nvPr>
        </p:nvSpPr>
        <p:spPr>
          <a:xfrm>
            <a:off x="10629328" y="6446520"/>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161" name="Google Shape;161;p39"/>
          <p:cNvSpPr txBox="1"/>
          <p:nvPr>
            <p:ph idx="11" type="ftr"/>
          </p:nvPr>
        </p:nvSpPr>
        <p:spPr>
          <a:xfrm>
            <a:off x="493485" y="6446520"/>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rgbClr val="8C8C8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sp>
        <p:nvSpPr>
          <p:cNvPr id="163" name="Google Shape;163;p40"/>
          <p:cNvSpPr txBox="1"/>
          <p:nvPr>
            <p:ph idx="10" type="dt"/>
          </p:nvPr>
        </p:nvSpPr>
        <p:spPr>
          <a:xfrm>
            <a:off x="609600" y="6356352"/>
            <a:ext cx="284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4" name="Google Shape;164;p40"/>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40"/>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a:solidFill>
                  <a:srgbClr val="002776"/>
                </a:solidFill>
              </a:defRPr>
            </a:lvl1pPr>
            <a:lvl2pPr indent="0" lvl="1" marL="0" algn="r">
              <a:lnSpc>
                <a:spcPct val="100000"/>
              </a:lnSpc>
              <a:spcBef>
                <a:spcPts val="0"/>
              </a:spcBef>
              <a:spcAft>
                <a:spcPts val="0"/>
              </a:spcAft>
              <a:buNone/>
              <a:defRPr>
                <a:solidFill>
                  <a:srgbClr val="002776"/>
                </a:solidFill>
              </a:defRPr>
            </a:lvl2pPr>
            <a:lvl3pPr indent="0" lvl="2" marL="0" algn="r">
              <a:lnSpc>
                <a:spcPct val="100000"/>
              </a:lnSpc>
              <a:spcBef>
                <a:spcPts val="0"/>
              </a:spcBef>
              <a:spcAft>
                <a:spcPts val="0"/>
              </a:spcAft>
              <a:buNone/>
              <a:defRPr>
                <a:solidFill>
                  <a:srgbClr val="002776"/>
                </a:solidFill>
              </a:defRPr>
            </a:lvl3pPr>
            <a:lvl4pPr indent="0" lvl="3" marL="0" algn="r">
              <a:lnSpc>
                <a:spcPct val="100000"/>
              </a:lnSpc>
              <a:spcBef>
                <a:spcPts val="0"/>
              </a:spcBef>
              <a:spcAft>
                <a:spcPts val="0"/>
              </a:spcAft>
              <a:buNone/>
              <a:defRPr>
                <a:solidFill>
                  <a:srgbClr val="002776"/>
                </a:solidFill>
              </a:defRPr>
            </a:lvl4pPr>
            <a:lvl5pPr indent="0" lvl="4" marL="0" algn="r">
              <a:lnSpc>
                <a:spcPct val="100000"/>
              </a:lnSpc>
              <a:spcBef>
                <a:spcPts val="0"/>
              </a:spcBef>
              <a:spcAft>
                <a:spcPts val="0"/>
              </a:spcAft>
              <a:buNone/>
              <a:defRPr>
                <a:solidFill>
                  <a:srgbClr val="002776"/>
                </a:solidFill>
              </a:defRPr>
            </a:lvl5pPr>
            <a:lvl6pPr indent="0" lvl="5" marL="0" algn="r">
              <a:lnSpc>
                <a:spcPct val="100000"/>
              </a:lnSpc>
              <a:spcBef>
                <a:spcPts val="0"/>
              </a:spcBef>
              <a:spcAft>
                <a:spcPts val="0"/>
              </a:spcAft>
              <a:buNone/>
              <a:defRPr>
                <a:solidFill>
                  <a:srgbClr val="002776"/>
                </a:solidFill>
              </a:defRPr>
            </a:lvl6pPr>
            <a:lvl7pPr indent="0" lvl="6" marL="0" algn="r">
              <a:lnSpc>
                <a:spcPct val="100000"/>
              </a:lnSpc>
              <a:spcBef>
                <a:spcPts val="0"/>
              </a:spcBef>
              <a:spcAft>
                <a:spcPts val="0"/>
              </a:spcAft>
              <a:buNone/>
              <a:defRPr>
                <a:solidFill>
                  <a:srgbClr val="002776"/>
                </a:solidFill>
              </a:defRPr>
            </a:lvl7pPr>
            <a:lvl8pPr indent="0" lvl="7" marL="0" algn="r">
              <a:lnSpc>
                <a:spcPct val="100000"/>
              </a:lnSpc>
              <a:spcBef>
                <a:spcPts val="0"/>
              </a:spcBef>
              <a:spcAft>
                <a:spcPts val="0"/>
              </a:spcAft>
              <a:buNone/>
              <a:defRPr>
                <a:solidFill>
                  <a:srgbClr val="002776"/>
                </a:solidFill>
              </a:defRPr>
            </a:lvl8pPr>
            <a:lvl9pPr indent="0" lvl="8" marL="0" algn="r">
              <a:lnSpc>
                <a:spcPct val="100000"/>
              </a:lnSpc>
              <a:spcBef>
                <a:spcPts val="0"/>
              </a:spcBef>
              <a:spcAft>
                <a:spcPts val="0"/>
              </a:spcAft>
              <a:buNone/>
              <a:defRPr>
                <a:solidFill>
                  <a:srgbClr val="002776"/>
                </a:solidFil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6" name="Shape 166"/>
        <p:cNvGrpSpPr/>
        <p:nvPr/>
      </p:nvGrpSpPr>
      <p:grpSpPr>
        <a:xfrm>
          <a:off x="0" y="0"/>
          <a:ext cx="0" cy="0"/>
          <a:chOff x="0" y="0"/>
          <a:chExt cx="0" cy="0"/>
        </a:xfrm>
      </p:grpSpPr>
      <p:sp>
        <p:nvSpPr>
          <p:cNvPr id="167" name="Google Shape;167;p41"/>
          <p:cNvSpPr txBox="1"/>
          <p:nvPr>
            <p:ph type="title"/>
          </p:nvPr>
        </p:nvSpPr>
        <p:spPr>
          <a:xfrm>
            <a:off x="493484" y="295684"/>
            <a:ext cx="11184000" cy="1516183"/>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41"/>
          <p:cNvSpPr txBox="1"/>
          <p:nvPr>
            <p:ph idx="1" type="body"/>
          </p:nvPr>
        </p:nvSpPr>
        <p:spPr>
          <a:xfrm>
            <a:off x="493484" y="1809101"/>
            <a:ext cx="11184000" cy="4536504"/>
          </a:xfrm>
          <a:prstGeom prst="rect">
            <a:avLst/>
          </a:prstGeom>
          <a:noFill/>
          <a:ln>
            <a:noFill/>
          </a:ln>
        </p:spPr>
        <p:txBody>
          <a:bodyPr anchorCtr="0" anchor="t" bIns="0" lIns="0" spcFirstLastPara="1" rIns="0" wrap="square" tIns="0">
            <a:normAutofit/>
          </a:bodyPr>
          <a:lstStyle>
            <a:lvl1pPr indent="-342900" lvl="0" marL="457200" algn="l">
              <a:spcBef>
                <a:spcPts val="1200"/>
              </a:spcBef>
              <a:spcAft>
                <a:spcPts val="0"/>
              </a:spcAft>
              <a:buClr>
                <a:schemeClr val="dk2"/>
              </a:buClr>
              <a:buSzPts val="1800"/>
              <a:buChar char="•"/>
              <a:defRPr/>
            </a:lvl1pPr>
            <a:lvl2pPr indent="-342900" lvl="1" marL="914400" algn="l">
              <a:spcBef>
                <a:spcPts val="1200"/>
              </a:spcBef>
              <a:spcAft>
                <a:spcPts val="0"/>
              </a:spcAft>
              <a:buClr>
                <a:schemeClr val="dk2"/>
              </a:buClr>
              <a:buSzPts val="1800"/>
              <a:buChar char="−"/>
              <a:defRPr/>
            </a:lvl2pPr>
            <a:lvl3pPr indent="-342900" lvl="2" marL="1371600" algn="l">
              <a:spcBef>
                <a:spcPts val="1200"/>
              </a:spcBef>
              <a:spcAft>
                <a:spcPts val="0"/>
              </a:spcAft>
              <a:buClr>
                <a:schemeClr val="dk2"/>
              </a:buClr>
              <a:buSzPts val="1800"/>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9" name="Google Shape;169;p41"/>
          <p:cNvSpPr txBox="1"/>
          <p:nvPr>
            <p:ph idx="12" type="sldNum"/>
          </p:nvPr>
        </p:nvSpPr>
        <p:spPr>
          <a:xfrm>
            <a:off x="473290" y="6554103"/>
            <a:ext cx="377092" cy="144247"/>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None/>
              <a:defRPr b="1" i="0" sz="900" u="none" cap="none" strike="noStrike">
                <a:solidFill>
                  <a:srgbClr val="002776"/>
                </a:solidFill>
                <a:latin typeface="Arial"/>
                <a:ea typeface="Arial"/>
                <a:cs typeface="Arial"/>
                <a:sym typeface="Arial"/>
              </a:defRPr>
            </a:lvl1pPr>
            <a:lvl2pPr indent="0" lvl="1" marL="0" marR="0" algn="r">
              <a:lnSpc>
                <a:spcPct val="100000"/>
              </a:lnSpc>
              <a:spcBef>
                <a:spcPts val="0"/>
              </a:spcBef>
              <a:spcAft>
                <a:spcPts val="0"/>
              </a:spcAft>
              <a:buNone/>
              <a:defRPr b="1" i="0" sz="900" u="none" cap="none" strike="noStrike">
                <a:solidFill>
                  <a:srgbClr val="002776"/>
                </a:solidFill>
                <a:latin typeface="Arial"/>
                <a:ea typeface="Arial"/>
                <a:cs typeface="Arial"/>
                <a:sym typeface="Arial"/>
              </a:defRPr>
            </a:lvl2pPr>
            <a:lvl3pPr indent="0" lvl="2" marL="0" marR="0" algn="r">
              <a:lnSpc>
                <a:spcPct val="100000"/>
              </a:lnSpc>
              <a:spcBef>
                <a:spcPts val="0"/>
              </a:spcBef>
              <a:spcAft>
                <a:spcPts val="0"/>
              </a:spcAft>
              <a:buNone/>
              <a:defRPr b="1" i="0" sz="900" u="none" cap="none" strike="noStrike">
                <a:solidFill>
                  <a:srgbClr val="002776"/>
                </a:solidFill>
                <a:latin typeface="Arial"/>
                <a:ea typeface="Arial"/>
                <a:cs typeface="Arial"/>
                <a:sym typeface="Arial"/>
              </a:defRPr>
            </a:lvl3pPr>
            <a:lvl4pPr indent="0" lvl="3" marL="0" marR="0" algn="r">
              <a:lnSpc>
                <a:spcPct val="100000"/>
              </a:lnSpc>
              <a:spcBef>
                <a:spcPts val="0"/>
              </a:spcBef>
              <a:spcAft>
                <a:spcPts val="0"/>
              </a:spcAft>
              <a:buNone/>
              <a:defRPr b="1" i="0" sz="900" u="none" cap="none" strike="noStrike">
                <a:solidFill>
                  <a:srgbClr val="002776"/>
                </a:solidFill>
                <a:latin typeface="Arial"/>
                <a:ea typeface="Arial"/>
                <a:cs typeface="Arial"/>
                <a:sym typeface="Arial"/>
              </a:defRPr>
            </a:lvl4pPr>
            <a:lvl5pPr indent="0" lvl="4" marL="0" marR="0" algn="r">
              <a:lnSpc>
                <a:spcPct val="100000"/>
              </a:lnSpc>
              <a:spcBef>
                <a:spcPts val="0"/>
              </a:spcBef>
              <a:spcAft>
                <a:spcPts val="0"/>
              </a:spcAft>
              <a:buNone/>
              <a:defRPr b="1" i="0" sz="900" u="none" cap="none" strike="noStrike">
                <a:solidFill>
                  <a:srgbClr val="002776"/>
                </a:solidFill>
                <a:latin typeface="Arial"/>
                <a:ea typeface="Arial"/>
                <a:cs typeface="Arial"/>
                <a:sym typeface="Arial"/>
              </a:defRPr>
            </a:lvl5pPr>
            <a:lvl6pPr indent="0" lvl="5" marL="0" marR="0" algn="r">
              <a:lnSpc>
                <a:spcPct val="100000"/>
              </a:lnSpc>
              <a:spcBef>
                <a:spcPts val="0"/>
              </a:spcBef>
              <a:spcAft>
                <a:spcPts val="0"/>
              </a:spcAft>
              <a:buNone/>
              <a:defRPr b="1" i="0" sz="900" u="none" cap="none" strike="noStrike">
                <a:solidFill>
                  <a:srgbClr val="002776"/>
                </a:solidFill>
                <a:latin typeface="Arial"/>
                <a:ea typeface="Arial"/>
                <a:cs typeface="Arial"/>
                <a:sym typeface="Arial"/>
              </a:defRPr>
            </a:lvl6pPr>
            <a:lvl7pPr indent="0" lvl="6" marL="0" marR="0" algn="r">
              <a:lnSpc>
                <a:spcPct val="100000"/>
              </a:lnSpc>
              <a:spcBef>
                <a:spcPts val="0"/>
              </a:spcBef>
              <a:spcAft>
                <a:spcPts val="0"/>
              </a:spcAft>
              <a:buNone/>
              <a:defRPr b="1" i="0" sz="900" u="none" cap="none" strike="noStrike">
                <a:solidFill>
                  <a:srgbClr val="002776"/>
                </a:solidFill>
                <a:latin typeface="Arial"/>
                <a:ea typeface="Arial"/>
                <a:cs typeface="Arial"/>
                <a:sym typeface="Arial"/>
              </a:defRPr>
            </a:lvl7pPr>
            <a:lvl8pPr indent="0" lvl="7" marL="0" marR="0" algn="r">
              <a:lnSpc>
                <a:spcPct val="100000"/>
              </a:lnSpc>
              <a:spcBef>
                <a:spcPts val="0"/>
              </a:spcBef>
              <a:spcAft>
                <a:spcPts val="0"/>
              </a:spcAft>
              <a:buNone/>
              <a:defRPr b="1" i="0" sz="900" u="none" cap="none" strike="noStrike">
                <a:solidFill>
                  <a:srgbClr val="002776"/>
                </a:solidFill>
                <a:latin typeface="Arial"/>
                <a:ea typeface="Arial"/>
                <a:cs typeface="Arial"/>
                <a:sym typeface="Arial"/>
              </a:defRPr>
            </a:lvl8pPr>
            <a:lvl9pPr indent="0" lvl="8" marL="0" marR="0" algn="r">
              <a:lnSpc>
                <a:spcPct val="100000"/>
              </a:lnSpc>
              <a:spcBef>
                <a:spcPts val="0"/>
              </a:spcBef>
              <a:spcAft>
                <a:spcPts val="0"/>
              </a:spcAft>
              <a:buNone/>
              <a:defRPr b="1" i="0" sz="900" u="none" cap="none" strike="noStrike">
                <a:solidFill>
                  <a:srgbClr val="00277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170" name="Google Shape;170;p41"/>
          <p:cNvSpPr txBox="1"/>
          <p:nvPr>
            <p:ph idx="11" type="ftr"/>
          </p:nvPr>
        </p:nvSpPr>
        <p:spPr>
          <a:xfrm>
            <a:off x="1029308" y="6554103"/>
            <a:ext cx="5756424" cy="14424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sz="9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41"/>
          <p:cNvSpPr/>
          <p:nvPr/>
        </p:nvSpPr>
        <p:spPr>
          <a:xfrm>
            <a:off x="8619244" y="6554103"/>
            <a:ext cx="3084075" cy="144247"/>
          </a:xfrm>
          <a:prstGeom prst="rect">
            <a:avLst/>
          </a:prstGeom>
          <a:noFill/>
          <a:ln>
            <a:noFill/>
          </a:ln>
        </p:spPr>
        <p:txBody>
          <a:bodyPr anchorCtr="0" anchor="t" bIns="0" lIns="0" spcFirstLastPara="1" rIns="0" wrap="square" tIns="0">
            <a:noAutofit/>
          </a:bodyPr>
          <a:lstStyle/>
          <a:p>
            <a:pPr indent="0" lvl="0" marL="0" marR="0" rtl="0" algn="r">
              <a:lnSpc>
                <a:spcPct val="153857"/>
              </a:lnSpc>
              <a:spcBef>
                <a:spcPts val="0"/>
              </a:spcBef>
              <a:spcAft>
                <a:spcPts val="0"/>
              </a:spcAft>
              <a:buNone/>
            </a:pPr>
            <a:r>
              <a:rPr b="0" i="0" lang="es-MX" sz="700" u="none" cap="none" strike="noStrike">
                <a:solidFill>
                  <a:srgbClr val="002776"/>
                </a:solidFill>
                <a:latin typeface="Arial"/>
                <a:ea typeface="Arial"/>
                <a:cs typeface="Arial"/>
                <a:sym typeface="Arial"/>
              </a:rPr>
              <a:t>© 2012 Deloitte Global Services Limited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Column Text slide">
  <p:cSld name="Single Column Text slide">
    <p:spTree>
      <p:nvGrpSpPr>
        <p:cNvPr id="172" name="Shape 172"/>
        <p:cNvGrpSpPr/>
        <p:nvPr/>
      </p:nvGrpSpPr>
      <p:grpSpPr>
        <a:xfrm>
          <a:off x="0" y="0"/>
          <a:ext cx="0" cy="0"/>
          <a:chOff x="0" y="0"/>
          <a:chExt cx="0" cy="0"/>
        </a:xfrm>
      </p:grpSpPr>
      <p:sp>
        <p:nvSpPr>
          <p:cNvPr id="173" name="Google Shape;173;p42"/>
          <p:cNvSpPr/>
          <p:nvPr/>
        </p:nvSpPr>
        <p:spPr>
          <a:xfrm>
            <a:off x="522820" y="1154114"/>
            <a:ext cx="5353049" cy="5135562"/>
          </a:xfrm>
          <a:prstGeom prst="rect">
            <a:avLst/>
          </a:prstGeom>
          <a:noFill/>
          <a:ln>
            <a:noFill/>
          </a:ln>
        </p:spPr>
        <p:txBody>
          <a:bodyPr anchorCtr="0" anchor="t" bIns="0" lIns="0" spcFirstLastPara="1" rIns="0" wrap="square" tIns="0">
            <a:noAutofit/>
          </a:bodyPr>
          <a:lstStyle/>
          <a:p>
            <a:pPr indent="0" lvl="0" marL="0" marR="0" rtl="0" algn="l">
              <a:lnSpc>
                <a:spcPct val="106000"/>
              </a:lnSpc>
              <a:spcBef>
                <a:spcPts val="0"/>
              </a:spcBef>
              <a:spcAft>
                <a:spcPts val="0"/>
              </a:spcAft>
              <a:buClr>
                <a:srgbClr val="000000"/>
              </a:buClr>
              <a:buSzPts val="800"/>
              <a:buFont typeface="Noto Sans Symbols"/>
              <a:buNone/>
            </a:pPr>
            <a:r>
              <a:t/>
            </a:r>
            <a:endParaRPr b="0" i="0" sz="1000" u="none" cap="none" strike="noStrike">
              <a:solidFill>
                <a:srgbClr val="000000"/>
              </a:solidFill>
              <a:latin typeface="Arial"/>
              <a:ea typeface="Arial"/>
              <a:cs typeface="Arial"/>
              <a:sym typeface="Arial"/>
            </a:endParaRPr>
          </a:p>
        </p:txBody>
      </p:sp>
      <p:sp>
        <p:nvSpPr>
          <p:cNvPr id="174" name="Google Shape;174;p42"/>
          <p:cNvSpPr txBox="1"/>
          <p:nvPr>
            <p:ph idx="1" type="body"/>
          </p:nvPr>
        </p:nvSpPr>
        <p:spPr>
          <a:xfrm>
            <a:off x="524258" y="1152144"/>
            <a:ext cx="11136461" cy="5138928"/>
          </a:xfrm>
          <a:prstGeom prst="rect">
            <a:avLst/>
          </a:prstGeom>
          <a:noFill/>
          <a:ln>
            <a:noFill/>
          </a:ln>
        </p:spPr>
        <p:txBody>
          <a:bodyPr anchorCtr="0" anchor="t" bIns="0" lIns="0" spcFirstLastPara="1" rIns="0" wrap="square" tIns="0">
            <a:normAutofit/>
          </a:bodyPr>
          <a:lstStyle>
            <a:lvl1pPr indent="-228600" lvl="0" marL="457200" algn="l">
              <a:spcBef>
                <a:spcPts val="1200"/>
              </a:spcBef>
              <a:spcAft>
                <a:spcPts val="0"/>
              </a:spcAft>
              <a:buClr>
                <a:schemeClr val="dk2"/>
              </a:buClr>
              <a:buSzPts val="1800"/>
              <a:buNone/>
              <a:defRPr/>
            </a:lvl1pPr>
            <a:lvl2pPr indent="-342900" lvl="1" marL="914400" algn="l">
              <a:spcBef>
                <a:spcPts val="1200"/>
              </a:spcBef>
              <a:spcAft>
                <a:spcPts val="0"/>
              </a:spcAft>
              <a:buClr>
                <a:schemeClr val="dk2"/>
              </a:buClr>
              <a:buSzPts val="1800"/>
              <a:buChar char="−"/>
              <a:defRPr/>
            </a:lvl2pPr>
            <a:lvl3pPr indent="-342900" lvl="2" marL="1371600" algn="l">
              <a:spcBef>
                <a:spcPts val="1200"/>
              </a:spcBef>
              <a:spcAft>
                <a:spcPts val="0"/>
              </a:spcAft>
              <a:buClr>
                <a:schemeClr val="dk2"/>
              </a:buClr>
              <a:buSzPts val="1800"/>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5" name="Google Shape;175;p42"/>
          <p:cNvSpPr txBox="1"/>
          <p:nvPr>
            <p:ph idx="2" type="body"/>
          </p:nvPr>
        </p:nvSpPr>
        <p:spPr>
          <a:xfrm>
            <a:off x="524257" y="256033"/>
            <a:ext cx="11131296" cy="521208"/>
          </a:xfrm>
          <a:prstGeom prst="rect">
            <a:avLst/>
          </a:prstGeom>
          <a:solidFill>
            <a:srgbClr val="FFFFFF"/>
          </a:solidFill>
          <a:ln>
            <a:noFill/>
          </a:ln>
        </p:spPr>
        <p:txBody>
          <a:bodyPr anchorCtr="0" anchor="b" bIns="0" lIns="0" spcFirstLastPara="1" rIns="0" wrap="square" tIns="0">
            <a:normAutofit/>
          </a:bodyPr>
          <a:lstStyle>
            <a:lvl1pPr indent="-228600" lvl="0" marL="457200" algn="l">
              <a:spcBef>
                <a:spcPts val="1200"/>
              </a:spcBef>
              <a:spcAft>
                <a:spcPts val="0"/>
              </a:spcAft>
              <a:buClr>
                <a:schemeClr val="dk2"/>
              </a:buClr>
              <a:buSzPts val="1600"/>
              <a:buNone/>
              <a:defRPr b="1" sz="1600"/>
            </a:lvl1pPr>
            <a:lvl2pPr indent="-342900" lvl="1" marL="914400" algn="l">
              <a:spcBef>
                <a:spcPts val="1200"/>
              </a:spcBef>
              <a:spcAft>
                <a:spcPts val="0"/>
              </a:spcAft>
              <a:buClr>
                <a:schemeClr val="dk2"/>
              </a:buClr>
              <a:buSzPts val="1800"/>
              <a:buChar char="−"/>
              <a:defRPr/>
            </a:lvl2pPr>
            <a:lvl3pPr indent="-342900" lvl="2" marL="1371600" algn="l">
              <a:spcBef>
                <a:spcPts val="1200"/>
              </a:spcBef>
              <a:spcAft>
                <a:spcPts val="0"/>
              </a:spcAft>
              <a:buClr>
                <a:schemeClr val="dk2"/>
              </a:buClr>
              <a:buSzPts val="1800"/>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Title &amp; subtitle">
    <p:spTree>
      <p:nvGrpSpPr>
        <p:cNvPr id="176" name="Shape 176"/>
        <p:cNvGrpSpPr/>
        <p:nvPr/>
      </p:nvGrpSpPr>
      <p:grpSpPr>
        <a:xfrm>
          <a:off x="0" y="0"/>
          <a:ext cx="0" cy="0"/>
          <a:chOff x="0" y="0"/>
          <a:chExt cx="0" cy="0"/>
        </a:xfrm>
      </p:grpSpPr>
      <p:sp>
        <p:nvSpPr>
          <p:cNvPr id="177" name="Google Shape;177;p43"/>
          <p:cNvSpPr txBox="1"/>
          <p:nvPr>
            <p:ph idx="1" type="body"/>
          </p:nvPr>
        </p:nvSpPr>
        <p:spPr>
          <a:xfrm>
            <a:off x="487680" y="782621"/>
            <a:ext cx="11216640" cy="757255"/>
          </a:xfrm>
          <a:prstGeom prst="rect">
            <a:avLst/>
          </a:prstGeom>
          <a:noFill/>
          <a:ln>
            <a:noFill/>
          </a:ln>
        </p:spPr>
        <p:txBody>
          <a:bodyPr anchorCtr="0" anchor="t" bIns="0" lIns="0" spcFirstLastPara="1" rIns="0" wrap="square" tIns="0">
            <a:noAutofit/>
          </a:bodyPr>
          <a:lstStyle>
            <a:lvl1pPr indent="-228600" lvl="0" marL="457200" algn="l">
              <a:spcBef>
                <a:spcPts val="1200"/>
              </a:spcBef>
              <a:spcAft>
                <a:spcPts val="0"/>
              </a:spcAft>
              <a:buClr>
                <a:srgbClr val="575757"/>
              </a:buClr>
              <a:buSzPts val="2000"/>
              <a:buNone/>
              <a:defRPr b="0" sz="2000">
                <a:solidFill>
                  <a:srgbClr val="575757"/>
                </a:solidFill>
              </a:defRPr>
            </a:lvl1pPr>
            <a:lvl2pPr indent="-342900" lvl="1" marL="914400" algn="l">
              <a:spcBef>
                <a:spcPts val="1200"/>
              </a:spcBef>
              <a:spcAft>
                <a:spcPts val="0"/>
              </a:spcAft>
              <a:buClr>
                <a:schemeClr val="dk2"/>
              </a:buClr>
              <a:buSzPts val="1800"/>
              <a:buChar char="−"/>
              <a:defRPr/>
            </a:lvl2pPr>
            <a:lvl3pPr indent="-342900" lvl="2" marL="1371600" algn="l">
              <a:spcBef>
                <a:spcPts val="1200"/>
              </a:spcBef>
              <a:spcAft>
                <a:spcPts val="0"/>
              </a:spcAft>
              <a:buClr>
                <a:schemeClr val="dk2"/>
              </a:buClr>
              <a:buSzPts val="1800"/>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8" name="Google Shape;178;p43"/>
          <p:cNvSpPr txBox="1"/>
          <p:nvPr>
            <p:ph type="title"/>
          </p:nvPr>
        </p:nvSpPr>
        <p:spPr>
          <a:xfrm>
            <a:off x="487680" y="295683"/>
            <a:ext cx="11216640" cy="469492"/>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2"/>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33" name="Shape 33"/>
        <p:cNvGrpSpPr/>
        <p:nvPr/>
      </p:nvGrpSpPr>
      <p:grpSpPr>
        <a:xfrm>
          <a:off x="0" y="0"/>
          <a:ext cx="0" cy="0"/>
          <a:chOff x="0" y="0"/>
          <a:chExt cx="0" cy="0"/>
        </a:xfrm>
      </p:grpSpPr>
      <p:sp>
        <p:nvSpPr>
          <p:cNvPr id="34" name="Google Shape;34;p11"/>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1"/>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1"/>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1"/>
          <p:cNvSpPr/>
          <p:nvPr>
            <p:ph idx="2" type="pic"/>
          </p:nvPr>
        </p:nvSpPr>
        <p:spPr>
          <a:xfrm>
            <a:off x="15" y="0"/>
            <a:ext cx="12191985" cy="4915076"/>
          </a:xfrm>
          <a:prstGeom prst="rect">
            <a:avLst/>
          </a:prstGeom>
          <a:solidFill>
            <a:srgbClr val="84B2F6"/>
          </a:solidFill>
          <a:ln>
            <a:noFill/>
          </a:ln>
        </p:spPr>
      </p:sp>
      <p:sp>
        <p:nvSpPr>
          <p:cNvPr id="38" name="Google Shape;38;p11"/>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39" name="Google Shape;39;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1" name="Google Shape;41;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p:cSld name="Nur Titel">
    <p:spTree>
      <p:nvGrpSpPr>
        <p:cNvPr id="179" name="Shape 179"/>
        <p:cNvGrpSpPr/>
        <p:nvPr/>
      </p:nvGrpSpPr>
      <p:grpSpPr>
        <a:xfrm>
          <a:off x="0" y="0"/>
          <a:ext cx="0" cy="0"/>
          <a:chOff x="0" y="0"/>
          <a:chExt cx="0" cy="0"/>
        </a:xfrm>
      </p:grpSpPr>
      <p:sp>
        <p:nvSpPr>
          <p:cNvPr id="180" name="Google Shape;180;p44"/>
          <p:cNvSpPr txBox="1"/>
          <p:nvPr>
            <p:ph type="title"/>
          </p:nvPr>
        </p:nvSpPr>
        <p:spPr>
          <a:xfrm>
            <a:off x="431800" y="238540"/>
            <a:ext cx="11329456" cy="61645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2"/>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44"/>
          <p:cNvSpPr txBox="1"/>
          <p:nvPr>
            <p:ph idx="10" type="dt"/>
          </p:nvPr>
        </p:nvSpPr>
        <p:spPr>
          <a:xfrm>
            <a:off x="431799" y="6356351"/>
            <a:ext cx="284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2" name="Google Shape;182;p44"/>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44"/>
          <p:cNvSpPr txBox="1"/>
          <p:nvPr>
            <p:ph idx="12" type="sldNum"/>
          </p:nvPr>
        </p:nvSpPr>
        <p:spPr>
          <a:xfrm>
            <a:off x="8916457" y="6356351"/>
            <a:ext cx="2844800" cy="365125"/>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a:solidFill>
                  <a:srgbClr val="000000"/>
                </a:solidFill>
              </a:defRPr>
            </a:lvl1pPr>
            <a:lvl2pPr indent="0" lvl="1" marL="0" algn="r">
              <a:lnSpc>
                <a:spcPct val="100000"/>
              </a:lnSpc>
              <a:spcBef>
                <a:spcPts val="0"/>
              </a:spcBef>
              <a:spcAft>
                <a:spcPts val="0"/>
              </a:spcAft>
              <a:buNone/>
              <a:defRPr>
                <a:solidFill>
                  <a:srgbClr val="000000"/>
                </a:solidFill>
              </a:defRPr>
            </a:lvl2pPr>
            <a:lvl3pPr indent="0" lvl="2" marL="0" algn="r">
              <a:lnSpc>
                <a:spcPct val="100000"/>
              </a:lnSpc>
              <a:spcBef>
                <a:spcPts val="0"/>
              </a:spcBef>
              <a:spcAft>
                <a:spcPts val="0"/>
              </a:spcAft>
              <a:buNone/>
              <a:defRPr>
                <a:solidFill>
                  <a:srgbClr val="000000"/>
                </a:solidFill>
              </a:defRPr>
            </a:lvl3pPr>
            <a:lvl4pPr indent="0" lvl="3" marL="0" algn="r">
              <a:lnSpc>
                <a:spcPct val="100000"/>
              </a:lnSpc>
              <a:spcBef>
                <a:spcPts val="0"/>
              </a:spcBef>
              <a:spcAft>
                <a:spcPts val="0"/>
              </a:spcAft>
              <a:buNone/>
              <a:defRPr>
                <a:solidFill>
                  <a:srgbClr val="000000"/>
                </a:solidFill>
              </a:defRPr>
            </a:lvl4pPr>
            <a:lvl5pPr indent="0" lvl="4" marL="0" algn="r">
              <a:lnSpc>
                <a:spcPct val="100000"/>
              </a:lnSpc>
              <a:spcBef>
                <a:spcPts val="0"/>
              </a:spcBef>
              <a:spcAft>
                <a:spcPts val="0"/>
              </a:spcAft>
              <a:buNone/>
              <a:defRPr>
                <a:solidFill>
                  <a:srgbClr val="000000"/>
                </a:solidFill>
              </a:defRPr>
            </a:lvl5pPr>
            <a:lvl6pPr indent="0" lvl="5" marL="0" algn="r">
              <a:lnSpc>
                <a:spcPct val="100000"/>
              </a:lnSpc>
              <a:spcBef>
                <a:spcPts val="0"/>
              </a:spcBef>
              <a:spcAft>
                <a:spcPts val="0"/>
              </a:spcAft>
              <a:buNone/>
              <a:defRPr>
                <a:solidFill>
                  <a:srgbClr val="000000"/>
                </a:solidFill>
              </a:defRPr>
            </a:lvl6pPr>
            <a:lvl7pPr indent="0" lvl="6" marL="0" algn="r">
              <a:lnSpc>
                <a:spcPct val="100000"/>
              </a:lnSpc>
              <a:spcBef>
                <a:spcPts val="0"/>
              </a:spcBef>
              <a:spcAft>
                <a:spcPts val="0"/>
              </a:spcAft>
              <a:buNone/>
              <a:defRPr>
                <a:solidFill>
                  <a:srgbClr val="000000"/>
                </a:solidFill>
              </a:defRPr>
            </a:lvl7pPr>
            <a:lvl8pPr indent="0" lvl="7" marL="0" algn="r">
              <a:lnSpc>
                <a:spcPct val="100000"/>
              </a:lnSpc>
              <a:spcBef>
                <a:spcPts val="0"/>
              </a:spcBef>
              <a:spcAft>
                <a:spcPts val="0"/>
              </a:spcAft>
              <a:buNone/>
              <a:defRPr>
                <a:solidFill>
                  <a:srgbClr val="000000"/>
                </a:solidFill>
              </a:defRPr>
            </a:lvl8pPr>
            <a:lvl9pPr indent="0" lvl="8" marL="0" algn="r">
              <a:lnSpc>
                <a:spcPct val="100000"/>
              </a:lnSpc>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s-MX"/>
              <a:t>‹#›</a:t>
            </a:fld>
            <a:endParaRPr/>
          </a:p>
        </p:txBody>
      </p:sp>
      <p:sp>
        <p:nvSpPr>
          <p:cNvPr id="184" name="Google Shape;184;p44"/>
          <p:cNvSpPr txBox="1"/>
          <p:nvPr>
            <p:ph idx="1" type="body"/>
          </p:nvPr>
        </p:nvSpPr>
        <p:spPr>
          <a:xfrm>
            <a:off x="431800" y="854994"/>
            <a:ext cx="11328400" cy="336244"/>
          </a:xfrm>
          <a:prstGeom prst="rect">
            <a:avLst/>
          </a:prstGeom>
          <a:noFill/>
          <a:ln>
            <a:noFill/>
          </a:ln>
        </p:spPr>
        <p:txBody>
          <a:bodyPr anchorCtr="0" anchor="t" bIns="0" lIns="0" spcFirstLastPara="1" rIns="0" wrap="square" tIns="0">
            <a:noAutofit/>
          </a:bodyPr>
          <a:lstStyle>
            <a:lvl1pPr indent="-228600" lvl="0" marL="457200" algn="l">
              <a:spcBef>
                <a:spcPts val="1200"/>
              </a:spcBef>
              <a:spcAft>
                <a:spcPts val="0"/>
              </a:spcAft>
              <a:buClr>
                <a:schemeClr val="dk2"/>
              </a:buClr>
              <a:buSzPts val="2000"/>
              <a:buNone/>
              <a:defRPr sz="2000"/>
            </a:lvl1pPr>
            <a:lvl2pPr indent="-342900" lvl="1" marL="914400" algn="l">
              <a:spcBef>
                <a:spcPts val="1200"/>
              </a:spcBef>
              <a:spcAft>
                <a:spcPts val="0"/>
              </a:spcAft>
              <a:buClr>
                <a:schemeClr val="dk2"/>
              </a:buClr>
              <a:buSzPts val="1800"/>
              <a:buChar char="−"/>
              <a:defRPr/>
            </a:lvl2pPr>
            <a:lvl3pPr indent="-342900" lvl="2" marL="1371600" algn="l">
              <a:spcBef>
                <a:spcPts val="1200"/>
              </a:spcBef>
              <a:spcAft>
                <a:spcPts val="0"/>
              </a:spcAft>
              <a:buClr>
                <a:schemeClr val="dk2"/>
              </a:buClr>
              <a:buSzPts val="1800"/>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p:cSld name="Leer">
    <p:spTree>
      <p:nvGrpSpPr>
        <p:cNvPr id="185" name="Shape 185"/>
        <p:cNvGrpSpPr/>
        <p:nvPr/>
      </p:nvGrpSpPr>
      <p:grpSpPr>
        <a:xfrm>
          <a:off x="0" y="0"/>
          <a:ext cx="0" cy="0"/>
          <a:chOff x="0" y="0"/>
          <a:chExt cx="0" cy="0"/>
        </a:xfrm>
      </p:grpSpPr>
      <p:grpSp>
        <p:nvGrpSpPr>
          <p:cNvPr id="186" name="Google Shape;186;p45"/>
          <p:cNvGrpSpPr/>
          <p:nvPr/>
        </p:nvGrpSpPr>
        <p:grpSpPr>
          <a:xfrm>
            <a:off x="335360" y="244889"/>
            <a:ext cx="11514853" cy="6368222"/>
            <a:chOff x="251520" y="244889"/>
            <a:chExt cx="8636140" cy="6368222"/>
          </a:xfrm>
        </p:grpSpPr>
        <p:sp>
          <p:nvSpPr>
            <p:cNvPr id="187" name="Google Shape;187;p45"/>
            <p:cNvSpPr/>
            <p:nvPr/>
          </p:nvSpPr>
          <p:spPr>
            <a:xfrm rot="5400000">
              <a:off x="4497934" y="2294464"/>
              <a:ext cx="142162" cy="8495132"/>
            </a:xfrm>
            <a:prstGeom prst="ellipse">
              <a:avLst/>
            </a:prstGeom>
            <a:gradFill>
              <a:gsLst>
                <a:gs pos="0">
                  <a:srgbClr val="000000">
                    <a:alpha val="29803"/>
                  </a:srgbClr>
                </a:gs>
                <a:gs pos="100000">
                  <a:srgbClr val="000000">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p45"/>
            <p:cNvSpPr/>
            <p:nvPr/>
          </p:nvSpPr>
          <p:spPr>
            <a:xfrm rot="5400000">
              <a:off x="4497934" y="-3931596"/>
              <a:ext cx="142162" cy="8495132"/>
            </a:xfrm>
            <a:prstGeom prst="ellipse">
              <a:avLst/>
            </a:prstGeom>
            <a:gradFill>
              <a:gsLst>
                <a:gs pos="0">
                  <a:srgbClr val="000000">
                    <a:alpha val="29803"/>
                  </a:srgbClr>
                </a:gs>
                <a:gs pos="100000">
                  <a:srgbClr val="000000">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 name="Google Shape;189;p45"/>
            <p:cNvSpPr/>
            <p:nvPr/>
          </p:nvSpPr>
          <p:spPr>
            <a:xfrm>
              <a:off x="8745499" y="315969"/>
              <a:ext cx="142161" cy="6226056"/>
            </a:xfrm>
            <a:prstGeom prst="ellipse">
              <a:avLst/>
            </a:prstGeom>
            <a:gradFill>
              <a:gsLst>
                <a:gs pos="0">
                  <a:srgbClr val="000000">
                    <a:alpha val="29803"/>
                  </a:srgbClr>
                </a:gs>
                <a:gs pos="100000">
                  <a:srgbClr val="000000">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 name="Google Shape;190;p45"/>
            <p:cNvSpPr/>
            <p:nvPr/>
          </p:nvSpPr>
          <p:spPr>
            <a:xfrm>
              <a:off x="251520" y="315973"/>
              <a:ext cx="142161" cy="6226056"/>
            </a:xfrm>
            <a:prstGeom prst="ellipse">
              <a:avLst/>
            </a:prstGeom>
            <a:gradFill>
              <a:gsLst>
                <a:gs pos="0">
                  <a:srgbClr val="000000">
                    <a:alpha val="29803"/>
                  </a:srgbClr>
                </a:gs>
                <a:gs pos="100000">
                  <a:srgbClr val="000000">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 name="Google Shape;191;p45"/>
            <p:cNvSpPr/>
            <p:nvPr/>
          </p:nvSpPr>
          <p:spPr>
            <a:xfrm>
              <a:off x="321450" y="315970"/>
              <a:ext cx="8496300" cy="6226059"/>
            </a:xfrm>
            <a:prstGeom prst="rect">
              <a:avLst/>
            </a:prstGeom>
            <a:gradFill>
              <a:gsLst>
                <a:gs pos="0">
                  <a:srgbClr val="E6E6E6"/>
                </a:gs>
                <a:gs pos="50000">
                  <a:srgbClr val="FFFFFF"/>
                </a:gs>
                <a:gs pos="100000">
                  <a:srgbClr val="F8F8F8"/>
                </a:gs>
              </a:gsLst>
              <a:lin ang="135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92" name="Google Shape;192;p45"/>
          <p:cNvSpPr txBox="1"/>
          <p:nvPr>
            <p:ph idx="10" type="dt"/>
          </p:nvPr>
        </p:nvSpPr>
        <p:spPr>
          <a:xfrm>
            <a:off x="431799" y="6356351"/>
            <a:ext cx="284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93" name="Google Shape;193;p45"/>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45"/>
          <p:cNvSpPr txBox="1"/>
          <p:nvPr>
            <p:ph idx="12" type="sldNum"/>
          </p:nvPr>
        </p:nvSpPr>
        <p:spPr>
          <a:xfrm>
            <a:off x="8916457" y="6356351"/>
            <a:ext cx="2844800" cy="365125"/>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of text">
  <p:cSld name="2 columns of text">
    <p:spTree>
      <p:nvGrpSpPr>
        <p:cNvPr id="195" name="Shape 195"/>
        <p:cNvGrpSpPr/>
        <p:nvPr/>
      </p:nvGrpSpPr>
      <p:grpSpPr>
        <a:xfrm>
          <a:off x="0" y="0"/>
          <a:ext cx="0" cy="0"/>
          <a:chOff x="0" y="0"/>
          <a:chExt cx="0" cy="0"/>
        </a:xfrm>
      </p:grpSpPr>
      <p:sp>
        <p:nvSpPr>
          <p:cNvPr id="196" name="Google Shape;196;p46"/>
          <p:cNvSpPr txBox="1"/>
          <p:nvPr>
            <p:ph type="title"/>
          </p:nvPr>
        </p:nvSpPr>
        <p:spPr>
          <a:xfrm>
            <a:off x="501651" y="317500"/>
            <a:ext cx="11202669" cy="334101"/>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2"/>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46"/>
          <p:cNvSpPr txBox="1"/>
          <p:nvPr>
            <p:ph idx="1" type="body"/>
          </p:nvPr>
        </p:nvSpPr>
        <p:spPr>
          <a:xfrm>
            <a:off x="501651" y="651600"/>
            <a:ext cx="11202669" cy="757255"/>
          </a:xfrm>
          <a:prstGeom prst="rect">
            <a:avLst/>
          </a:prstGeom>
          <a:noFill/>
          <a:ln>
            <a:noFill/>
          </a:ln>
        </p:spPr>
        <p:txBody>
          <a:bodyPr anchorCtr="0" anchor="t" bIns="0" lIns="0" spcFirstLastPara="1" rIns="0" wrap="square" tIns="0">
            <a:noAutofit/>
          </a:bodyPr>
          <a:lstStyle>
            <a:lvl1pPr indent="-228600" lvl="0" marL="457200" algn="l">
              <a:spcBef>
                <a:spcPts val="1200"/>
              </a:spcBef>
              <a:spcAft>
                <a:spcPts val="0"/>
              </a:spcAft>
              <a:buClr>
                <a:srgbClr val="575757"/>
              </a:buClr>
              <a:buSzPts val="2000"/>
              <a:buNone/>
              <a:defRPr b="0" sz="2000">
                <a:solidFill>
                  <a:srgbClr val="575757"/>
                </a:solidFill>
              </a:defRPr>
            </a:lvl1pPr>
            <a:lvl2pPr indent="-342900" lvl="1" marL="914400" algn="l">
              <a:spcBef>
                <a:spcPts val="1200"/>
              </a:spcBef>
              <a:spcAft>
                <a:spcPts val="0"/>
              </a:spcAft>
              <a:buClr>
                <a:schemeClr val="dk2"/>
              </a:buClr>
              <a:buSzPts val="1800"/>
              <a:buChar char="−"/>
              <a:defRPr/>
            </a:lvl2pPr>
            <a:lvl3pPr indent="-342900" lvl="2" marL="1371600" algn="l">
              <a:spcBef>
                <a:spcPts val="1200"/>
              </a:spcBef>
              <a:spcAft>
                <a:spcPts val="0"/>
              </a:spcAft>
              <a:buClr>
                <a:schemeClr val="dk2"/>
              </a:buClr>
              <a:buSzPts val="1800"/>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 name="Google Shape;198;p46"/>
          <p:cNvSpPr txBox="1"/>
          <p:nvPr>
            <p:ph idx="2" type="body"/>
          </p:nvPr>
        </p:nvSpPr>
        <p:spPr>
          <a:xfrm>
            <a:off x="501651" y="1665289"/>
            <a:ext cx="5305579" cy="4716461"/>
          </a:xfrm>
          <a:prstGeom prst="rect">
            <a:avLst/>
          </a:prstGeom>
          <a:noFill/>
          <a:ln>
            <a:noFill/>
          </a:ln>
        </p:spPr>
        <p:txBody>
          <a:bodyPr anchorCtr="0" anchor="t" bIns="0" lIns="0" spcFirstLastPara="1" rIns="0" wrap="square" tIns="0">
            <a:normAutofit/>
          </a:bodyPr>
          <a:lstStyle>
            <a:lvl1pPr indent="-342900" lvl="0" marL="457200" algn="l">
              <a:spcBef>
                <a:spcPts val="1200"/>
              </a:spcBef>
              <a:spcAft>
                <a:spcPts val="0"/>
              </a:spcAft>
              <a:buClr>
                <a:schemeClr val="dk2"/>
              </a:buClr>
              <a:buSzPts val="1800"/>
              <a:buChar char="•"/>
              <a:defRPr/>
            </a:lvl1pPr>
            <a:lvl2pPr indent="-342900" lvl="1" marL="914400" algn="l">
              <a:spcBef>
                <a:spcPts val="1200"/>
              </a:spcBef>
              <a:spcAft>
                <a:spcPts val="0"/>
              </a:spcAft>
              <a:buClr>
                <a:schemeClr val="dk2"/>
              </a:buClr>
              <a:buSzPts val="1800"/>
              <a:buChar char="−"/>
              <a:defRPr/>
            </a:lvl2pPr>
            <a:lvl3pPr indent="-342900" lvl="2" marL="1371600" algn="l">
              <a:spcBef>
                <a:spcPts val="1200"/>
              </a:spcBef>
              <a:spcAft>
                <a:spcPts val="0"/>
              </a:spcAft>
              <a:buClr>
                <a:schemeClr val="dk2"/>
              </a:buClr>
              <a:buSzPts val="1800"/>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9" name="Google Shape;199;p46"/>
          <p:cNvSpPr txBox="1"/>
          <p:nvPr>
            <p:ph idx="3" type="body"/>
          </p:nvPr>
        </p:nvSpPr>
        <p:spPr>
          <a:xfrm>
            <a:off x="6381539" y="1665289"/>
            <a:ext cx="5322781" cy="4716461"/>
          </a:xfrm>
          <a:prstGeom prst="rect">
            <a:avLst/>
          </a:prstGeom>
          <a:noFill/>
          <a:ln>
            <a:noFill/>
          </a:ln>
        </p:spPr>
        <p:txBody>
          <a:bodyPr anchorCtr="0" anchor="t" bIns="0" lIns="0" spcFirstLastPara="1" rIns="0" wrap="square" tIns="0">
            <a:normAutofit/>
          </a:bodyPr>
          <a:lstStyle>
            <a:lvl1pPr indent="-342900" lvl="0" marL="457200" algn="l">
              <a:spcBef>
                <a:spcPts val="1200"/>
              </a:spcBef>
              <a:spcAft>
                <a:spcPts val="0"/>
              </a:spcAft>
              <a:buClr>
                <a:schemeClr val="dk2"/>
              </a:buClr>
              <a:buSzPts val="1800"/>
              <a:buChar char="•"/>
              <a:defRPr/>
            </a:lvl1pPr>
            <a:lvl2pPr indent="-342900" lvl="1" marL="914400" algn="l">
              <a:spcBef>
                <a:spcPts val="1200"/>
              </a:spcBef>
              <a:spcAft>
                <a:spcPts val="0"/>
              </a:spcAft>
              <a:buClr>
                <a:schemeClr val="dk2"/>
              </a:buClr>
              <a:buSzPts val="1800"/>
              <a:buChar char="−"/>
              <a:defRPr/>
            </a:lvl2pPr>
            <a:lvl3pPr indent="-342900" lvl="2" marL="1371600" algn="l">
              <a:spcBef>
                <a:spcPts val="1200"/>
              </a:spcBef>
              <a:spcAft>
                <a:spcPts val="0"/>
              </a:spcAft>
              <a:buClr>
                <a:schemeClr val="dk2"/>
              </a:buClr>
              <a:buSzPts val="1800"/>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1">
    <p:spTree>
      <p:nvGrpSpPr>
        <p:cNvPr id="47" name="Shape 47"/>
        <p:cNvGrpSpPr/>
        <p:nvPr/>
      </p:nvGrpSpPr>
      <p:grpSpPr>
        <a:xfrm>
          <a:off x="0" y="0"/>
          <a:ext cx="0" cy="0"/>
          <a:chOff x="0" y="0"/>
          <a:chExt cx="0" cy="0"/>
        </a:xfrm>
      </p:grpSpPr>
      <p:sp>
        <p:nvSpPr>
          <p:cNvPr id="48" name="Google Shape;48;p18"/>
          <p:cNvSpPr txBox="1"/>
          <p:nvPr>
            <p:ph idx="1" type="body"/>
          </p:nvPr>
        </p:nvSpPr>
        <p:spPr>
          <a:xfrm>
            <a:off x="493484" y="765175"/>
            <a:ext cx="11184000" cy="969282"/>
          </a:xfrm>
          <a:prstGeom prst="rect">
            <a:avLst/>
          </a:prstGeom>
          <a:noFill/>
          <a:ln>
            <a:noFill/>
          </a:ln>
        </p:spPr>
        <p:txBody>
          <a:bodyPr anchorCtr="0" anchor="t" bIns="0" lIns="0" spcFirstLastPara="1" rIns="0" wrap="square" tIns="0">
            <a:normAutofit/>
          </a:bodyPr>
          <a:lstStyle>
            <a:lvl1pPr indent="-228600" lvl="0" marL="457200" algn="l">
              <a:spcBef>
                <a:spcPts val="1200"/>
              </a:spcBef>
              <a:spcAft>
                <a:spcPts val="0"/>
              </a:spcAft>
              <a:buClr>
                <a:srgbClr val="575757"/>
              </a:buClr>
              <a:buSzPts val="3000"/>
              <a:buNone/>
              <a:defRPr b="0" sz="3000">
                <a:solidFill>
                  <a:srgbClr val="575757"/>
                </a:solidFill>
              </a:defRPr>
            </a:lvl1pPr>
            <a:lvl2pPr indent="-342900" lvl="1" marL="914400" algn="l">
              <a:spcBef>
                <a:spcPts val="1200"/>
              </a:spcBef>
              <a:spcAft>
                <a:spcPts val="0"/>
              </a:spcAft>
              <a:buClr>
                <a:schemeClr val="dk2"/>
              </a:buClr>
              <a:buSzPts val="1800"/>
              <a:buChar char="−"/>
              <a:defRPr/>
            </a:lvl2pPr>
            <a:lvl3pPr indent="-342900" lvl="2" marL="1371600" algn="l">
              <a:spcBef>
                <a:spcPts val="1200"/>
              </a:spcBef>
              <a:spcAft>
                <a:spcPts val="0"/>
              </a:spcAft>
              <a:buClr>
                <a:schemeClr val="dk2"/>
              </a:buClr>
              <a:buSzPts val="1800"/>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18"/>
          <p:cNvSpPr txBox="1"/>
          <p:nvPr>
            <p:ph type="title"/>
          </p:nvPr>
        </p:nvSpPr>
        <p:spPr>
          <a:xfrm>
            <a:off x="493484" y="295683"/>
            <a:ext cx="11184000" cy="469492"/>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8"/>
          <p:cNvSpPr txBox="1"/>
          <p:nvPr>
            <p:ph idx="2" type="body"/>
          </p:nvPr>
        </p:nvSpPr>
        <p:spPr>
          <a:xfrm>
            <a:off x="494400" y="1810800"/>
            <a:ext cx="11184000" cy="4536000"/>
          </a:xfrm>
          <a:prstGeom prst="rect">
            <a:avLst/>
          </a:prstGeom>
          <a:noFill/>
          <a:ln>
            <a:noFill/>
          </a:ln>
        </p:spPr>
        <p:txBody>
          <a:bodyPr anchorCtr="0" anchor="t" bIns="0" lIns="0" spcFirstLastPara="1" rIns="0" wrap="square" tIns="0">
            <a:normAutofit/>
          </a:bodyPr>
          <a:lstStyle>
            <a:lvl1pPr indent="-342900" lvl="0" marL="457200" algn="l">
              <a:spcBef>
                <a:spcPts val="1200"/>
              </a:spcBef>
              <a:spcAft>
                <a:spcPts val="0"/>
              </a:spcAft>
              <a:buClr>
                <a:schemeClr val="dk2"/>
              </a:buClr>
              <a:buSzPts val="1800"/>
              <a:buChar char="•"/>
              <a:defRPr/>
            </a:lvl1pPr>
            <a:lvl2pPr indent="-342900" lvl="1" marL="914400" algn="l">
              <a:spcBef>
                <a:spcPts val="1200"/>
              </a:spcBef>
              <a:spcAft>
                <a:spcPts val="0"/>
              </a:spcAft>
              <a:buClr>
                <a:schemeClr val="dk2"/>
              </a:buClr>
              <a:buSzPts val="1800"/>
              <a:buChar char="−"/>
              <a:defRPr/>
            </a:lvl2pPr>
            <a:lvl3pPr indent="-342900" lvl="2" marL="1371600" algn="l">
              <a:spcBef>
                <a:spcPts val="1200"/>
              </a:spcBef>
              <a:spcAft>
                <a:spcPts val="0"/>
              </a:spcAft>
              <a:buClr>
                <a:schemeClr val="dk2"/>
              </a:buClr>
              <a:buSzPts val="1800"/>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18"/>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rgbClr val="8C8C8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53" name="Shape 53"/>
        <p:cNvGrpSpPr/>
        <p:nvPr/>
      </p:nvGrpSpPr>
      <p:grpSpPr>
        <a:xfrm>
          <a:off x="0" y="0"/>
          <a:ext cx="0" cy="0"/>
          <a:chOff x="0" y="0"/>
          <a:chExt cx="0" cy="0"/>
        </a:xfrm>
      </p:grpSpPr>
      <p:sp>
        <p:nvSpPr>
          <p:cNvPr id="54" name="Google Shape;54;p19"/>
          <p:cNvSpPr txBox="1"/>
          <p:nvPr>
            <p:ph type="ctrTitle"/>
          </p:nvPr>
        </p:nvSpPr>
        <p:spPr>
          <a:xfrm>
            <a:off x="495563" y="1640793"/>
            <a:ext cx="7124448" cy="2502587"/>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1"/>
              </a:buClr>
              <a:buSzPts val="3800"/>
              <a:buFont typeface="Arial"/>
              <a:buNone/>
              <a:defRPr sz="3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idx="1" type="subTitle"/>
          </p:nvPr>
        </p:nvSpPr>
        <p:spPr>
          <a:xfrm>
            <a:off x="495563" y="4433454"/>
            <a:ext cx="7123840" cy="1067248"/>
          </a:xfrm>
          <a:prstGeom prst="rect">
            <a:avLst/>
          </a:prstGeom>
          <a:noFill/>
          <a:ln>
            <a:noFill/>
          </a:ln>
        </p:spPr>
        <p:txBody>
          <a:bodyPr anchorCtr="0" anchor="t" bIns="0" lIns="0" spcFirstLastPara="1" rIns="0" wrap="square" tIns="0">
            <a:normAutofit/>
          </a:bodyPr>
          <a:lstStyle>
            <a:lvl1pPr lvl="0" algn="l">
              <a:lnSpc>
                <a:spcPct val="120000"/>
              </a:lnSpc>
              <a:spcBef>
                <a:spcPts val="0"/>
              </a:spcBef>
              <a:spcAft>
                <a:spcPts val="0"/>
              </a:spcAft>
              <a:buClr>
                <a:srgbClr val="575757"/>
              </a:buClr>
              <a:buSzPts val="1400"/>
              <a:buNone/>
              <a:defRPr b="0" sz="1400">
                <a:solidFill>
                  <a:srgbClr val="575757"/>
                </a:solidFill>
              </a:defRPr>
            </a:lvl1pPr>
            <a:lvl2pPr lvl="1" algn="ctr">
              <a:spcBef>
                <a:spcPts val="1200"/>
              </a:spcBef>
              <a:spcAft>
                <a:spcPts val="0"/>
              </a:spcAft>
              <a:buClr>
                <a:srgbClr val="888888"/>
              </a:buClr>
              <a:buSzPts val="1800"/>
              <a:buNone/>
              <a:defRPr>
                <a:solidFill>
                  <a:srgbClr val="888888"/>
                </a:solidFill>
              </a:defRPr>
            </a:lvl2pPr>
            <a:lvl3pPr lvl="2" algn="ctr">
              <a:spcBef>
                <a:spcPts val="1200"/>
              </a:spcBef>
              <a:spcAft>
                <a:spcPts val="0"/>
              </a:spcAft>
              <a:buClr>
                <a:srgbClr val="888888"/>
              </a:buClr>
              <a:buSzPts val="1800"/>
              <a:buNone/>
              <a:defRPr>
                <a:solidFill>
                  <a:srgbClr val="888888"/>
                </a:solidFill>
              </a:defRPr>
            </a:lvl3pPr>
            <a:lvl4pPr lvl="3" algn="ctr">
              <a:spcBef>
                <a:spcPts val="1200"/>
              </a:spcBef>
              <a:spcAft>
                <a:spcPts val="0"/>
              </a:spcAft>
              <a:buClr>
                <a:srgbClr val="888888"/>
              </a:buClr>
              <a:buSzPts val="1800"/>
              <a:buNone/>
              <a:defRPr>
                <a:solidFill>
                  <a:srgbClr val="888888"/>
                </a:solidFill>
              </a:defRPr>
            </a:lvl4pPr>
            <a:lvl5pPr lvl="4" algn="ctr">
              <a:spcBef>
                <a:spcPts val="12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6" name="Google Shape;56;p19"/>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57" name="Google Shape;57;p19"/>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rgbClr val="8C8C8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DEL_PRI_RGB.gif" id="58" name="Google Shape;58;p19"/>
          <p:cNvPicPr preferRelativeResize="0"/>
          <p:nvPr/>
        </p:nvPicPr>
        <p:blipFill rotWithShape="1">
          <a:blip r:embed="rId2">
            <a:alphaModFix/>
          </a:blip>
          <a:srcRect b="0" l="0" r="0" t="0"/>
          <a:stretch/>
        </p:blipFill>
        <p:spPr>
          <a:xfrm>
            <a:off x="470505" y="399577"/>
            <a:ext cx="2294400" cy="322531"/>
          </a:xfrm>
          <a:prstGeom prst="rect">
            <a:avLst/>
          </a:prstGeom>
          <a:noFill/>
          <a:ln>
            <a:noFill/>
          </a:ln>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59" name="Shape 59"/>
        <p:cNvGrpSpPr/>
        <p:nvPr/>
      </p:nvGrpSpPr>
      <p:grpSpPr>
        <a:xfrm>
          <a:off x="0" y="0"/>
          <a:ext cx="0" cy="0"/>
          <a:chOff x="0" y="0"/>
          <a:chExt cx="0" cy="0"/>
        </a:xfrm>
      </p:grpSpPr>
      <p:sp>
        <p:nvSpPr>
          <p:cNvPr id="60" name="Google Shape;60;p20"/>
          <p:cNvSpPr/>
          <p:nvPr/>
        </p:nvSpPr>
        <p:spPr>
          <a:xfrm>
            <a:off x="0" y="0"/>
            <a:ext cx="4128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 name="Google Shape;61;p20"/>
          <p:cNvSpPr txBox="1"/>
          <p:nvPr>
            <p:ph type="ctrTitle"/>
          </p:nvPr>
        </p:nvSpPr>
        <p:spPr>
          <a:xfrm>
            <a:off x="500820" y="1685568"/>
            <a:ext cx="3696000" cy="2672126"/>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1"/>
              </a:buClr>
              <a:buSzPts val="3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0"/>
          <p:cNvSpPr txBox="1"/>
          <p:nvPr>
            <p:ph idx="1" type="subTitle"/>
          </p:nvPr>
        </p:nvSpPr>
        <p:spPr>
          <a:xfrm>
            <a:off x="500820" y="4357694"/>
            <a:ext cx="3696000" cy="1048554"/>
          </a:xfrm>
          <a:prstGeom prst="rect">
            <a:avLst/>
          </a:prstGeom>
          <a:noFill/>
          <a:ln>
            <a:noFill/>
          </a:ln>
        </p:spPr>
        <p:txBody>
          <a:bodyPr anchorCtr="0" anchor="t" bIns="0" lIns="0" spcFirstLastPara="1" rIns="0" wrap="square" tIns="0">
            <a:normAutofit/>
          </a:bodyPr>
          <a:lstStyle>
            <a:lvl1pPr lvl="0" algn="l">
              <a:lnSpc>
                <a:spcPct val="120000"/>
              </a:lnSpc>
              <a:spcBef>
                <a:spcPts val="0"/>
              </a:spcBef>
              <a:spcAft>
                <a:spcPts val="0"/>
              </a:spcAft>
              <a:buClr>
                <a:srgbClr val="575757"/>
              </a:buClr>
              <a:buSzPts val="1400"/>
              <a:buNone/>
              <a:defRPr b="0" sz="1400">
                <a:solidFill>
                  <a:srgbClr val="575757"/>
                </a:solidFill>
              </a:defRPr>
            </a:lvl1pPr>
            <a:lvl2pPr lvl="1" algn="ctr">
              <a:spcBef>
                <a:spcPts val="1200"/>
              </a:spcBef>
              <a:spcAft>
                <a:spcPts val="0"/>
              </a:spcAft>
              <a:buClr>
                <a:srgbClr val="888888"/>
              </a:buClr>
              <a:buSzPts val="1800"/>
              <a:buNone/>
              <a:defRPr>
                <a:solidFill>
                  <a:srgbClr val="888888"/>
                </a:solidFill>
              </a:defRPr>
            </a:lvl2pPr>
            <a:lvl3pPr lvl="2" algn="ctr">
              <a:spcBef>
                <a:spcPts val="1200"/>
              </a:spcBef>
              <a:spcAft>
                <a:spcPts val="0"/>
              </a:spcAft>
              <a:buClr>
                <a:srgbClr val="888888"/>
              </a:buClr>
              <a:buSzPts val="1800"/>
              <a:buNone/>
              <a:defRPr>
                <a:solidFill>
                  <a:srgbClr val="888888"/>
                </a:solidFill>
              </a:defRPr>
            </a:lvl3pPr>
            <a:lvl4pPr lvl="3" algn="ctr">
              <a:spcBef>
                <a:spcPts val="1200"/>
              </a:spcBef>
              <a:spcAft>
                <a:spcPts val="0"/>
              </a:spcAft>
              <a:buClr>
                <a:srgbClr val="888888"/>
              </a:buClr>
              <a:buSzPts val="1800"/>
              <a:buNone/>
              <a:defRPr>
                <a:solidFill>
                  <a:srgbClr val="888888"/>
                </a:solidFill>
              </a:defRPr>
            </a:lvl4pPr>
            <a:lvl5pPr lvl="4" algn="ctr">
              <a:spcBef>
                <a:spcPts val="12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3" name="Google Shape;63;p20"/>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64" name="Google Shape;64;p20"/>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rgbClr val="8C8C8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DEL_PRI_RGB.gif" id="65" name="Google Shape;65;p20"/>
          <p:cNvPicPr preferRelativeResize="0"/>
          <p:nvPr/>
        </p:nvPicPr>
        <p:blipFill rotWithShape="1">
          <a:blip r:embed="rId2">
            <a:alphaModFix/>
          </a:blip>
          <a:srcRect b="0" l="0" r="0" t="0"/>
          <a:stretch/>
        </p:blipFill>
        <p:spPr>
          <a:xfrm>
            <a:off x="470505" y="399577"/>
            <a:ext cx="2294400" cy="322531"/>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 3">
    <p:spTree>
      <p:nvGrpSpPr>
        <p:cNvPr id="66" name="Shape 66"/>
        <p:cNvGrpSpPr/>
        <p:nvPr/>
      </p:nvGrpSpPr>
      <p:grpSpPr>
        <a:xfrm>
          <a:off x="0" y="0"/>
          <a:ext cx="0" cy="0"/>
          <a:chOff x="0" y="0"/>
          <a:chExt cx="0" cy="0"/>
        </a:xfrm>
      </p:grpSpPr>
      <p:sp>
        <p:nvSpPr>
          <p:cNvPr id="67" name="Google Shape;67;p21"/>
          <p:cNvSpPr/>
          <p:nvPr/>
        </p:nvSpPr>
        <p:spPr>
          <a:xfrm>
            <a:off x="460829" y="0"/>
            <a:ext cx="7254433" cy="31432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8" name="Google Shape;68;p21"/>
          <p:cNvSpPr txBox="1"/>
          <p:nvPr>
            <p:ph type="ctrTitle"/>
          </p:nvPr>
        </p:nvSpPr>
        <p:spPr>
          <a:xfrm>
            <a:off x="829118" y="1093318"/>
            <a:ext cx="6505141" cy="1549865"/>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1"/>
              </a:buClr>
              <a:buSzPts val="3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1"/>
          <p:cNvSpPr txBox="1"/>
          <p:nvPr>
            <p:ph idx="1" type="subTitle"/>
          </p:nvPr>
        </p:nvSpPr>
        <p:spPr>
          <a:xfrm>
            <a:off x="829118" y="2668126"/>
            <a:ext cx="6505141" cy="388186"/>
          </a:xfrm>
          <a:prstGeom prst="rect">
            <a:avLst/>
          </a:prstGeom>
          <a:noFill/>
          <a:ln>
            <a:noFill/>
          </a:ln>
        </p:spPr>
        <p:txBody>
          <a:bodyPr anchorCtr="0" anchor="t" bIns="0" lIns="0" spcFirstLastPara="1" rIns="0" wrap="square" tIns="0">
            <a:normAutofit/>
          </a:bodyPr>
          <a:lstStyle>
            <a:lvl1pPr lvl="0" algn="l">
              <a:spcBef>
                <a:spcPts val="0"/>
              </a:spcBef>
              <a:spcAft>
                <a:spcPts val="0"/>
              </a:spcAft>
              <a:buClr>
                <a:srgbClr val="575757"/>
              </a:buClr>
              <a:buSzPts val="1600"/>
              <a:buNone/>
              <a:defRPr b="0" sz="1600">
                <a:solidFill>
                  <a:srgbClr val="575757"/>
                </a:solidFill>
              </a:defRPr>
            </a:lvl1pPr>
            <a:lvl2pPr lvl="1" algn="ctr">
              <a:spcBef>
                <a:spcPts val="1200"/>
              </a:spcBef>
              <a:spcAft>
                <a:spcPts val="0"/>
              </a:spcAft>
              <a:buClr>
                <a:srgbClr val="888888"/>
              </a:buClr>
              <a:buSzPts val="1800"/>
              <a:buNone/>
              <a:defRPr>
                <a:solidFill>
                  <a:srgbClr val="888888"/>
                </a:solidFill>
              </a:defRPr>
            </a:lvl2pPr>
            <a:lvl3pPr lvl="2" algn="ctr">
              <a:spcBef>
                <a:spcPts val="1200"/>
              </a:spcBef>
              <a:spcAft>
                <a:spcPts val="0"/>
              </a:spcAft>
              <a:buClr>
                <a:srgbClr val="888888"/>
              </a:buClr>
              <a:buSzPts val="1800"/>
              <a:buNone/>
              <a:defRPr>
                <a:solidFill>
                  <a:srgbClr val="888888"/>
                </a:solidFill>
              </a:defRPr>
            </a:lvl3pPr>
            <a:lvl4pPr lvl="3" algn="ctr">
              <a:spcBef>
                <a:spcPts val="1200"/>
              </a:spcBef>
              <a:spcAft>
                <a:spcPts val="0"/>
              </a:spcAft>
              <a:buClr>
                <a:srgbClr val="888888"/>
              </a:buClr>
              <a:buSzPts val="1800"/>
              <a:buNone/>
              <a:defRPr>
                <a:solidFill>
                  <a:srgbClr val="888888"/>
                </a:solidFill>
              </a:defRPr>
            </a:lvl4pPr>
            <a:lvl5pPr lvl="4" algn="ctr">
              <a:spcBef>
                <a:spcPts val="12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descr="DEL_PRI_RGB.gif" id="70" name="Google Shape;70;p21"/>
          <p:cNvPicPr preferRelativeResize="0"/>
          <p:nvPr/>
        </p:nvPicPr>
        <p:blipFill rotWithShape="1">
          <a:blip r:embed="rId2">
            <a:alphaModFix/>
          </a:blip>
          <a:srcRect b="0" l="0" r="0" t="0"/>
          <a:stretch/>
        </p:blipFill>
        <p:spPr>
          <a:xfrm>
            <a:off x="772931" y="284522"/>
            <a:ext cx="2294400" cy="322531"/>
          </a:xfrm>
          <a:prstGeom prst="rect">
            <a:avLst/>
          </a:prstGeom>
          <a:noFill/>
          <a:ln>
            <a:noFill/>
          </a:ln>
        </p:spPr>
      </p:pic>
      <p:sp>
        <p:nvSpPr>
          <p:cNvPr id="71" name="Google Shape;71;p21"/>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72" name="Google Shape;72;p21"/>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rgbClr val="8C8C8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face Layout">
  <p:cSld name="Preface Layout">
    <p:spTree>
      <p:nvGrpSpPr>
        <p:cNvPr id="73" name="Shape 73"/>
        <p:cNvGrpSpPr/>
        <p:nvPr/>
      </p:nvGrpSpPr>
      <p:grpSpPr>
        <a:xfrm>
          <a:off x="0" y="0"/>
          <a:ext cx="0" cy="0"/>
          <a:chOff x="0" y="0"/>
          <a:chExt cx="0" cy="0"/>
        </a:xfrm>
      </p:grpSpPr>
      <p:sp>
        <p:nvSpPr>
          <p:cNvPr id="74" name="Google Shape;74;p22"/>
          <p:cNvSpPr txBox="1"/>
          <p:nvPr>
            <p:ph type="title"/>
          </p:nvPr>
        </p:nvSpPr>
        <p:spPr>
          <a:xfrm>
            <a:off x="493484" y="295683"/>
            <a:ext cx="11184000" cy="990177"/>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2"/>
          <p:cNvSpPr txBox="1"/>
          <p:nvPr>
            <p:ph idx="1" type="body"/>
          </p:nvPr>
        </p:nvSpPr>
        <p:spPr>
          <a:xfrm>
            <a:off x="494400" y="1357200"/>
            <a:ext cx="11184000" cy="5000758"/>
          </a:xfrm>
          <a:prstGeom prst="rect">
            <a:avLst/>
          </a:prstGeom>
          <a:noFill/>
          <a:ln>
            <a:noFill/>
          </a:ln>
        </p:spPr>
        <p:txBody>
          <a:bodyPr anchorCtr="0" anchor="t" bIns="0" lIns="0" spcFirstLastPara="1" rIns="0" wrap="square" tIns="0">
            <a:normAutofit/>
          </a:bodyPr>
          <a:lstStyle>
            <a:lvl1pPr indent="-228600" lvl="0" marL="457200" algn="l">
              <a:spcBef>
                <a:spcPts val="1200"/>
              </a:spcBef>
              <a:spcAft>
                <a:spcPts val="0"/>
              </a:spcAft>
              <a:buClr>
                <a:schemeClr val="dk2"/>
              </a:buClr>
              <a:buSzPts val="1800"/>
              <a:buNone/>
              <a:defRPr/>
            </a:lvl1pPr>
            <a:lvl2pPr indent="-342900" lvl="1" marL="914400" algn="l">
              <a:spcBef>
                <a:spcPts val="1200"/>
              </a:spcBef>
              <a:spcAft>
                <a:spcPts val="0"/>
              </a:spcAft>
              <a:buClr>
                <a:schemeClr val="dk2"/>
              </a:buClr>
              <a:buSzPts val="1800"/>
              <a:buFont typeface="Arial"/>
              <a:buChar char="•"/>
              <a:defRPr/>
            </a:lvl2pPr>
            <a:lvl3pPr indent="-342900" lvl="2" marL="1371600" algn="l">
              <a:spcBef>
                <a:spcPts val="1200"/>
              </a:spcBef>
              <a:spcAft>
                <a:spcPts val="0"/>
              </a:spcAft>
              <a:buClr>
                <a:schemeClr val="dk2"/>
              </a:buClr>
              <a:buSzPts val="1800"/>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22"/>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rgbClr val="8C8C8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mp; Content">
  <p:cSld name="Title, Text &amp; Content">
    <p:spTree>
      <p:nvGrpSpPr>
        <p:cNvPr id="78" name="Shape 78"/>
        <p:cNvGrpSpPr/>
        <p:nvPr/>
      </p:nvGrpSpPr>
      <p:grpSpPr>
        <a:xfrm>
          <a:off x="0" y="0"/>
          <a:ext cx="0" cy="0"/>
          <a:chOff x="0" y="0"/>
          <a:chExt cx="0" cy="0"/>
        </a:xfrm>
      </p:grpSpPr>
      <p:sp>
        <p:nvSpPr>
          <p:cNvPr id="79" name="Google Shape;79;p23"/>
          <p:cNvSpPr txBox="1"/>
          <p:nvPr>
            <p:ph type="title"/>
          </p:nvPr>
        </p:nvSpPr>
        <p:spPr>
          <a:xfrm>
            <a:off x="493484" y="295683"/>
            <a:ext cx="11184000" cy="469492"/>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a:off x="493484" y="765175"/>
            <a:ext cx="11184000" cy="969282"/>
          </a:xfrm>
          <a:prstGeom prst="rect">
            <a:avLst/>
          </a:prstGeom>
          <a:noFill/>
          <a:ln>
            <a:noFill/>
          </a:ln>
        </p:spPr>
        <p:txBody>
          <a:bodyPr anchorCtr="0" anchor="t" bIns="0" lIns="0" spcFirstLastPara="1" rIns="0" wrap="square" tIns="0">
            <a:normAutofit/>
          </a:bodyPr>
          <a:lstStyle>
            <a:lvl1pPr indent="-228600" lvl="0" marL="457200" algn="l">
              <a:spcBef>
                <a:spcPts val="1200"/>
              </a:spcBef>
              <a:spcAft>
                <a:spcPts val="0"/>
              </a:spcAft>
              <a:buClr>
                <a:srgbClr val="575757"/>
              </a:buClr>
              <a:buSzPts val="3000"/>
              <a:buNone/>
              <a:defRPr b="0" sz="3000">
                <a:solidFill>
                  <a:srgbClr val="575757"/>
                </a:solidFill>
              </a:defRPr>
            </a:lvl1pPr>
            <a:lvl2pPr indent="-342900" lvl="1" marL="914400" algn="l">
              <a:spcBef>
                <a:spcPts val="1200"/>
              </a:spcBef>
              <a:spcAft>
                <a:spcPts val="0"/>
              </a:spcAft>
              <a:buClr>
                <a:schemeClr val="dk2"/>
              </a:buClr>
              <a:buSzPts val="1800"/>
              <a:buChar char="−"/>
              <a:defRPr/>
            </a:lvl2pPr>
            <a:lvl3pPr indent="-342900" lvl="2" marL="1371600" algn="l">
              <a:spcBef>
                <a:spcPts val="1200"/>
              </a:spcBef>
              <a:spcAft>
                <a:spcPts val="0"/>
              </a:spcAft>
              <a:buClr>
                <a:schemeClr val="dk2"/>
              </a:buClr>
              <a:buSzPts val="1800"/>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3"/>
          <p:cNvSpPr txBox="1"/>
          <p:nvPr>
            <p:ph idx="2" type="body"/>
          </p:nvPr>
        </p:nvSpPr>
        <p:spPr>
          <a:xfrm>
            <a:off x="494400" y="1810800"/>
            <a:ext cx="5520000" cy="4536000"/>
          </a:xfrm>
          <a:prstGeom prst="rect">
            <a:avLst/>
          </a:prstGeom>
          <a:noFill/>
          <a:ln>
            <a:noFill/>
          </a:ln>
        </p:spPr>
        <p:txBody>
          <a:bodyPr anchorCtr="0" anchor="t" bIns="0" lIns="0" spcFirstLastPara="1" rIns="0" wrap="square" tIns="0">
            <a:normAutofit/>
          </a:bodyPr>
          <a:lstStyle>
            <a:lvl1pPr indent="-342900" lvl="0" marL="457200" algn="l">
              <a:spcBef>
                <a:spcPts val="1200"/>
              </a:spcBef>
              <a:spcAft>
                <a:spcPts val="0"/>
              </a:spcAft>
              <a:buClr>
                <a:schemeClr val="dk2"/>
              </a:buClr>
              <a:buSzPts val="1800"/>
              <a:buChar char="•"/>
              <a:defRPr/>
            </a:lvl1pPr>
            <a:lvl2pPr indent="-342900" lvl="1" marL="914400" algn="l">
              <a:spcBef>
                <a:spcPts val="1200"/>
              </a:spcBef>
              <a:spcAft>
                <a:spcPts val="0"/>
              </a:spcAft>
              <a:buClr>
                <a:schemeClr val="dk2"/>
              </a:buClr>
              <a:buSzPts val="1800"/>
              <a:buChar char="−"/>
              <a:defRPr/>
            </a:lvl2pPr>
            <a:lvl3pPr indent="-342900" lvl="2" marL="1371600" algn="l">
              <a:spcBef>
                <a:spcPts val="1200"/>
              </a:spcBef>
              <a:spcAft>
                <a:spcPts val="0"/>
              </a:spcAft>
              <a:buClr>
                <a:schemeClr val="dk2"/>
              </a:buClr>
              <a:buSzPts val="1800"/>
              <a:buChar char="−"/>
              <a:defRPr/>
            </a:lvl3pPr>
            <a:lvl4pPr indent="-342900" lvl="3" marL="1828800" algn="l">
              <a:spcBef>
                <a:spcPts val="1200"/>
              </a:spcBef>
              <a:spcAft>
                <a:spcPts val="0"/>
              </a:spcAft>
              <a:buClr>
                <a:schemeClr val="dk2"/>
              </a:buClr>
              <a:buSzPts val="1800"/>
              <a:buChar char="−"/>
              <a:defRPr/>
            </a:lvl4pPr>
            <a:lvl5pPr indent="-342900" lvl="4" marL="2286000" algn="l">
              <a:spcBef>
                <a:spcPts val="12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23"/>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sz="800">
                <a:solidFill>
                  <a:srgbClr val="8C8C8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3"/>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1pPr>
            <a:lvl2pPr indent="0" lvl="1"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2pPr>
            <a:lvl3pPr indent="0" lvl="2"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3pPr>
            <a:lvl4pPr indent="0" lvl="3"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4pPr>
            <a:lvl5pPr indent="0" lvl="4"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5pPr>
            <a:lvl6pPr indent="0" lvl="5"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6pPr>
            <a:lvl7pPr indent="0" lvl="6"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7pPr>
            <a:lvl8pPr indent="0" lvl="7"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8pPr>
            <a:lvl9pPr indent="0" lvl="8" mar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
        <p:nvSpPr>
          <p:cNvPr id="84" name="Google Shape;84;p23"/>
          <p:cNvSpPr/>
          <p:nvPr>
            <p:ph idx="3" type="chart"/>
          </p:nvPr>
        </p:nvSpPr>
        <p:spPr>
          <a:xfrm>
            <a:off x="6191249" y="1810800"/>
            <a:ext cx="5520000" cy="4536000"/>
          </a:xfrm>
          <a:prstGeom prst="rect">
            <a:avLst/>
          </a:prstGeom>
          <a:noFill/>
          <a:ln>
            <a:noFill/>
          </a:ln>
        </p:spPr>
        <p:txBody>
          <a:bodyPr anchorCtr="0" anchor="t" bIns="0" lIns="0" spcFirstLastPara="1" rIns="0" wrap="square" tIns="0">
            <a:normAutofit/>
          </a:bodyPr>
          <a:lstStyle>
            <a:lvl1pPr lvl="0" marR="0" rtl="0" algn="l">
              <a:spcBef>
                <a:spcPts val="12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lvl="1" marR="0" rtl="0" algn="l">
              <a:spcBef>
                <a:spcPts val="12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2pPr>
            <a:lvl3pPr lvl="2" marR="0" rtl="0" algn="l">
              <a:spcBef>
                <a:spcPts val="12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lvl="3" marR="0" rtl="0" algn="l">
              <a:spcBef>
                <a:spcPts val="12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lvl="4" marR="0" rtl="0" algn="l">
              <a:spcBef>
                <a:spcPts val="12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3.xml"/><Relationship Id="rId22" Type="http://schemas.openxmlformats.org/officeDocument/2006/relationships/slideLayout" Target="../slideLayouts/slideLayout25.xml"/><Relationship Id="rId21" Type="http://schemas.openxmlformats.org/officeDocument/2006/relationships/slideLayout" Target="../slideLayouts/slideLayout24.xml"/><Relationship Id="rId24" Type="http://schemas.openxmlformats.org/officeDocument/2006/relationships/slideLayout" Target="../slideLayouts/slideLayout27.xml"/><Relationship Id="rId23" Type="http://schemas.openxmlformats.org/officeDocument/2006/relationships/slideLayout" Target="../slideLayouts/slideLayout26.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26" Type="http://schemas.openxmlformats.org/officeDocument/2006/relationships/slideLayout" Target="../slideLayouts/slideLayout29.xml"/><Relationship Id="rId25" Type="http://schemas.openxmlformats.org/officeDocument/2006/relationships/slideLayout" Target="../slideLayouts/slideLayout28.xml"/><Relationship Id="rId28" Type="http://schemas.openxmlformats.org/officeDocument/2006/relationships/slideLayout" Target="../slideLayouts/slideLayout31.xml"/><Relationship Id="rId27" Type="http://schemas.openxmlformats.org/officeDocument/2006/relationships/slideLayout" Target="../slideLayouts/slideLayout30.xml"/><Relationship Id="rId5" Type="http://schemas.openxmlformats.org/officeDocument/2006/relationships/slideLayout" Target="../slideLayouts/slideLayout8.xml"/><Relationship Id="rId6" Type="http://schemas.openxmlformats.org/officeDocument/2006/relationships/slideLayout" Target="../slideLayouts/slideLayout9.xml"/><Relationship Id="rId29" Type="http://schemas.openxmlformats.org/officeDocument/2006/relationships/slideLayout" Target="../slideLayouts/slideLayout32.xml"/><Relationship Id="rId7" Type="http://schemas.openxmlformats.org/officeDocument/2006/relationships/slideLayout" Target="../slideLayouts/slideLayout10.xml"/><Relationship Id="rId8" Type="http://schemas.openxmlformats.org/officeDocument/2006/relationships/slideLayout" Target="../slideLayouts/slideLayout11.xml"/><Relationship Id="rId30"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19" Type="http://schemas.openxmlformats.org/officeDocument/2006/relationships/slideLayout" Target="../slideLayouts/slideLayout22.xml"/><Relationship Id="rId1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cxnSp>
        <p:nvCxnSpPr>
          <p:cNvPr id="16" name="Google Shape;16;p6"/>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 name="Shape 42"/>
        <p:cNvGrpSpPr/>
        <p:nvPr/>
      </p:nvGrpSpPr>
      <p:grpSpPr>
        <a:xfrm>
          <a:off x="0" y="0"/>
          <a:ext cx="0" cy="0"/>
          <a:chOff x="0" y="0"/>
          <a:chExt cx="0" cy="0"/>
        </a:xfrm>
      </p:grpSpPr>
      <p:sp>
        <p:nvSpPr>
          <p:cNvPr id="43" name="Google Shape;43;p17"/>
          <p:cNvSpPr txBox="1"/>
          <p:nvPr>
            <p:ph type="title"/>
          </p:nvPr>
        </p:nvSpPr>
        <p:spPr>
          <a:xfrm>
            <a:off x="493484" y="295684"/>
            <a:ext cx="11184000" cy="1516183"/>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accent2"/>
              </a:buClr>
              <a:buSzPts val="3000"/>
              <a:buFont typeface="Arial"/>
              <a:buNone/>
              <a:defRPr b="0" i="0" sz="30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17"/>
          <p:cNvSpPr txBox="1"/>
          <p:nvPr>
            <p:ph idx="1" type="body"/>
          </p:nvPr>
        </p:nvSpPr>
        <p:spPr>
          <a:xfrm>
            <a:off x="493484" y="1809101"/>
            <a:ext cx="11184000" cy="4536504"/>
          </a:xfrm>
          <a:prstGeom prst="rect">
            <a:avLst/>
          </a:prstGeom>
          <a:noFill/>
          <a:ln>
            <a:noFill/>
          </a:ln>
        </p:spPr>
        <p:txBody>
          <a:bodyPr anchorCtr="0" anchor="t" bIns="0" lIns="0" spcFirstLastPara="1" rIns="0" wrap="square" tIns="0">
            <a:normAutofit/>
          </a:bodyPr>
          <a:lstStyle>
            <a:lvl1pPr indent="-342900" lvl="0" marL="457200" marR="0" rtl="0" algn="l">
              <a:spcBef>
                <a:spcPts val="12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42900" lvl="1" marL="914400" marR="0" rtl="0" algn="l">
              <a:spcBef>
                <a:spcPts val="12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2pPr>
            <a:lvl3pPr indent="-342900" lvl="2" marL="1371600" marR="0" rtl="0" algn="l">
              <a:spcBef>
                <a:spcPts val="12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342900" lvl="3" marL="1828800" marR="0" rtl="0" algn="l">
              <a:spcBef>
                <a:spcPts val="12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12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5" name="Google Shape;45;p17"/>
          <p:cNvSpPr txBox="1"/>
          <p:nvPr>
            <p:ph idx="11" type="ftr"/>
          </p:nvPr>
        </p:nvSpPr>
        <p:spPr>
          <a:xfrm>
            <a:off x="493485" y="6407835"/>
            <a:ext cx="10079297" cy="2520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rgbClr val="8C8C8C"/>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6" name="Google Shape;46;p17"/>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1pPr>
            <a:lvl2pPr indent="0" lvl="1" marL="0" marR="0" rt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2pPr>
            <a:lvl3pPr indent="0" lvl="2" marL="0" marR="0" rt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3pPr>
            <a:lvl4pPr indent="0" lvl="3" marL="0" marR="0" rt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4pPr>
            <a:lvl5pPr indent="0" lvl="4" marL="0" marR="0" rt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5pPr>
            <a:lvl6pPr indent="0" lvl="5" marL="0" marR="0" rt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6pPr>
            <a:lvl7pPr indent="0" lvl="6" marL="0" marR="0" rt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7pPr>
            <a:lvl8pPr indent="0" lvl="7" marL="0" marR="0" rt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8pPr>
            <a:lvl9pPr indent="0" lvl="8" marL="0" marR="0" rtl="0" algn="r">
              <a:lnSpc>
                <a:spcPct val="100000"/>
              </a:lnSpc>
              <a:spcBef>
                <a:spcPts val="0"/>
              </a:spcBef>
              <a:spcAft>
                <a:spcPts val="0"/>
              </a:spcAft>
              <a:buNone/>
              <a:defRPr b="0" i="0" sz="800" u="none" cap="none" strike="noStrike">
                <a:solidFill>
                  <a:srgbClr val="8C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
          <p:cNvSpPr txBox="1"/>
          <p:nvPr>
            <p:ph type="ctrTitle"/>
          </p:nvPr>
        </p:nvSpPr>
        <p:spPr>
          <a:xfrm>
            <a:off x="3968020" y="1868457"/>
            <a:ext cx="7746460" cy="294738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3200"/>
              <a:buFont typeface="Arial"/>
              <a:buNone/>
            </a:pPr>
            <a:r>
              <a:rPr b="1" lang="es-MX" sz="3200">
                <a:latin typeface="Arial"/>
                <a:ea typeface="Arial"/>
                <a:cs typeface="Arial"/>
                <a:sym typeface="Arial"/>
              </a:rPr>
              <a:t>Diplomado en Ciencia de Datos UNAM</a:t>
            </a:r>
            <a:br>
              <a:rPr b="1" lang="es-MX" sz="3200">
                <a:latin typeface="Arial"/>
                <a:ea typeface="Arial"/>
                <a:cs typeface="Arial"/>
                <a:sym typeface="Arial"/>
              </a:rPr>
            </a:br>
            <a:r>
              <a:rPr b="1" lang="es-MX" sz="3200">
                <a:latin typeface="Arial"/>
                <a:ea typeface="Arial"/>
                <a:cs typeface="Arial"/>
                <a:sym typeface="Arial"/>
              </a:rPr>
              <a:t>Modulo 12 Data Ops</a:t>
            </a:r>
            <a:br>
              <a:rPr b="1" lang="es-MX" sz="3200">
                <a:latin typeface="Arial"/>
                <a:ea typeface="Arial"/>
                <a:cs typeface="Arial"/>
                <a:sym typeface="Arial"/>
              </a:rPr>
            </a:br>
            <a:r>
              <a:rPr b="1" lang="es-MX" sz="3200">
                <a:latin typeface="Arial"/>
                <a:ea typeface="Arial"/>
                <a:cs typeface="Arial"/>
                <a:sym typeface="Arial"/>
              </a:rPr>
              <a:t>Septiembre de 2023</a:t>
            </a:r>
            <a:br>
              <a:rPr b="1" lang="es-MX" sz="3200">
                <a:latin typeface="Arial"/>
                <a:ea typeface="Arial"/>
                <a:cs typeface="Arial"/>
                <a:sym typeface="Arial"/>
              </a:rPr>
            </a:br>
            <a:br>
              <a:rPr b="1" lang="es-MX" sz="3200">
                <a:latin typeface="Arial"/>
                <a:ea typeface="Arial"/>
                <a:cs typeface="Arial"/>
                <a:sym typeface="Arial"/>
              </a:rPr>
            </a:br>
            <a:br>
              <a:rPr b="1" lang="es-MX" sz="3200">
                <a:latin typeface="Arial"/>
                <a:ea typeface="Arial"/>
                <a:cs typeface="Arial"/>
                <a:sym typeface="Arial"/>
              </a:rPr>
            </a:br>
            <a:endParaRPr sz="3200"/>
          </a:p>
        </p:txBody>
      </p:sp>
      <p:pic>
        <p:nvPicPr>
          <p:cNvPr descr="Logo&#10;&#10;Description automatically generated" id="205" name="Google Shape;205;p1"/>
          <p:cNvPicPr preferRelativeResize="0"/>
          <p:nvPr/>
        </p:nvPicPr>
        <p:blipFill rotWithShape="1">
          <a:blip r:embed="rId3">
            <a:alphaModFix/>
          </a:blip>
          <a:srcRect b="0" l="0" r="0" t="0"/>
          <a:stretch/>
        </p:blipFill>
        <p:spPr>
          <a:xfrm>
            <a:off x="1536374" y="1535522"/>
            <a:ext cx="2183629" cy="24466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txBox="1"/>
          <p:nvPr>
            <p:ph type="title"/>
          </p:nvPr>
        </p:nvSpPr>
        <p:spPr>
          <a:xfrm>
            <a:off x="493484" y="295683"/>
            <a:ext cx="11184000" cy="46949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2"/>
              </a:buClr>
              <a:buSzPts val="3000"/>
              <a:buFont typeface="Arial"/>
              <a:buNone/>
            </a:pPr>
            <a:r>
              <a:rPr lang="es-MX"/>
              <a:t>Los principales elementos del Lean Manufacturing en Devops</a:t>
            </a:r>
            <a:endParaRPr>
              <a:solidFill>
                <a:srgbClr val="575757"/>
              </a:solidFill>
            </a:endParaRPr>
          </a:p>
        </p:txBody>
      </p:sp>
      <p:sp>
        <p:nvSpPr>
          <p:cNvPr id="212" name="Google Shape;212;p12"/>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s-MX"/>
              <a:t>‹#›</a:t>
            </a:fld>
            <a:endParaRPr/>
          </a:p>
        </p:txBody>
      </p:sp>
      <p:grpSp>
        <p:nvGrpSpPr>
          <p:cNvPr id="213" name="Google Shape;213;p12"/>
          <p:cNvGrpSpPr/>
          <p:nvPr/>
        </p:nvGrpSpPr>
        <p:grpSpPr>
          <a:xfrm>
            <a:off x="4277531" y="1296907"/>
            <a:ext cx="3933551" cy="4245215"/>
            <a:chOff x="2438897" y="1865694"/>
            <a:chExt cx="3933551" cy="4245215"/>
          </a:xfrm>
        </p:grpSpPr>
        <p:sp>
          <p:nvSpPr>
            <p:cNvPr id="214" name="Google Shape;214;p12"/>
            <p:cNvSpPr/>
            <p:nvPr/>
          </p:nvSpPr>
          <p:spPr>
            <a:xfrm rot="-2686258">
              <a:off x="2778846" y="3376589"/>
              <a:ext cx="1224136" cy="1224136"/>
            </a:xfrm>
            <a:prstGeom prst="rect">
              <a:avLst/>
            </a:prstGeom>
            <a:solidFill>
              <a:srgbClr val="575757"/>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nvGrpSpPr>
            <p:cNvPr id="215" name="Google Shape;215;p12"/>
            <p:cNvGrpSpPr/>
            <p:nvPr/>
          </p:nvGrpSpPr>
          <p:grpSpPr>
            <a:xfrm rot="-2686258">
              <a:off x="2567899" y="3087744"/>
              <a:ext cx="432048" cy="544290"/>
              <a:chOff x="6420109" y="1454894"/>
              <a:chExt cx="432048" cy="544290"/>
            </a:xfrm>
          </p:grpSpPr>
          <p:sp>
            <p:nvSpPr>
              <p:cNvPr id="216" name="Google Shape;216;p12"/>
              <p:cNvSpPr/>
              <p:nvPr/>
            </p:nvSpPr>
            <p:spPr>
              <a:xfrm>
                <a:off x="6420109" y="1454894"/>
                <a:ext cx="432048" cy="432048"/>
              </a:xfrm>
              <a:prstGeom prst="ellipse">
                <a:avLst/>
              </a:prstGeom>
              <a:solidFill>
                <a:srgbClr val="575757"/>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217" name="Google Shape;217;p12"/>
              <p:cNvSpPr/>
              <p:nvPr/>
            </p:nvSpPr>
            <p:spPr>
              <a:xfrm>
                <a:off x="6509968" y="1832496"/>
                <a:ext cx="252413" cy="166688"/>
              </a:xfrm>
              <a:custGeom>
                <a:rect b="b" l="l" r="r" t="t"/>
                <a:pathLst>
                  <a:path extrusionOk="0" h="166688" w="252413">
                    <a:moveTo>
                      <a:pt x="0" y="0"/>
                    </a:moveTo>
                    <a:lnTo>
                      <a:pt x="252413" y="0"/>
                    </a:lnTo>
                    <a:cubicBezTo>
                      <a:pt x="195263" y="55563"/>
                      <a:pt x="216695" y="118268"/>
                      <a:pt x="252413" y="166688"/>
                    </a:cubicBezTo>
                    <a:lnTo>
                      <a:pt x="0" y="166688"/>
                    </a:lnTo>
                    <a:cubicBezTo>
                      <a:pt x="35719" y="113506"/>
                      <a:pt x="52388" y="62707"/>
                      <a:pt x="0" y="0"/>
                    </a:cubicBezTo>
                    <a:close/>
                  </a:path>
                </a:pathLst>
              </a:custGeom>
              <a:solidFill>
                <a:srgbClr val="575757"/>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grpSp>
          <p:nvGrpSpPr>
            <p:cNvPr id="218" name="Google Shape;218;p12"/>
            <p:cNvGrpSpPr/>
            <p:nvPr/>
          </p:nvGrpSpPr>
          <p:grpSpPr>
            <a:xfrm rot="2713742">
              <a:off x="2927644" y="3966961"/>
              <a:ext cx="432048" cy="533946"/>
              <a:chOff x="6420109" y="1454894"/>
              <a:chExt cx="432048" cy="533946"/>
            </a:xfrm>
          </p:grpSpPr>
          <p:sp>
            <p:nvSpPr>
              <p:cNvPr id="219" name="Google Shape;219;p12"/>
              <p:cNvSpPr/>
              <p:nvPr/>
            </p:nvSpPr>
            <p:spPr>
              <a:xfrm>
                <a:off x="6420109" y="1454894"/>
                <a:ext cx="432048" cy="432048"/>
              </a:xfrm>
              <a:prstGeom prst="ellipse">
                <a:avLst/>
              </a:prstGeom>
              <a:solidFill>
                <a:schemeClr val="lt2"/>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220" name="Google Shape;220;p12"/>
              <p:cNvSpPr/>
              <p:nvPr/>
            </p:nvSpPr>
            <p:spPr>
              <a:xfrm>
                <a:off x="6509927" y="1822152"/>
                <a:ext cx="252413" cy="166688"/>
              </a:xfrm>
              <a:custGeom>
                <a:rect b="b" l="l" r="r" t="t"/>
                <a:pathLst>
                  <a:path extrusionOk="0" h="166688" w="252413">
                    <a:moveTo>
                      <a:pt x="0" y="0"/>
                    </a:moveTo>
                    <a:lnTo>
                      <a:pt x="252413" y="0"/>
                    </a:lnTo>
                    <a:cubicBezTo>
                      <a:pt x="195263" y="55563"/>
                      <a:pt x="216695" y="118268"/>
                      <a:pt x="252413" y="166688"/>
                    </a:cubicBezTo>
                    <a:lnTo>
                      <a:pt x="0" y="166688"/>
                    </a:lnTo>
                    <a:cubicBezTo>
                      <a:pt x="35719" y="113506"/>
                      <a:pt x="52388" y="62707"/>
                      <a:pt x="0" y="0"/>
                    </a:cubicBezTo>
                    <a:close/>
                  </a:path>
                </a:pathLst>
              </a:custGeom>
              <a:solidFill>
                <a:schemeClr val="lt2"/>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grpSp>
          <p:nvGrpSpPr>
            <p:cNvPr id="221" name="Google Shape;221;p12"/>
            <p:cNvGrpSpPr/>
            <p:nvPr/>
          </p:nvGrpSpPr>
          <p:grpSpPr>
            <a:xfrm flipH="1" rot="-8086258">
              <a:off x="3422137" y="3476406"/>
              <a:ext cx="432048" cy="533946"/>
              <a:chOff x="6420109" y="1454894"/>
              <a:chExt cx="432048" cy="533946"/>
            </a:xfrm>
          </p:grpSpPr>
          <p:sp>
            <p:nvSpPr>
              <p:cNvPr id="222" name="Google Shape;222;p12"/>
              <p:cNvSpPr/>
              <p:nvPr/>
            </p:nvSpPr>
            <p:spPr>
              <a:xfrm>
                <a:off x="6420109" y="1454894"/>
                <a:ext cx="432048" cy="432048"/>
              </a:xfrm>
              <a:prstGeom prst="ellipse">
                <a:avLst/>
              </a:prstGeom>
              <a:solidFill>
                <a:schemeClr val="lt2"/>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223" name="Google Shape;223;p12"/>
              <p:cNvSpPr/>
              <p:nvPr/>
            </p:nvSpPr>
            <p:spPr>
              <a:xfrm>
                <a:off x="6509927" y="1822152"/>
                <a:ext cx="252413" cy="166688"/>
              </a:xfrm>
              <a:custGeom>
                <a:rect b="b" l="l" r="r" t="t"/>
                <a:pathLst>
                  <a:path extrusionOk="0" h="166688" w="252413">
                    <a:moveTo>
                      <a:pt x="0" y="0"/>
                    </a:moveTo>
                    <a:lnTo>
                      <a:pt x="252413" y="0"/>
                    </a:lnTo>
                    <a:cubicBezTo>
                      <a:pt x="195263" y="55563"/>
                      <a:pt x="216695" y="118268"/>
                      <a:pt x="252413" y="166688"/>
                    </a:cubicBezTo>
                    <a:lnTo>
                      <a:pt x="0" y="166688"/>
                    </a:lnTo>
                    <a:cubicBezTo>
                      <a:pt x="35719" y="113506"/>
                      <a:pt x="52388" y="62707"/>
                      <a:pt x="0" y="0"/>
                    </a:cubicBezTo>
                    <a:close/>
                  </a:path>
                </a:pathLst>
              </a:custGeom>
              <a:solidFill>
                <a:schemeClr val="lt2"/>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grpSp>
          <p:nvGrpSpPr>
            <p:cNvPr id="224" name="Google Shape;224;p12"/>
            <p:cNvGrpSpPr/>
            <p:nvPr/>
          </p:nvGrpSpPr>
          <p:grpSpPr>
            <a:xfrm rot="2732396">
              <a:off x="3635729" y="1966062"/>
              <a:ext cx="1242459" cy="2289995"/>
              <a:chOff x="5997012" y="1454894"/>
              <a:chExt cx="1242459" cy="2289995"/>
            </a:xfrm>
          </p:grpSpPr>
          <p:sp>
            <p:nvSpPr>
              <p:cNvPr id="225" name="Google Shape;225;p12"/>
              <p:cNvSpPr/>
              <p:nvPr/>
            </p:nvSpPr>
            <p:spPr>
              <a:xfrm>
                <a:off x="6012160" y="1988840"/>
                <a:ext cx="1224136" cy="1224136"/>
              </a:xfrm>
              <a:prstGeom prst="rect">
                <a:avLst/>
              </a:prstGeom>
              <a:solidFill>
                <a:srgbClr val="00A1DE"/>
              </a:solidFill>
              <a:ln cap="flat" cmpd="sng" w="12700">
                <a:solidFill>
                  <a:srgbClr val="00A1DE"/>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nvGrpSpPr>
              <p:cNvPr id="226" name="Google Shape;226;p12"/>
              <p:cNvGrpSpPr/>
              <p:nvPr/>
            </p:nvGrpSpPr>
            <p:grpSpPr>
              <a:xfrm>
                <a:off x="6420109" y="1454894"/>
                <a:ext cx="432048" cy="533946"/>
                <a:chOff x="6420109" y="1454894"/>
                <a:chExt cx="432048" cy="533946"/>
              </a:xfrm>
            </p:grpSpPr>
            <p:sp>
              <p:nvSpPr>
                <p:cNvPr id="227" name="Google Shape;227;p12"/>
                <p:cNvSpPr/>
                <p:nvPr/>
              </p:nvSpPr>
              <p:spPr>
                <a:xfrm>
                  <a:off x="6420109" y="1454894"/>
                  <a:ext cx="432048" cy="432048"/>
                </a:xfrm>
                <a:prstGeom prst="ellipse">
                  <a:avLst/>
                </a:prstGeom>
                <a:solidFill>
                  <a:srgbClr val="00A1DE"/>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228" name="Google Shape;228;p12"/>
                <p:cNvSpPr/>
                <p:nvPr/>
              </p:nvSpPr>
              <p:spPr>
                <a:xfrm>
                  <a:off x="6509927" y="1822152"/>
                  <a:ext cx="252413" cy="166688"/>
                </a:xfrm>
                <a:custGeom>
                  <a:rect b="b" l="l" r="r" t="t"/>
                  <a:pathLst>
                    <a:path extrusionOk="0" h="166688" w="252413">
                      <a:moveTo>
                        <a:pt x="0" y="0"/>
                      </a:moveTo>
                      <a:lnTo>
                        <a:pt x="252413" y="0"/>
                      </a:lnTo>
                      <a:cubicBezTo>
                        <a:pt x="195263" y="55563"/>
                        <a:pt x="216695" y="118268"/>
                        <a:pt x="252413" y="166688"/>
                      </a:cubicBezTo>
                      <a:lnTo>
                        <a:pt x="0" y="166688"/>
                      </a:lnTo>
                      <a:cubicBezTo>
                        <a:pt x="35719" y="113506"/>
                        <a:pt x="52388" y="62707"/>
                        <a:pt x="0" y="0"/>
                      </a:cubicBezTo>
                      <a:close/>
                    </a:path>
                  </a:pathLst>
                </a:custGeom>
                <a:solidFill>
                  <a:srgbClr val="00A1DE"/>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grpSp>
            <p:nvGrpSpPr>
              <p:cNvPr id="229" name="Google Shape;229;p12"/>
              <p:cNvGrpSpPr/>
              <p:nvPr/>
            </p:nvGrpSpPr>
            <p:grpSpPr>
              <a:xfrm flipH="1" rot="10800000">
                <a:off x="6422080" y="3210943"/>
                <a:ext cx="432048" cy="533946"/>
                <a:chOff x="6420109" y="1454894"/>
                <a:chExt cx="432048" cy="533946"/>
              </a:xfrm>
            </p:grpSpPr>
            <p:sp>
              <p:nvSpPr>
                <p:cNvPr id="230" name="Google Shape;230;p12"/>
                <p:cNvSpPr/>
                <p:nvPr/>
              </p:nvSpPr>
              <p:spPr>
                <a:xfrm>
                  <a:off x="6420109" y="1454894"/>
                  <a:ext cx="432048" cy="432048"/>
                </a:xfrm>
                <a:prstGeom prst="ellipse">
                  <a:avLst/>
                </a:prstGeom>
                <a:solidFill>
                  <a:srgbClr val="00A1DE"/>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231" name="Google Shape;231;p12"/>
                <p:cNvSpPr/>
                <p:nvPr/>
              </p:nvSpPr>
              <p:spPr>
                <a:xfrm>
                  <a:off x="6509927" y="1822152"/>
                  <a:ext cx="252413" cy="166688"/>
                </a:xfrm>
                <a:custGeom>
                  <a:rect b="b" l="l" r="r" t="t"/>
                  <a:pathLst>
                    <a:path extrusionOk="0" h="166688" w="252413">
                      <a:moveTo>
                        <a:pt x="0" y="0"/>
                      </a:moveTo>
                      <a:lnTo>
                        <a:pt x="252413" y="0"/>
                      </a:lnTo>
                      <a:cubicBezTo>
                        <a:pt x="195263" y="55563"/>
                        <a:pt x="216695" y="118268"/>
                        <a:pt x="252413" y="166688"/>
                      </a:cubicBezTo>
                      <a:lnTo>
                        <a:pt x="0" y="166688"/>
                      </a:lnTo>
                      <a:cubicBezTo>
                        <a:pt x="35719" y="113506"/>
                        <a:pt x="52388" y="62707"/>
                        <a:pt x="0" y="0"/>
                      </a:cubicBezTo>
                      <a:close/>
                    </a:path>
                  </a:pathLst>
                </a:custGeom>
                <a:solidFill>
                  <a:srgbClr val="00A1DE"/>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grpSp>
            <p:nvGrpSpPr>
              <p:cNvPr id="232" name="Google Shape;232;p12"/>
              <p:cNvGrpSpPr/>
              <p:nvPr/>
            </p:nvGrpSpPr>
            <p:grpSpPr>
              <a:xfrm rot="5400000">
                <a:off x="6053948" y="2327949"/>
                <a:ext cx="432048" cy="545920"/>
                <a:chOff x="6420109" y="1454894"/>
                <a:chExt cx="432048" cy="545920"/>
              </a:xfrm>
            </p:grpSpPr>
            <p:sp>
              <p:nvSpPr>
                <p:cNvPr id="233" name="Google Shape;233;p12"/>
                <p:cNvSpPr/>
                <p:nvPr/>
              </p:nvSpPr>
              <p:spPr>
                <a:xfrm>
                  <a:off x="6420109" y="1454894"/>
                  <a:ext cx="432048" cy="432048"/>
                </a:xfrm>
                <a:prstGeom prst="ellipse">
                  <a:avLst/>
                </a:prstGeom>
                <a:solidFill>
                  <a:schemeClr val="lt2"/>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234" name="Google Shape;234;p12"/>
                <p:cNvSpPr/>
                <p:nvPr/>
              </p:nvSpPr>
              <p:spPr>
                <a:xfrm>
                  <a:off x="6510040" y="1834126"/>
                  <a:ext cx="252413" cy="166688"/>
                </a:xfrm>
                <a:custGeom>
                  <a:rect b="b" l="l" r="r" t="t"/>
                  <a:pathLst>
                    <a:path extrusionOk="0" h="166688" w="252413">
                      <a:moveTo>
                        <a:pt x="0" y="0"/>
                      </a:moveTo>
                      <a:lnTo>
                        <a:pt x="252413" y="0"/>
                      </a:lnTo>
                      <a:cubicBezTo>
                        <a:pt x="195263" y="55563"/>
                        <a:pt x="216695" y="118268"/>
                        <a:pt x="252413" y="166688"/>
                      </a:cubicBezTo>
                      <a:lnTo>
                        <a:pt x="0" y="166688"/>
                      </a:lnTo>
                      <a:cubicBezTo>
                        <a:pt x="35719" y="113506"/>
                        <a:pt x="52388" y="62707"/>
                        <a:pt x="0" y="0"/>
                      </a:cubicBezTo>
                      <a:close/>
                    </a:path>
                  </a:pathLst>
                </a:custGeom>
                <a:solidFill>
                  <a:schemeClr val="lt2"/>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grpSp>
            <p:nvGrpSpPr>
              <p:cNvPr id="235" name="Google Shape;235;p12"/>
              <p:cNvGrpSpPr/>
              <p:nvPr/>
            </p:nvGrpSpPr>
            <p:grpSpPr>
              <a:xfrm flipH="1" rot="-5400000">
                <a:off x="6756474" y="2333935"/>
                <a:ext cx="432048" cy="533946"/>
                <a:chOff x="6420109" y="1454894"/>
                <a:chExt cx="432048" cy="533946"/>
              </a:xfrm>
            </p:grpSpPr>
            <p:sp>
              <p:nvSpPr>
                <p:cNvPr id="236" name="Google Shape;236;p12"/>
                <p:cNvSpPr/>
                <p:nvPr/>
              </p:nvSpPr>
              <p:spPr>
                <a:xfrm>
                  <a:off x="6420109" y="1454894"/>
                  <a:ext cx="432048" cy="432048"/>
                </a:xfrm>
                <a:prstGeom prst="ellipse">
                  <a:avLst/>
                </a:prstGeom>
                <a:solidFill>
                  <a:schemeClr val="lt2"/>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237" name="Google Shape;237;p12"/>
                <p:cNvSpPr/>
                <p:nvPr/>
              </p:nvSpPr>
              <p:spPr>
                <a:xfrm>
                  <a:off x="6509927" y="1822152"/>
                  <a:ext cx="252413" cy="166688"/>
                </a:xfrm>
                <a:custGeom>
                  <a:rect b="b" l="l" r="r" t="t"/>
                  <a:pathLst>
                    <a:path extrusionOk="0" h="166688" w="252413">
                      <a:moveTo>
                        <a:pt x="0" y="0"/>
                      </a:moveTo>
                      <a:lnTo>
                        <a:pt x="252413" y="0"/>
                      </a:lnTo>
                      <a:cubicBezTo>
                        <a:pt x="195263" y="55563"/>
                        <a:pt x="216695" y="118268"/>
                        <a:pt x="252413" y="166688"/>
                      </a:cubicBezTo>
                      <a:lnTo>
                        <a:pt x="0" y="166688"/>
                      </a:lnTo>
                      <a:cubicBezTo>
                        <a:pt x="35719" y="113506"/>
                        <a:pt x="52388" y="62707"/>
                        <a:pt x="0" y="0"/>
                      </a:cubicBezTo>
                      <a:close/>
                    </a:path>
                  </a:pathLst>
                </a:custGeom>
                <a:solidFill>
                  <a:schemeClr val="lt2"/>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grpSp>
        <p:grpSp>
          <p:nvGrpSpPr>
            <p:cNvPr id="238" name="Google Shape;238;p12"/>
            <p:cNvGrpSpPr/>
            <p:nvPr/>
          </p:nvGrpSpPr>
          <p:grpSpPr>
            <a:xfrm rot="8141066">
              <a:off x="4520227" y="2848180"/>
              <a:ext cx="1230486" cy="2281014"/>
              <a:chOff x="6008985" y="1454894"/>
              <a:chExt cx="1230486" cy="2281014"/>
            </a:xfrm>
          </p:grpSpPr>
          <p:sp>
            <p:nvSpPr>
              <p:cNvPr id="239" name="Google Shape;239;p12"/>
              <p:cNvSpPr/>
              <p:nvPr/>
            </p:nvSpPr>
            <p:spPr>
              <a:xfrm>
                <a:off x="6012160" y="1988840"/>
                <a:ext cx="1224136" cy="1224136"/>
              </a:xfrm>
              <a:prstGeom prst="rect">
                <a:avLst/>
              </a:prstGeom>
              <a:solidFill>
                <a:srgbClr val="B4B4B4"/>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nvGrpSpPr>
              <p:cNvPr id="240" name="Google Shape;240;p12"/>
              <p:cNvGrpSpPr/>
              <p:nvPr/>
            </p:nvGrpSpPr>
            <p:grpSpPr>
              <a:xfrm>
                <a:off x="6420109" y="1454894"/>
                <a:ext cx="432048" cy="544290"/>
                <a:chOff x="6420109" y="1454894"/>
                <a:chExt cx="432048" cy="544290"/>
              </a:xfrm>
            </p:grpSpPr>
            <p:sp>
              <p:nvSpPr>
                <p:cNvPr id="241" name="Google Shape;241;p12"/>
                <p:cNvSpPr/>
                <p:nvPr/>
              </p:nvSpPr>
              <p:spPr>
                <a:xfrm>
                  <a:off x="6420109" y="1454894"/>
                  <a:ext cx="432048" cy="432048"/>
                </a:xfrm>
                <a:prstGeom prst="ellipse">
                  <a:avLst/>
                </a:prstGeom>
                <a:solidFill>
                  <a:srgbClr val="B4B4B4"/>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242" name="Google Shape;242;p12"/>
                <p:cNvSpPr/>
                <p:nvPr/>
              </p:nvSpPr>
              <p:spPr>
                <a:xfrm>
                  <a:off x="6510051" y="1832496"/>
                  <a:ext cx="252413" cy="166688"/>
                </a:xfrm>
                <a:custGeom>
                  <a:rect b="b" l="l" r="r" t="t"/>
                  <a:pathLst>
                    <a:path extrusionOk="0" h="166688" w="252413">
                      <a:moveTo>
                        <a:pt x="0" y="0"/>
                      </a:moveTo>
                      <a:lnTo>
                        <a:pt x="252413" y="0"/>
                      </a:lnTo>
                      <a:cubicBezTo>
                        <a:pt x="195263" y="55563"/>
                        <a:pt x="216695" y="118268"/>
                        <a:pt x="252413" y="166688"/>
                      </a:cubicBezTo>
                      <a:lnTo>
                        <a:pt x="0" y="166688"/>
                      </a:lnTo>
                      <a:cubicBezTo>
                        <a:pt x="35719" y="113506"/>
                        <a:pt x="52388" y="62707"/>
                        <a:pt x="0" y="0"/>
                      </a:cubicBezTo>
                      <a:close/>
                    </a:path>
                  </a:pathLst>
                </a:custGeom>
                <a:solidFill>
                  <a:srgbClr val="B4B4B4"/>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grpSp>
            <p:nvGrpSpPr>
              <p:cNvPr id="243" name="Google Shape;243;p12"/>
              <p:cNvGrpSpPr/>
              <p:nvPr/>
            </p:nvGrpSpPr>
            <p:grpSpPr>
              <a:xfrm flipH="1" rot="10800000">
                <a:off x="6421972" y="3201963"/>
                <a:ext cx="432048" cy="533945"/>
                <a:chOff x="6420001" y="1463875"/>
                <a:chExt cx="432048" cy="533945"/>
              </a:xfrm>
            </p:grpSpPr>
            <p:sp>
              <p:nvSpPr>
                <p:cNvPr id="244" name="Google Shape;244;p12"/>
                <p:cNvSpPr/>
                <p:nvPr/>
              </p:nvSpPr>
              <p:spPr>
                <a:xfrm>
                  <a:off x="6420001" y="1463875"/>
                  <a:ext cx="432048" cy="432048"/>
                </a:xfrm>
                <a:prstGeom prst="ellipse">
                  <a:avLst/>
                </a:prstGeom>
                <a:solidFill>
                  <a:srgbClr val="B4B4B4"/>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245" name="Google Shape;245;p12"/>
                <p:cNvSpPr/>
                <p:nvPr/>
              </p:nvSpPr>
              <p:spPr>
                <a:xfrm>
                  <a:off x="6509820" y="1831132"/>
                  <a:ext cx="252413" cy="166688"/>
                </a:xfrm>
                <a:custGeom>
                  <a:rect b="b" l="l" r="r" t="t"/>
                  <a:pathLst>
                    <a:path extrusionOk="0" h="166688" w="252413">
                      <a:moveTo>
                        <a:pt x="0" y="0"/>
                      </a:moveTo>
                      <a:lnTo>
                        <a:pt x="252413" y="0"/>
                      </a:lnTo>
                      <a:cubicBezTo>
                        <a:pt x="195263" y="55563"/>
                        <a:pt x="216695" y="118268"/>
                        <a:pt x="252413" y="166688"/>
                      </a:cubicBezTo>
                      <a:lnTo>
                        <a:pt x="0" y="166688"/>
                      </a:lnTo>
                      <a:cubicBezTo>
                        <a:pt x="35719" y="113506"/>
                        <a:pt x="52388" y="62707"/>
                        <a:pt x="0" y="0"/>
                      </a:cubicBezTo>
                      <a:close/>
                    </a:path>
                  </a:pathLst>
                </a:custGeom>
                <a:solidFill>
                  <a:srgbClr val="B4B4B4"/>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grpSp>
            <p:nvGrpSpPr>
              <p:cNvPr id="246" name="Google Shape;246;p12"/>
              <p:cNvGrpSpPr/>
              <p:nvPr/>
            </p:nvGrpSpPr>
            <p:grpSpPr>
              <a:xfrm rot="5400000">
                <a:off x="6059934" y="2333935"/>
                <a:ext cx="432048" cy="533946"/>
                <a:chOff x="6420109" y="1454894"/>
                <a:chExt cx="432048" cy="533946"/>
              </a:xfrm>
            </p:grpSpPr>
            <p:sp>
              <p:nvSpPr>
                <p:cNvPr id="247" name="Google Shape;247;p12"/>
                <p:cNvSpPr/>
                <p:nvPr/>
              </p:nvSpPr>
              <p:spPr>
                <a:xfrm>
                  <a:off x="6420109" y="1454894"/>
                  <a:ext cx="432048" cy="432048"/>
                </a:xfrm>
                <a:prstGeom prst="ellipse">
                  <a:avLst/>
                </a:prstGeom>
                <a:solidFill>
                  <a:schemeClr val="lt2"/>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248" name="Google Shape;248;p12"/>
                <p:cNvSpPr/>
                <p:nvPr/>
              </p:nvSpPr>
              <p:spPr>
                <a:xfrm>
                  <a:off x="6509927" y="1822152"/>
                  <a:ext cx="252413" cy="166688"/>
                </a:xfrm>
                <a:custGeom>
                  <a:rect b="b" l="l" r="r" t="t"/>
                  <a:pathLst>
                    <a:path extrusionOk="0" h="166688" w="252413">
                      <a:moveTo>
                        <a:pt x="0" y="0"/>
                      </a:moveTo>
                      <a:lnTo>
                        <a:pt x="252413" y="0"/>
                      </a:lnTo>
                      <a:cubicBezTo>
                        <a:pt x="195263" y="55563"/>
                        <a:pt x="216695" y="118268"/>
                        <a:pt x="252413" y="166688"/>
                      </a:cubicBezTo>
                      <a:lnTo>
                        <a:pt x="0" y="166688"/>
                      </a:lnTo>
                      <a:cubicBezTo>
                        <a:pt x="35719" y="113506"/>
                        <a:pt x="52388" y="62707"/>
                        <a:pt x="0" y="0"/>
                      </a:cubicBezTo>
                      <a:close/>
                    </a:path>
                  </a:pathLst>
                </a:custGeom>
                <a:solidFill>
                  <a:schemeClr val="lt2"/>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grpSp>
            <p:nvGrpSpPr>
              <p:cNvPr id="249" name="Google Shape;249;p12"/>
              <p:cNvGrpSpPr/>
              <p:nvPr/>
            </p:nvGrpSpPr>
            <p:grpSpPr>
              <a:xfrm flipH="1" rot="-5400000">
                <a:off x="6756474" y="2333935"/>
                <a:ext cx="432048" cy="533946"/>
                <a:chOff x="6420109" y="1454894"/>
                <a:chExt cx="432048" cy="533946"/>
              </a:xfrm>
            </p:grpSpPr>
            <p:sp>
              <p:nvSpPr>
                <p:cNvPr id="250" name="Google Shape;250;p12"/>
                <p:cNvSpPr/>
                <p:nvPr/>
              </p:nvSpPr>
              <p:spPr>
                <a:xfrm>
                  <a:off x="6420109" y="1454894"/>
                  <a:ext cx="432048" cy="432048"/>
                </a:xfrm>
                <a:prstGeom prst="ellipse">
                  <a:avLst/>
                </a:prstGeom>
                <a:solidFill>
                  <a:schemeClr val="lt2"/>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251" name="Google Shape;251;p12"/>
                <p:cNvSpPr/>
                <p:nvPr/>
              </p:nvSpPr>
              <p:spPr>
                <a:xfrm>
                  <a:off x="6509927" y="1822152"/>
                  <a:ext cx="252413" cy="166688"/>
                </a:xfrm>
                <a:custGeom>
                  <a:rect b="b" l="l" r="r" t="t"/>
                  <a:pathLst>
                    <a:path extrusionOk="0" h="166688" w="252413">
                      <a:moveTo>
                        <a:pt x="0" y="0"/>
                      </a:moveTo>
                      <a:lnTo>
                        <a:pt x="252413" y="0"/>
                      </a:lnTo>
                      <a:cubicBezTo>
                        <a:pt x="195263" y="55563"/>
                        <a:pt x="216695" y="118268"/>
                        <a:pt x="252413" y="166688"/>
                      </a:cubicBezTo>
                      <a:lnTo>
                        <a:pt x="0" y="166688"/>
                      </a:lnTo>
                      <a:cubicBezTo>
                        <a:pt x="35719" y="113506"/>
                        <a:pt x="52388" y="62707"/>
                        <a:pt x="0" y="0"/>
                      </a:cubicBezTo>
                      <a:close/>
                    </a:path>
                  </a:pathLst>
                </a:custGeom>
                <a:solidFill>
                  <a:schemeClr val="lt2"/>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grpSp>
        <p:grpSp>
          <p:nvGrpSpPr>
            <p:cNvPr id="252" name="Google Shape;252;p12"/>
            <p:cNvGrpSpPr/>
            <p:nvPr/>
          </p:nvGrpSpPr>
          <p:grpSpPr>
            <a:xfrm rot="-8108659">
              <a:off x="3647948" y="3725639"/>
              <a:ext cx="1243524" cy="2278358"/>
              <a:chOff x="6008985" y="1442046"/>
              <a:chExt cx="1243524" cy="2278358"/>
            </a:xfrm>
          </p:grpSpPr>
          <p:sp>
            <p:nvSpPr>
              <p:cNvPr id="253" name="Google Shape;253;p12"/>
              <p:cNvSpPr/>
              <p:nvPr/>
            </p:nvSpPr>
            <p:spPr>
              <a:xfrm>
                <a:off x="6028373" y="1976061"/>
                <a:ext cx="1224136" cy="1224136"/>
              </a:xfrm>
              <a:prstGeom prst="rect">
                <a:avLst/>
              </a:prstGeom>
              <a:solidFill>
                <a:srgbClr val="8C8C8C"/>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nvGrpSpPr>
              <p:cNvPr id="254" name="Google Shape;254;p12"/>
              <p:cNvGrpSpPr/>
              <p:nvPr/>
            </p:nvGrpSpPr>
            <p:grpSpPr>
              <a:xfrm>
                <a:off x="6436261" y="1442046"/>
                <a:ext cx="432048" cy="544289"/>
                <a:chOff x="6436261" y="1442046"/>
                <a:chExt cx="432048" cy="544289"/>
              </a:xfrm>
            </p:grpSpPr>
            <p:sp>
              <p:nvSpPr>
                <p:cNvPr id="255" name="Google Shape;255;p12"/>
                <p:cNvSpPr/>
                <p:nvPr/>
              </p:nvSpPr>
              <p:spPr>
                <a:xfrm>
                  <a:off x="6436261" y="1442046"/>
                  <a:ext cx="432048" cy="432048"/>
                </a:xfrm>
                <a:prstGeom prst="ellipse">
                  <a:avLst/>
                </a:prstGeom>
                <a:solidFill>
                  <a:srgbClr val="8C8C8C"/>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256" name="Google Shape;256;p12"/>
                <p:cNvSpPr/>
                <p:nvPr/>
              </p:nvSpPr>
              <p:spPr>
                <a:xfrm>
                  <a:off x="6526051" y="1819647"/>
                  <a:ext cx="252413" cy="166688"/>
                </a:xfrm>
                <a:custGeom>
                  <a:rect b="b" l="l" r="r" t="t"/>
                  <a:pathLst>
                    <a:path extrusionOk="0" h="166688" w="252413">
                      <a:moveTo>
                        <a:pt x="0" y="0"/>
                      </a:moveTo>
                      <a:lnTo>
                        <a:pt x="252413" y="0"/>
                      </a:lnTo>
                      <a:cubicBezTo>
                        <a:pt x="195263" y="55563"/>
                        <a:pt x="216695" y="118268"/>
                        <a:pt x="252413" y="166688"/>
                      </a:cubicBezTo>
                      <a:lnTo>
                        <a:pt x="0" y="166688"/>
                      </a:lnTo>
                      <a:cubicBezTo>
                        <a:pt x="35719" y="113506"/>
                        <a:pt x="52388" y="62707"/>
                        <a:pt x="0" y="0"/>
                      </a:cubicBezTo>
                      <a:close/>
                    </a:path>
                  </a:pathLst>
                </a:custGeom>
                <a:solidFill>
                  <a:srgbClr val="8C8C8C"/>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grpSp>
            <p:nvGrpSpPr>
              <p:cNvPr id="257" name="Google Shape;257;p12"/>
              <p:cNvGrpSpPr/>
              <p:nvPr/>
            </p:nvGrpSpPr>
            <p:grpSpPr>
              <a:xfrm flipH="1" rot="10800000">
                <a:off x="6427182" y="3186460"/>
                <a:ext cx="432048" cy="533944"/>
                <a:chOff x="6425211" y="1479379"/>
                <a:chExt cx="432048" cy="533944"/>
              </a:xfrm>
            </p:grpSpPr>
            <p:sp>
              <p:nvSpPr>
                <p:cNvPr id="258" name="Google Shape;258;p12"/>
                <p:cNvSpPr/>
                <p:nvPr/>
              </p:nvSpPr>
              <p:spPr>
                <a:xfrm>
                  <a:off x="6425211" y="1479379"/>
                  <a:ext cx="432048" cy="432048"/>
                </a:xfrm>
                <a:prstGeom prst="ellipse">
                  <a:avLst/>
                </a:prstGeom>
                <a:solidFill>
                  <a:srgbClr val="8C8C8C"/>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259" name="Google Shape;259;p12"/>
                <p:cNvSpPr/>
                <p:nvPr/>
              </p:nvSpPr>
              <p:spPr>
                <a:xfrm>
                  <a:off x="6515031" y="1846635"/>
                  <a:ext cx="252413" cy="166688"/>
                </a:xfrm>
                <a:custGeom>
                  <a:rect b="b" l="l" r="r" t="t"/>
                  <a:pathLst>
                    <a:path extrusionOk="0" h="166688" w="252413">
                      <a:moveTo>
                        <a:pt x="0" y="0"/>
                      </a:moveTo>
                      <a:lnTo>
                        <a:pt x="252413" y="0"/>
                      </a:lnTo>
                      <a:cubicBezTo>
                        <a:pt x="195263" y="55563"/>
                        <a:pt x="216695" y="118268"/>
                        <a:pt x="252413" y="166688"/>
                      </a:cubicBezTo>
                      <a:lnTo>
                        <a:pt x="0" y="166688"/>
                      </a:lnTo>
                      <a:cubicBezTo>
                        <a:pt x="35719" y="113506"/>
                        <a:pt x="52388" y="62707"/>
                        <a:pt x="0" y="0"/>
                      </a:cubicBezTo>
                      <a:close/>
                    </a:path>
                  </a:pathLst>
                </a:custGeom>
                <a:solidFill>
                  <a:srgbClr val="8C8C8C"/>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grpSp>
            <p:nvGrpSpPr>
              <p:cNvPr id="260" name="Google Shape;260;p12"/>
              <p:cNvGrpSpPr/>
              <p:nvPr/>
            </p:nvGrpSpPr>
            <p:grpSpPr>
              <a:xfrm rot="5400000">
                <a:off x="6059934" y="2333935"/>
                <a:ext cx="432048" cy="533946"/>
                <a:chOff x="6420109" y="1454894"/>
                <a:chExt cx="432048" cy="533946"/>
              </a:xfrm>
            </p:grpSpPr>
            <p:sp>
              <p:nvSpPr>
                <p:cNvPr id="261" name="Google Shape;261;p12"/>
                <p:cNvSpPr/>
                <p:nvPr/>
              </p:nvSpPr>
              <p:spPr>
                <a:xfrm>
                  <a:off x="6420109" y="1454894"/>
                  <a:ext cx="432048" cy="432048"/>
                </a:xfrm>
                <a:prstGeom prst="ellipse">
                  <a:avLst/>
                </a:prstGeom>
                <a:solidFill>
                  <a:schemeClr val="lt2"/>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262" name="Google Shape;262;p12"/>
                <p:cNvSpPr/>
                <p:nvPr/>
              </p:nvSpPr>
              <p:spPr>
                <a:xfrm>
                  <a:off x="6509927" y="1822152"/>
                  <a:ext cx="252413" cy="166688"/>
                </a:xfrm>
                <a:custGeom>
                  <a:rect b="b" l="l" r="r" t="t"/>
                  <a:pathLst>
                    <a:path extrusionOk="0" h="166688" w="252413">
                      <a:moveTo>
                        <a:pt x="0" y="0"/>
                      </a:moveTo>
                      <a:lnTo>
                        <a:pt x="252413" y="0"/>
                      </a:lnTo>
                      <a:cubicBezTo>
                        <a:pt x="195263" y="55563"/>
                        <a:pt x="216695" y="118268"/>
                        <a:pt x="252413" y="166688"/>
                      </a:cubicBezTo>
                      <a:lnTo>
                        <a:pt x="0" y="166688"/>
                      </a:lnTo>
                      <a:cubicBezTo>
                        <a:pt x="35719" y="113506"/>
                        <a:pt x="52388" y="62707"/>
                        <a:pt x="0" y="0"/>
                      </a:cubicBezTo>
                      <a:close/>
                    </a:path>
                  </a:pathLst>
                </a:custGeom>
                <a:solidFill>
                  <a:schemeClr val="lt2"/>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grpSp>
            <p:nvGrpSpPr>
              <p:cNvPr id="263" name="Google Shape;263;p12"/>
              <p:cNvGrpSpPr/>
              <p:nvPr/>
            </p:nvGrpSpPr>
            <p:grpSpPr>
              <a:xfrm flipH="1" rot="-5400000">
                <a:off x="6756474" y="2333935"/>
                <a:ext cx="432048" cy="533946"/>
                <a:chOff x="6420109" y="1454894"/>
                <a:chExt cx="432048" cy="533946"/>
              </a:xfrm>
            </p:grpSpPr>
            <p:sp>
              <p:nvSpPr>
                <p:cNvPr id="264" name="Google Shape;264;p12"/>
                <p:cNvSpPr/>
                <p:nvPr/>
              </p:nvSpPr>
              <p:spPr>
                <a:xfrm>
                  <a:off x="6420109" y="1454894"/>
                  <a:ext cx="432048" cy="432048"/>
                </a:xfrm>
                <a:prstGeom prst="ellipse">
                  <a:avLst/>
                </a:prstGeom>
                <a:solidFill>
                  <a:schemeClr val="lt2"/>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265" name="Google Shape;265;p12"/>
                <p:cNvSpPr/>
                <p:nvPr/>
              </p:nvSpPr>
              <p:spPr>
                <a:xfrm>
                  <a:off x="6509927" y="1822152"/>
                  <a:ext cx="252413" cy="166688"/>
                </a:xfrm>
                <a:custGeom>
                  <a:rect b="b" l="l" r="r" t="t"/>
                  <a:pathLst>
                    <a:path extrusionOk="0" h="166688" w="252413">
                      <a:moveTo>
                        <a:pt x="0" y="0"/>
                      </a:moveTo>
                      <a:lnTo>
                        <a:pt x="252413" y="0"/>
                      </a:lnTo>
                      <a:cubicBezTo>
                        <a:pt x="195263" y="55563"/>
                        <a:pt x="216695" y="118268"/>
                        <a:pt x="252413" y="166688"/>
                      </a:cubicBezTo>
                      <a:lnTo>
                        <a:pt x="0" y="166688"/>
                      </a:lnTo>
                      <a:cubicBezTo>
                        <a:pt x="35719" y="113506"/>
                        <a:pt x="52388" y="62707"/>
                        <a:pt x="0" y="0"/>
                      </a:cubicBezTo>
                      <a:close/>
                    </a:path>
                  </a:pathLst>
                </a:custGeom>
                <a:solidFill>
                  <a:schemeClr val="lt2"/>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grpSp>
        <p:grpSp>
          <p:nvGrpSpPr>
            <p:cNvPr id="266" name="Google Shape;266;p12"/>
            <p:cNvGrpSpPr/>
            <p:nvPr/>
          </p:nvGrpSpPr>
          <p:grpSpPr>
            <a:xfrm flipH="1" rot="8113742">
              <a:off x="3808839" y="4320759"/>
              <a:ext cx="432048" cy="559788"/>
              <a:chOff x="6425276" y="1438032"/>
              <a:chExt cx="432048" cy="559788"/>
            </a:xfrm>
          </p:grpSpPr>
          <p:sp>
            <p:nvSpPr>
              <p:cNvPr id="267" name="Google Shape;267;p12"/>
              <p:cNvSpPr/>
              <p:nvPr/>
            </p:nvSpPr>
            <p:spPr>
              <a:xfrm>
                <a:off x="6425276" y="1438032"/>
                <a:ext cx="432048" cy="432048"/>
              </a:xfrm>
              <a:prstGeom prst="ellipse">
                <a:avLst/>
              </a:prstGeom>
              <a:solidFill>
                <a:srgbClr val="575757"/>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268" name="Google Shape;268;p12"/>
              <p:cNvSpPr/>
              <p:nvPr/>
            </p:nvSpPr>
            <p:spPr>
              <a:xfrm>
                <a:off x="6509820" y="1831132"/>
                <a:ext cx="252413" cy="166688"/>
              </a:xfrm>
              <a:custGeom>
                <a:rect b="b" l="l" r="r" t="t"/>
                <a:pathLst>
                  <a:path extrusionOk="0" h="166688" w="252413">
                    <a:moveTo>
                      <a:pt x="0" y="0"/>
                    </a:moveTo>
                    <a:lnTo>
                      <a:pt x="252413" y="0"/>
                    </a:lnTo>
                    <a:cubicBezTo>
                      <a:pt x="195263" y="55563"/>
                      <a:pt x="216695" y="118268"/>
                      <a:pt x="252413" y="166688"/>
                    </a:cubicBezTo>
                    <a:lnTo>
                      <a:pt x="0" y="166688"/>
                    </a:lnTo>
                    <a:cubicBezTo>
                      <a:pt x="35719" y="113506"/>
                      <a:pt x="52388" y="62707"/>
                      <a:pt x="0" y="0"/>
                    </a:cubicBezTo>
                    <a:close/>
                  </a:path>
                </a:pathLst>
              </a:custGeom>
              <a:solidFill>
                <a:srgbClr val="575757"/>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grpSp>
      <p:sp>
        <p:nvSpPr>
          <p:cNvPr id="269" name="Google Shape;269;p12"/>
          <p:cNvSpPr/>
          <p:nvPr/>
        </p:nvSpPr>
        <p:spPr>
          <a:xfrm>
            <a:off x="8102228" y="1435237"/>
            <a:ext cx="2527100" cy="16619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MX" sz="1200" u="none" cap="none" strike="noStrike">
                <a:solidFill>
                  <a:srgbClr val="313131"/>
                </a:solidFill>
                <a:latin typeface="Arial"/>
                <a:ea typeface="Arial"/>
                <a:cs typeface="Arial"/>
                <a:sym typeface="Arial"/>
              </a:rPr>
              <a:t>Herramientas y elementos principales</a:t>
            </a:r>
            <a:br>
              <a:rPr b="1" i="0" lang="es-MX" sz="1000" u="none" cap="none" strike="noStrike">
                <a:solidFill>
                  <a:srgbClr val="313131"/>
                </a:solidFill>
                <a:latin typeface="Arial"/>
                <a:ea typeface="Arial"/>
                <a:cs typeface="Arial"/>
                <a:sym typeface="Arial"/>
              </a:rPr>
            </a:br>
            <a:r>
              <a:rPr b="0" i="0" lang="es-MX" sz="1200" u="none" cap="none" strike="noStrike">
                <a:solidFill>
                  <a:srgbClr val="313131"/>
                </a:solidFill>
                <a:latin typeface="Arial"/>
                <a:ea typeface="Arial"/>
                <a:cs typeface="Arial"/>
                <a:sym typeface="Arial"/>
              </a:rPr>
              <a:t>Lean y Lean Manufacturing pueden ser herramientas valiosas para el Data ops pues al aplicar estas prácticas, las organizaciones pueden mejorar la eficiencia, la productividad y la calidad de sus procesos de datos. </a:t>
            </a:r>
            <a:endParaRPr/>
          </a:p>
        </p:txBody>
      </p:sp>
      <p:cxnSp>
        <p:nvCxnSpPr>
          <p:cNvPr id="270" name="Google Shape;270;p12"/>
          <p:cNvCxnSpPr/>
          <p:nvPr/>
        </p:nvCxnSpPr>
        <p:spPr>
          <a:xfrm flipH="1" rot="10800000">
            <a:off x="6196304" y="1435302"/>
            <a:ext cx="1830600" cy="323100"/>
          </a:xfrm>
          <a:prstGeom prst="bentConnector3">
            <a:avLst>
              <a:gd fmla="val 46" name="adj1"/>
            </a:avLst>
          </a:prstGeom>
          <a:noFill/>
          <a:ln cap="flat" cmpd="sng" w="12700">
            <a:solidFill>
              <a:srgbClr val="00A1DE"/>
            </a:solidFill>
            <a:prstDash val="solid"/>
            <a:round/>
            <a:headEnd len="sm" w="sm" type="none"/>
            <a:tailEnd len="med" w="med" type="triangle"/>
          </a:ln>
        </p:spPr>
      </p:cxnSp>
      <p:cxnSp>
        <p:nvCxnSpPr>
          <p:cNvPr id="271" name="Google Shape;271;p12"/>
          <p:cNvCxnSpPr/>
          <p:nvPr/>
        </p:nvCxnSpPr>
        <p:spPr>
          <a:xfrm flipH="1" rot="-5400000">
            <a:off x="7166040" y="4076734"/>
            <a:ext cx="877800" cy="843900"/>
          </a:xfrm>
          <a:prstGeom prst="bentConnector3">
            <a:avLst>
              <a:gd fmla="val 100000" name="adj1"/>
            </a:avLst>
          </a:prstGeom>
          <a:noFill/>
          <a:ln cap="flat" cmpd="sng" w="12700">
            <a:solidFill>
              <a:srgbClr val="B4B4B4"/>
            </a:solidFill>
            <a:prstDash val="solid"/>
            <a:round/>
            <a:headEnd len="sm" w="sm" type="none"/>
            <a:tailEnd len="med" w="med" type="triangle"/>
          </a:ln>
        </p:spPr>
      </p:cxnSp>
      <p:sp>
        <p:nvSpPr>
          <p:cNvPr id="272" name="Google Shape;272;p12"/>
          <p:cNvSpPr/>
          <p:nvPr/>
        </p:nvSpPr>
        <p:spPr>
          <a:xfrm>
            <a:off x="8102227" y="4937553"/>
            <a:ext cx="2527099" cy="126188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MX" sz="1200" u="none" cap="none" strike="noStrike">
                <a:solidFill>
                  <a:srgbClr val="313131"/>
                </a:solidFill>
                <a:latin typeface="Arial"/>
                <a:ea typeface="Arial"/>
                <a:cs typeface="Arial"/>
                <a:sym typeface="Arial"/>
              </a:rPr>
              <a:t>Relación con data Ops </a:t>
            </a:r>
            <a:br>
              <a:rPr b="1" i="0" lang="es-MX" sz="1000" u="none" cap="none" strike="noStrike">
                <a:solidFill>
                  <a:srgbClr val="313131"/>
                </a:solidFill>
                <a:latin typeface="Arial"/>
                <a:ea typeface="Arial"/>
                <a:cs typeface="Arial"/>
                <a:sym typeface="Arial"/>
              </a:rPr>
            </a:br>
            <a:r>
              <a:rPr b="1" i="0" lang="es-MX" sz="1000" u="none" cap="none" strike="noStrike">
                <a:solidFill>
                  <a:srgbClr val="313131"/>
                </a:solidFill>
                <a:latin typeface="Arial"/>
                <a:ea typeface="Arial"/>
                <a:cs typeface="Arial"/>
                <a:sym typeface="Arial"/>
              </a:rPr>
              <a:t>A</a:t>
            </a:r>
            <a:r>
              <a:rPr b="0" i="0" lang="es-MX" sz="1000" u="none" cap="none" strike="noStrike">
                <a:solidFill>
                  <a:srgbClr val="313131"/>
                </a:solidFill>
                <a:latin typeface="Arial"/>
                <a:ea typeface="Arial"/>
                <a:cs typeface="Arial"/>
                <a:sym typeface="Arial"/>
              </a:rPr>
              <a:t>mbos se centran en la mejora continua y la eficiencia. Lean Manufacturing es una filosofía de producción que se centra en la eliminación del desperdicio y la mejora de la eficiencia de los procesos. DataOps es una disciplina que se centra en la gestión y el análisis de datos de forma eficiente y eficaz.</a:t>
            </a:r>
            <a:endParaRPr b="0" i="0" sz="1000" u="none" cap="none" strike="noStrike">
              <a:solidFill>
                <a:srgbClr val="313131"/>
              </a:solidFill>
              <a:latin typeface="Arial"/>
              <a:ea typeface="Arial"/>
              <a:cs typeface="Arial"/>
              <a:sym typeface="Arial"/>
            </a:endParaRPr>
          </a:p>
        </p:txBody>
      </p:sp>
      <p:cxnSp>
        <p:nvCxnSpPr>
          <p:cNvPr id="273" name="Google Shape;273;p12"/>
          <p:cNvCxnSpPr/>
          <p:nvPr/>
        </p:nvCxnSpPr>
        <p:spPr>
          <a:xfrm rot="10800000">
            <a:off x="3392172" y="1435163"/>
            <a:ext cx="1626300" cy="1316100"/>
          </a:xfrm>
          <a:prstGeom prst="bentConnector3">
            <a:avLst>
              <a:gd fmla="val -1275" name="adj1"/>
            </a:avLst>
          </a:prstGeom>
          <a:noFill/>
          <a:ln cap="flat" cmpd="sng" w="12700">
            <a:solidFill>
              <a:srgbClr val="575757"/>
            </a:solidFill>
            <a:prstDash val="solid"/>
            <a:round/>
            <a:headEnd len="sm" w="sm" type="none"/>
            <a:tailEnd len="med" w="med" type="triangle"/>
          </a:ln>
        </p:spPr>
      </p:cxnSp>
      <p:sp>
        <p:nvSpPr>
          <p:cNvPr id="274" name="Google Shape;274;p12"/>
          <p:cNvSpPr/>
          <p:nvPr/>
        </p:nvSpPr>
        <p:spPr>
          <a:xfrm>
            <a:off x="1785619" y="1471812"/>
            <a:ext cx="1606464" cy="984885"/>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b="1" i="0" lang="es-MX" sz="1200" u="none" cap="none" strike="noStrike">
                <a:solidFill>
                  <a:srgbClr val="313131"/>
                </a:solidFill>
                <a:latin typeface="Arial"/>
                <a:ea typeface="Arial"/>
                <a:cs typeface="Arial"/>
                <a:sym typeface="Arial"/>
              </a:rPr>
              <a:t>Fundación y principios de fondo</a:t>
            </a:r>
            <a:br>
              <a:rPr b="1" i="0" lang="es-MX" sz="1000" u="none" cap="none" strike="noStrike">
                <a:solidFill>
                  <a:srgbClr val="313131"/>
                </a:solidFill>
                <a:latin typeface="Arial"/>
                <a:ea typeface="Arial"/>
                <a:cs typeface="Arial"/>
                <a:sym typeface="Arial"/>
              </a:rPr>
            </a:br>
            <a:r>
              <a:rPr b="0" i="0" lang="es-MX" sz="1000" u="none" cap="none" strike="noStrike">
                <a:solidFill>
                  <a:srgbClr val="313131"/>
                </a:solidFill>
                <a:latin typeface="Arial"/>
                <a:ea typeface="Arial"/>
                <a:cs typeface="Arial"/>
                <a:sym typeface="Arial"/>
              </a:rPr>
              <a:t>This is dummy text it is not here to be read this is dummy text it is not here to be read. </a:t>
            </a:r>
            <a:endParaRPr/>
          </a:p>
        </p:txBody>
      </p:sp>
      <p:sp>
        <p:nvSpPr>
          <p:cNvPr id="275" name="Google Shape;275;p12"/>
          <p:cNvSpPr/>
          <p:nvPr/>
        </p:nvSpPr>
        <p:spPr>
          <a:xfrm>
            <a:off x="1785619" y="4937553"/>
            <a:ext cx="1606464" cy="800219"/>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b="1" i="0" lang="es-MX" sz="1200" u="none" cap="none" strike="noStrike">
                <a:solidFill>
                  <a:srgbClr val="313131"/>
                </a:solidFill>
                <a:latin typeface="Arial"/>
                <a:ea typeface="Arial"/>
                <a:cs typeface="Arial"/>
                <a:sym typeface="Arial"/>
              </a:rPr>
              <a:t>Contraargumentos</a:t>
            </a:r>
            <a:br>
              <a:rPr b="1" i="0" lang="es-MX" sz="1000" u="none" cap="none" strike="noStrike">
                <a:solidFill>
                  <a:srgbClr val="313131"/>
                </a:solidFill>
                <a:latin typeface="Arial"/>
                <a:ea typeface="Arial"/>
                <a:cs typeface="Arial"/>
                <a:sym typeface="Arial"/>
              </a:rPr>
            </a:br>
            <a:r>
              <a:rPr b="0" i="0" lang="es-MX" sz="1000" u="none" cap="none" strike="noStrike">
                <a:solidFill>
                  <a:srgbClr val="313131"/>
                </a:solidFill>
                <a:latin typeface="Arial"/>
                <a:ea typeface="Arial"/>
                <a:cs typeface="Arial"/>
                <a:sym typeface="Arial"/>
              </a:rPr>
              <a:t>This is dummy text it is not here to be read this is dummy text it is not here to be read. </a:t>
            </a:r>
            <a:endParaRPr/>
          </a:p>
        </p:txBody>
      </p:sp>
      <p:cxnSp>
        <p:nvCxnSpPr>
          <p:cNvPr id="276" name="Google Shape;276;p12"/>
          <p:cNvCxnSpPr/>
          <p:nvPr/>
        </p:nvCxnSpPr>
        <p:spPr>
          <a:xfrm flipH="1">
            <a:off x="3454926" y="4395171"/>
            <a:ext cx="1985700" cy="542400"/>
          </a:xfrm>
          <a:prstGeom prst="bentConnector3">
            <a:avLst>
              <a:gd fmla="val 100105" name="adj1"/>
            </a:avLst>
          </a:prstGeom>
          <a:noFill/>
          <a:ln cap="flat" cmpd="sng" w="12700">
            <a:solidFill>
              <a:srgbClr val="8C8C8C"/>
            </a:solidFill>
            <a:prstDash val="solid"/>
            <a:round/>
            <a:headEnd len="sm" w="sm" type="none"/>
            <a:tailEnd len="med" w="med" type="triangle"/>
          </a:ln>
        </p:spPr>
      </p:cxnSp>
      <p:grpSp>
        <p:nvGrpSpPr>
          <p:cNvPr id="277" name="Google Shape;277;p12"/>
          <p:cNvGrpSpPr/>
          <p:nvPr/>
        </p:nvGrpSpPr>
        <p:grpSpPr>
          <a:xfrm>
            <a:off x="3605014" y="4975337"/>
            <a:ext cx="340038" cy="345060"/>
            <a:chOff x="6571610" y="3504656"/>
            <a:chExt cx="340038" cy="345060"/>
          </a:xfrm>
        </p:grpSpPr>
        <p:pic>
          <p:nvPicPr>
            <p:cNvPr descr="C:\Users\kknight\Desktop\cog icon.png" id="278" name="Google Shape;278;p12"/>
            <p:cNvPicPr preferRelativeResize="0"/>
            <p:nvPr/>
          </p:nvPicPr>
          <p:blipFill rotWithShape="1">
            <a:blip r:embed="rId3">
              <a:alphaModFix/>
            </a:blip>
            <a:srcRect b="0" l="0" r="0" t="0"/>
            <a:stretch/>
          </p:blipFill>
          <p:spPr>
            <a:xfrm>
              <a:off x="6578336" y="3504656"/>
              <a:ext cx="231650" cy="226773"/>
            </a:xfrm>
            <a:prstGeom prst="rect">
              <a:avLst/>
            </a:prstGeom>
            <a:noFill/>
            <a:ln>
              <a:noFill/>
            </a:ln>
          </p:spPr>
        </p:pic>
        <p:pic>
          <p:nvPicPr>
            <p:cNvPr descr="C:\Users\kknight\Desktop\cog icon.png" id="279" name="Google Shape;279;p12"/>
            <p:cNvPicPr preferRelativeResize="0"/>
            <p:nvPr/>
          </p:nvPicPr>
          <p:blipFill rotWithShape="1">
            <a:blip r:embed="rId4">
              <a:alphaModFix/>
            </a:blip>
            <a:srcRect b="0" l="0" r="0" t="0"/>
            <a:stretch/>
          </p:blipFill>
          <p:spPr>
            <a:xfrm>
              <a:off x="6571610" y="3733733"/>
              <a:ext cx="118477" cy="115983"/>
            </a:xfrm>
            <a:prstGeom prst="rect">
              <a:avLst/>
            </a:prstGeom>
            <a:noFill/>
            <a:ln>
              <a:noFill/>
            </a:ln>
          </p:spPr>
        </p:pic>
        <p:pic>
          <p:nvPicPr>
            <p:cNvPr descr="C:\Users\kknight\Desktop\cog icon.png" id="280" name="Google Shape;280;p12"/>
            <p:cNvPicPr preferRelativeResize="0"/>
            <p:nvPr/>
          </p:nvPicPr>
          <p:blipFill rotWithShape="1">
            <a:blip r:embed="rId4">
              <a:alphaModFix/>
            </a:blip>
            <a:srcRect b="0" l="0" r="0" t="0"/>
            <a:stretch/>
          </p:blipFill>
          <p:spPr>
            <a:xfrm rot="767128">
              <a:off x="6696277" y="3713637"/>
              <a:ext cx="118477" cy="115983"/>
            </a:xfrm>
            <a:prstGeom prst="rect">
              <a:avLst/>
            </a:prstGeom>
            <a:noFill/>
            <a:ln>
              <a:noFill/>
            </a:ln>
          </p:spPr>
        </p:pic>
        <p:pic>
          <p:nvPicPr>
            <p:cNvPr descr="C:\Users\kknight\Desktop\cog icon.png" id="281" name="Google Shape;281;p12"/>
            <p:cNvPicPr preferRelativeResize="0"/>
            <p:nvPr/>
          </p:nvPicPr>
          <p:blipFill rotWithShape="1">
            <a:blip r:embed="rId4">
              <a:alphaModFix/>
            </a:blip>
            <a:srcRect b="0" l="0" r="0" t="0"/>
            <a:stretch/>
          </p:blipFill>
          <p:spPr>
            <a:xfrm>
              <a:off x="6793171" y="3640245"/>
              <a:ext cx="118477" cy="115983"/>
            </a:xfrm>
            <a:prstGeom prst="rect">
              <a:avLst/>
            </a:prstGeom>
            <a:noFill/>
            <a:ln>
              <a:noFill/>
            </a:ln>
          </p:spPr>
        </p:pic>
      </p:grpSp>
      <p:pic>
        <p:nvPicPr>
          <p:cNvPr id="282" name="Google Shape;282;p12"/>
          <p:cNvPicPr preferRelativeResize="0"/>
          <p:nvPr/>
        </p:nvPicPr>
        <p:blipFill rotWithShape="1">
          <a:blip r:embed="rId5">
            <a:alphaModFix/>
          </a:blip>
          <a:srcRect b="0" l="0" r="0" t="0"/>
          <a:stretch/>
        </p:blipFill>
        <p:spPr>
          <a:xfrm>
            <a:off x="3539095" y="4949787"/>
            <a:ext cx="438260" cy="438260"/>
          </a:xfrm>
          <a:prstGeom prst="rect">
            <a:avLst/>
          </a:prstGeom>
          <a:noFill/>
          <a:ln>
            <a:noFill/>
          </a:ln>
        </p:spPr>
      </p:pic>
      <p:sp>
        <p:nvSpPr>
          <p:cNvPr id="283" name="Google Shape;283;p12"/>
          <p:cNvSpPr/>
          <p:nvPr/>
        </p:nvSpPr>
        <p:spPr>
          <a:xfrm>
            <a:off x="7620907" y="1486097"/>
            <a:ext cx="429768" cy="429768"/>
          </a:xfrm>
          <a:prstGeom prst="ellipse">
            <a:avLst/>
          </a:prstGeom>
          <a:solidFill>
            <a:srgbClr val="00A1DE"/>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nvGrpSpPr>
          <p:cNvPr id="284" name="Google Shape;284;p12"/>
          <p:cNvGrpSpPr/>
          <p:nvPr/>
        </p:nvGrpSpPr>
        <p:grpSpPr>
          <a:xfrm>
            <a:off x="7681774" y="1521177"/>
            <a:ext cx="340038" cy="345060"/>
            <a:chOff x="6571610" y="3504656"/>
            <a:chExt cx="340038" cy="345060"/>
          </a:xfrm>
        </p:grpSpPr>
        <p:pic>
          <p:nvPicPr>
            <p:cNvPr descr="C:\Users\kknight\Desktop\cog icon.png" id="285" name="Google Shape;285;p12"/>
            <p:cNvPicPr preferRelativeResize="0"/>
            <p:nvPr/>
          </p:nvPicPr>
          <p:blipFill rotWithShape="1">
            <a:blip r:embed="rId3">
              <a:alphaModFix/>
            </a:blip>
            <a:srcRect b="0" l="0" r="0" t="0"/>
            <a:stretch/>
          </p:blipFill>
          <p:spPr>
            <a:xfrm>
              <a:off x="6578336" y="3504656"/>
              <a:ext cx="231650" cy="226773"/>
            </a:xfrm>
            <a:prstGeom prst="rect">
              <a:avLst/>
            </a:prstGeom>
            <a:noFill/>
            <a:ln>
              <a:noFill/>
            </a:ln>
          </p:spPr>
        </p:pic>
        <p:pic>
          <p:nvPicPr>
            <p:cNvPr descr="C:\Users\kknight\Desktop\cog icon.png" id="286" name="Google Shape;286;p12"/>
            <p:cNvPicPr preferRelativeResize="0"/>
            <p:nvPr/>
          </p:nvPicPr>
          <p:blipFill rotWithShape="1">
            <a:blip r:embed="rId4">
              <a:alphaModFix/>
            </a:blip>
            <a:srcRect b="0" l="0" r="0" t="0"/>
            <a:stretch/>
          </p:blipFill>
          <p:spPr>
            <a:xfrm>
              <a:off x="6571610" y="3733733"/>
              <a:ext cx="118477" cy="115983"/>
            </a:xfrm>
            <a:prstGeom prst="rect">
              <a:avLst/>
            </a:prstGeom>
            <a:noFill/>
            <a:ln>
              <a:noFill/>
            </a:ln>
          </p:spPr>
        </p:pic>
        <p:pic>
          <p:nvPicPr>
            <p:cNvPr descr="C:\Users\kknight\Desktop\cog icon.png" id="287" name="Google Shape;287;p12"/>
            <p:cNvPicPr preferRelativeResize="0"/>
            <p:nvPr/>
          </p:nvPicPr>
          <p:blipFill rotWithShape="1">
            <a:blip r:embed="rId4">
              <a:alphaModFix/>
            </a:blip>
            <a:srcRect b="0" l="0" r="0" t="0"/>
            <a:stretch/>
          </p:blipFill>
          <p:spPr>
            <a:xfrm rot="767128">
              <a:off x="6696277" y="3713637"/>
              <a:ext cx="118477" cy="115983"/>
            </a:xfrm>
            <a:prstGeom prst="rect">
              <a:avLst/>
            </a:prstGeom>
            <a:noFill/>
            <a:ln>
              <a:noFill/>
            </a:ln>
          </p:spPr>
        </p:pic>
        <p:pic>
          <p:nvPicPr>
            <p:cNvPr descr="C:\Users\kknight\Desktop\cog icon.png" id="288" name="Google Shape;288;p12"/>
            <p:cNvPicPr preferRelativeResize="0"/>
            <p:nvPr/>
          </p:nvPicPr>
          <p:blipFill rotWithShape="1">
            <a:blip r:embed="rId4">
              <a:alphaModFix/>
            </a:blip>
            <a:srcRect b="0" l="0" r="0" t="0"/>
            <a:stretch/>
          </p:blipFill>
          <p:spPr>
            <a:xfrm>
              <a:off x="6793171" y="3640245"/>
              <a:ext cx="118477" cy="115983"/>
            </a:xfrm>
            <a:prstGeom prst="rect">
              <a:avLst/>
            </a:prstGeom>
            <a:noFill/>
            <a:ln>
              <a:noFill/>
            </a:ln>
          </p:spPr>
        </p:pic>
      </p:grpSp>
      <p:grpSp>
        <p:nvGrpSpPr>
          <p:cNvPr id="289" name="Google Shape;289;p12"/>
          <p:cNvGrpSpPr/>
          <p:nvPr/>
        </p:nvGrpSpPr>
        <p:grpSpPr>
          <a:xfrm>
            <a:off x="3710493" y="1794668"/>
            <a:ext cx="433208" cy="433208"/>
            <a:chOff x="3710493" y="1794668"/>
            <a:chExt cx="433208" cy="433208"/>
          </a:xfrm>
        </p:grpSpPr>
        <p:sp>
          <p:nvSpPr>
            <p:cNvPr id="290" name="Google Shape;290;p12"/>
            <p:cNvSpPr/>
            <p:nvPr/>
          </p:nvSpPr>
          <p:spPr>
            <a:xfrm>
              <a:off x="3710493" y="1794668"/>
              <a:ext cx="433208" cy="433208"/>
            </a:xfrm>
            <a:prstGeom prst="ellipse">
              <a:avLst/>
            </a:prstGeom>
            <a:solidFill>
              <a:srgbClr val="575757"/>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pic>
          <p:nvPicPr>
            <p:cNvPr descr="foundation icon" id="291" name="Google Shape;291;p12"/>
            <p:cNvPicPr preferRelativeResize="0"/>
            <p:nvPr/>
          </p:nvPicPr>
          <p:blipFill rotWithShape="1">
            <a:blip r:embed="rId6">
              <a:alphaModFix/>
            </a:blip>
            <a:srcRect b="0" l="0" r="0" t="0"/>
            <a:stretch/>
          </p:blipFill>
          <p:spPr>
            <a:xfrm>
              <a:off x="3744320" y="1831268"/>
              <a:ext cx="342631" cy="342631"/>
            </a:xfrm>
            <a:prstGeom prst="rect">
              <a:avLst/>
            </a:prstGeom>
            <a:noFill/>
            <a:ln>
              <a:noFill/>
            </a:ln>
          </p:spPr>
        </p:pic>
      </p:grpSp>
      <p:grpSp>
        <p:nvGrpSpPr>
          <p:cNvPr id="292" name="Google Shape;292;p12"/>
          <p:cNvGrpSpPr/>
          <p:nvPr/>
        </p:nvGrpSpPr>
        <p:grpSpPr>
          <a:xfrm>
            <a:off x="7478662" y="4989530"/>
            <a:ext cx="429768" cy="429768"/>
            <a:chOff x="7478662" y="4989530"/>
            <a:chExt cx="429768" cy="429768"/>
          </a:xfrm>
        </p:grpSpPr>
        <p:sp>
          <p:nvSpPr>
            <p:cNvPr id="293" name="Google Shape;293;p12"/>
            <p:cNvSpPr/>
            <p:nvPr/>
          </p:nvSpPr>
          <p:spPr>
            <a:xfrm>
              <a:off x="7478662" y="4989530"/>
              <a:ext cx="429768" cy="429768"/>
            </a:xfrm>
            <a:prstGeom prst="ellipse">
              <a:avLst/>
            </a:prstGeom>
            <a:solidFill>
              <a:srgbClr val="B4B4B4"/>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pic>
          <p:nvPicPr>
            <p:cNvPr descr="foundation icon" id="294" name="Google Shape;294;p12"/>
            <p:cNvPicPr preferRelativeResize="0"/>
            <p:nvPr/>
          </p:nvPicPr>
          <p:blipFill rotWithShape="1">
            <a:blip r:embed="rId7">
              <a:alphaModFix/>
            </a:blip>
            <a:srcRect b="0" l="0" r="0" t="0"/>
            <a:stretch/>
          </p:blipFill>
          <p:spPr>
            <a:xfrm>
              <a:off x="7519983" y="5040865"/>
              <a:ext cx="342631" cy="342631"/>
            </a:xfrm>
            <a:prstGeom prst="rect">
              <a:avLst/>
            </a:prstGeom>
            <a:noFill/>
            <a:ln>
              <a:noFill/>
            </a:ln>
          </p:spPr>
        </p:pic>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3"/>
          <p:cNvSpPr txBox="1"/>
          <p:nvPr>
            <p:ph type="title"/>
          </p:nvPr>
        </p:nvSpPr>
        <p:spPr>
          <a:xfrm>
            <a:off x="493484" y="295683"/>
            <a:ext cx="11184000" cy="46949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2"/>
              </a:buClr>
              <a:buSzPts val="3000"/>
              <a:buFont typeface="Arial"/>
              <a:buNone/>
            </a:pPr>
            <a:r>
              <a:rPr lang="es-MX"/>
              <a:t>Fundación y principios de fondo  </a:t>
            </a:r>
            <a:endParaRPr>
              <a:solidFill>
                <a:srgbClr val="575757"/>
              </a:solidFill>
            </a:endParaRPr>
          </a:p>
        </p:txBody>
      </p:sp>
      <p:sp>
        <p:nvSpPr>
          <p:cNvPr id="301" name="Google Shape;301;p13"/>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s-MX"/>
              <a:t>‹#›</a:t>
            </a:fld>
            <a:endParaRPr/>
          </a:p>
        </p:txBody>
      </p:sp>
      <p:sp>
        <p:nvSpPr>
          <p:cNvPr id="302" name="Google Shape;302;p13"/>
          <p:cNvSpPr txBox="1"/>
          <p:nvPr/>
        </p:nvSpPr>
        <p:spPr>
          <a:xfrm>
            <a:off x="493473" y="1224900"/>
            <a:ext cx="5559600" cy="49224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SzPts val="1400"/>
              <a:buFont typeface="Noto Sans Symbols"/>
              <a:buChar char="⮚"/>
            </a:pPr>
            <a:r>
              <a:rPr lang="es-MX" sz="1800">
                <a:solidFill>
                  <a:srgbClr val="595959"/>
                </a:solidFill>
              </a:rPr>
              <a:t>Lean Manufactoring es una metodología que se enfoca en minimizar el desperdicio dentro de los sistemas de fabricación y maximizar la productividad. El desperdicio se considera todo aquello que los clientes no creen que agregue valor y por lo que no están dispuestos a pagar.</a:t>
            </a:r>
            <a:endParaRPr sz="1800">
              <a:solidFill>
                <a:srgbClr val="595959"/>
              </a:solidFill>
            </a:endParaRPr>
          </a:p>
          <a:p>
            <a:pPr indent="-317500" lvl="0" marL="457200" rtl="0" algn="l">
              <a:lnSpc>
                <a:spcPct val="115000"/>
              </a:lnSpc>
              <a:spcBef>
                <a:spcPts val="0"/>
              </a:spcBef>
              <a:spcAft>
                <a:spcPts val="0"/>
              </a:spcAft>
              <a:buSzPts val="1400"/>
              <a:buFont typeface="Noto Sans Symbols"/>
              <a:buChar char="⮚"/>
            </a:pPr>
            <a:r>
              <a:rPr lang="es-MX" sz="1800">
                <a:solidFill>
                  <a:srgbClr val="595959"/>
                </a:solidFill>
              </a:rPr>
              <a:t>El Lean Manufacturing surge a partir de la cultura que adoptaron las empresas japonesas que tenían como objetivo aplicar mejoras en la planta de fabricación. Consiguieron mejorar los resultados tanto en los puestos de trabajo como en las líneas de fabricación, aunque no fueron los primeros en intentar optimizar la producción y la rentabilidad de las empresas.</a:t>
            </a:r>
            <a:endParaRPr>
              <a:solidFill>
                <a:schemeClr val="dk1"/>
              </a:solidFill>
            </a:endParaRPr>
          </a:p>
          <a:p>
            <a:pPr indent="-196850" lvl="0" marL="285750" marR="0" rtl="0" algn="l">
              <a:lnSpc>
                <a:spcPct val="100000"/>
              </a:lnSpc>
              <a:spcBef>
                <a:spcPts val="120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303" name="Google Shape;303;p13"/>
          <p:cNvSpPr txBox="1"/>
          <p:nvPr/>
        </p:nvSpPr>
        <p:spPr>
          <a:xfrm>
            <a:off x="6431734" y="2416953"/>
            <a:ext cx="5073081" cy="95410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Text</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Text</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Text</a:t>
            </a:r>
            <a:endParaRPr b="0" i="0" sz="14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304" name="Google Shape;304;p13"/>
          <p:cNvSpPr/>
          <p:nvPr/>
        </p:nvSpPr>
        <p:spPr>
          <a:xfrm>
            <a:off x="8165042" y="479726"/>
            <a:ext cx="1606464" cy="52322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MX" sz="1200" u="none" cap="none" strike="noStrike">
                <a:solidFill>
                  <a:srgbClr val="313131"/>
                </a:solidFill>
                <a:latin typeface="Arial"/>
                <a:ea typeface="Arial"/>
                <a:cs typeface="Arial"/>
                <a:sym typeface="Arial"/>
              </a:rPr>
              <a:t>Fundación y principios de fondo</a:t>
            </a:r>
            <a:br>
              <a:rPr b="1" i="0" lang="es-MX" sz="1000" u="none" cap="none" strike="noStrike">
                <a:solidFill>
                  <a:srgbClr val="313131"/>
                </a:solidFill>
                <a:latin typeface="Arial"/>
                <a:ea typeface="Arial"/>
                <a:cs typeface="Arial"/>
                <a:sym typeface="Arial"/>
              </a:rPr>
            </a:br>
            <a:endParaRPr b="0" i="0" sz="1000" u="none" cap="none" strike="noStrike">
              <a:solidFill>
                <a:srgbClr val="313131"/>
              </a:solidFill>
              <a:latin typeface="Arial"/>
              <a:ea typeface="Arial"/>
              <a:cs typeface="Arial"/>
              <a:sym typeface="Arial"/>
            </a:endParaRPr>
          </a:p>
        </p:txBody>
      </p:sp>
      <p:grpSp>
        <p:nvGrpSpPr>
          <p:cNvPr id="305" name="Google Shape;305;p13"/>
          <p:cNvGrpSpPr/>
          <p:nvPr/>
        </p:nvGrpSpPr>
        <p:grpSpPr>
          <a:xfrm>
            <a:off x="7552630" y="443126"/>
            <a:ext cx="433208" cy="433208"/>
            <a:chOff x="3710493" y="1794668"/>
            <a:chExt cx="433208" cy="433208"/>
          </a:xfrm>
        </p:grpSpPr>
        <p:sp>
          <p:nvSpPr>
            <p:cNvPr id="306" name="Google Shape;306;p13"/>
            <p:cNvSpPr/>
            <p:nvPr/>
          </p:nvSpPr>
          <p:spPr>
            <a:xfrm>
              <a:off x="3710493" y="1794668"/>
              <a:ext cx="433208" cy="433208"/>
            </a:xfrm>
            <a:prstGeom prst="ellipse">
              <a:avLst/>
            </a:prstGeom>
            <a:solidFill>
              <a:srgbClr val="575757"/>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pic>
          <p:nvPicPr>
            <p:cNvPr descr="foundation icon" id="307" name="Google Shape;307;p13"/>
            <p:cNvPicPr preferRelativeResize="0"/>
            <p:nvPr/>
          </p:nvPicPr>
          <p:blipFill rotWithShape="1">
            <a:blip r:embed="rId3">
              <a:alphaModFix/>
            </a:blip>
            <a:srcRect b="0" l="0" r="0" t="0"/>
            <a:stretch/>
          </p:blipFill>
          <p:spPr>
            <a:xfrm>
              <a:off x="3744320" y="1831268"/>
              <a:ext cx="342631" cy="342631"/>
            </a:xfrm>
            <a:prstGeom prst="rect">
              <a:avLst/>
            </a:prstGeom>
            <a:noFill/>
            <a:ln>
              <a:noFill/>
            </a:ln>
          </p:spPr>
        </p:pic>
      </p:grpSp>
      <p:pic>
        <p:nvPicPr>
          <p:cNvPr id="308" name="Google Shape;308;p13"/>
          <p:cNvPicPr preferRelativeResize="0"/>
          <p:nvPr/>
        </p:nvPicPr>
        <p:blipFill>
          <a:blip r:embed="rId4">
            <a:alphaModFix/>
          </a:blip>
          <a:stretch>
            <a:fillRect/>
          </a:stretch>
        </p:blipFill>
        <p:spPr>
          <a:xfrm>
            <a:off x="6431725" y="1666838"/>
            <a:ext cx="5430524" cy="3524325"/>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4"/>
          <p:cNvSpPr txBox="1"/>
          <p:nvPr>
            <p:ph type="title"/>
          </p:nvPr>
        </p:nvSpPr>
        <p:spPr>
          <a:xfrm>
            <a:off x="493484" y="295683"/>
            <a:ext cx="11184000" cy="46949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2"/>
              </a:buClr>
              <a:buSzPts val="3000"/>
              <a:buFont typeface="Arial"/>
              <a:buNone/>
            </a:pPr>
            <a:r>
              <a:rPr lang="es-MX"/>
              <a:t>Herramientas y elementos principales</a:t>
            </a:r>
            <a:endParaRPr>
              <a:solidFill>
                <a:srgbClr val="575757"/>
              </a:solidFill>
            </a:endParaRPr>
          </a:p>
        </p:txBody>
      </p:sp>
      <p:sp>
        <p:nvSpPr>
          <p:cNvPr id="315" name="Google Shape;315;p14"/>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s-MX"/>
              <a:t>‹#›</a:t>
            </a:fld>
            <a:endParaRPr/>
          </a:p>
        </p:txBody>
      </p:sp>
      <p:sp>
        <p:nvSpPr>
          <p:cNvPr id="316" name="Google Shape;316;p14"/>
          <p:cNvSpPr txBox="1"/>
          <p:nvPr/>
        </p:nvSpPr>
        <p:spPr>
          <a:xfrm>
            <a:off x="195985" y="928023"/>
            <a:ext cx="4718100" cy="5695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5S: Es una metodología de mejora continua que se centra en la organización, limpieza y estandarización de los espacios de trabajo. Desde la perspectiva del Data ops, 5S puede ayudar a mejorar la eficiencia y la productividad al eliminar el desorden y la desorganización.</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Kaizen: Es una filosofía de mejora continua que se centra en la realización de pequeños cambios incrementales. Desde la perspectiva del Data ops, Kaizen puede ayudar a mejorar la calidad de los datos y la eficiencia de los procesos.</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Kanban: Es un sistema de gestión visual que se utiliza para regular el flujo de trabajo. Desde la perspectiva del Data ops, Kanban puede ayudar a mejorar la visibilidad del flujo de trabajo y a evitar la </a:t>
            </a:r>
            <a:r>
              <a:rPr lang="es-MX">
                <a:solidFill>
                  <a:schemeClr val="dk1"/>
                </a:solidFill>
              </a:rPr>
              <a:t>acumulación de datos.</a:t>
            </a:r>
            <a:endParaRPr>
              <a:solidFill>
                <a:schemeClr val="dk1"/>
              </a:solidFill>
            </a:endParaRPr>
          </a:p>
          <a:p>
            <a:pPr indent="0" lvl="0" marL="457200" marR="0" rtl="0" algn="l">
              <a:lnSpc>
                <a:spcPct val="100000"/>
              </a:lnSpc>
              <a:spcBef>
                <a:spcPts val="0"/>
              </a:spcBef>
              <a:spcAft>
                <a:spcPts val="0"/>
              </a:spcAft>
              <a:buNone/>
            </a:pPr>
            <a:r>
              <a:t/>
            </a:r>
            <a:endParaRPr>
              <a:solidFill>
                <a:schemeClr val="dk1"/>
              </a:solidFill>
            </a:endParaRPr>
          </a:p>
          <a:p>
            <a:pPr indent="-285750" lvl="0" marL="285750" marR="0" rtl="0" algn="l">
              <a:lnSpc>
                <a:spcPct val="100000"/>
              </a:lnSpc>
              <a:spcBef>
                <a:spcPts val="0"/>
              </a:spcBef>
              <a:spcAft>
                <a:spcPts val="0"/>
              </a:spcAft>
              <a:buClr>
                <a:srgbClr val="000000"/>
              </a:buClr>
              <a:buSzPts val="1400"/>
              <a:buFont typeface="Noto Sans Symbols"/>
              <a:buChar char="⮚"/>
            </a:pPr>
            <a:r>
              <a:rPr lang="es-MX">
                <a:solidFill>
                  <a:schemeClr val="dk1"/>
                </a:solidFill>
              </a:rPr>
              <a:t>Just in Time (JIT): Es una filosofía de producción que se centra en la producción de bienes o servicios solo cuando se necesitan. Desde la perspectiva del Data ops, JIT puede ayudar a reducir el desperdicio de datos y a mejorar la eficiencia de los procesos.</a:t>
            </a:r>
            <a:endParaRPr sz="1200">
              <a:solidFill>
                <a:srgbClr val="E3E3E3"/>
              </a:solidFill>
              <a:highlight>
                <a:srgbClr val="131314"/>
              </a:highlight>
            </a:endParaRPr>
          </a:p>
          <a:p>
            <a:pPr indent="0" lvl="0" marL="457200" marR="0" rtl="0" algn="l">
              <a:lnSpc>
                <a:spcPct val="100000"/>
              </a:lnSpc>
              <a:spcBef>
                <a:spcPts val="0"/>
              </a:spcBef>
              <a:spcAft>
                <a:spcPts val="0"/>
              </a:spcAft>
              <a:buNone/>
            </a:pPr>
            <a:r>
              <a:t/>
            </a:r>
            <a:endParaRPr>
              <a:solidFill>
                <a:schemeClr val="dk1"/>
              </a:solidFill>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317" name="Google Shape;317;p14"/>
          <p:cNvSpPr/>
          <p:nvPr/>
        </p:nvSpPr>
        <p:spPr>
          <a:xfrm>
            <a:off x="8728333" y="327054"/>
            <a:ext cx="2527100" cy="55399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MX" sz="1200" u="none" cap="none" strike="noStrike">
                <a:solidFill>
                  <a:srgbClr val="313131"/>
                </a:solidFill>
                <a:latin typeface="Arial"/>
                <a:ea typeface="Arial"/>
                <a:cs typeface="Arial"/>
                <a:sym typeface="Arial"/>
              </a:rPr>
              <a:t>Herramientas y elementos principales</a:t>
            </a:r>
            <a:br>
              <a:rPr b="1" i="0" lang="es-MX" sz="1000" u="none" cap="none" strike="noStrike">
                <a:solidFill>
                  <a:srgbClr val="313131"/>
                </a:solidFill>
                <a:latin typeface="Arial"/>
                <a:ea typeface="Arial"/>
                <a:cs typeface="Arial"/>
                <a:sym typeface="Arial"/>
              </a:rPr>
            </a:br>
            <a:endParaRPr b="0" i="0" sz="1200" u="none" cap="none" strike="noStrike">
              <a:solidFill>
                <a:srgbClr val="313131"/>
              </a:solidFill>
              <a:latin typeface="Arial"/>
              <a:ea typeface="Arial"/>
              <a:cs typeface="Arial"/>
              <a:sym typeface="Arial"/>
            </a:endParaRPr>
          </a:p>
        </p:txBody>
      </p:sp>
      <p:sp>
        <p:nvSpPr>
          <p:cNvPr id="318" name="Google Shape;318;p14"/>
          <p:cNvSpPr/>
          <p:nvPr/>
        </p:nvSpPr>
        <p:spPr>
          <a:xfrm>
            <a:off x="8247012" y="377914"/>
            <a:ext cx="429768" cy="429768"/>
          </a:xfrm>
          <a:prstGeom prst="ellipse">
            <a:avLst/>
          </a:prstGeom>
          <a:solidFill>
            <a:srgbClr val="00A1DE"/>
          </a:solidFill>
          <a:ln>
            <a:noFill/>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grpSp>
        <p:nvGrpSpPr>
          <p:cNvPr id="319" name="Google Shape;319;p14"/>
          <p:cNvGrpSpPr/>
          <p:nvPr/>
        </p:nvGrpSpPr>
        <p:grpSpPr>
          <a:xfrm>
            <a:off x="8307879" y="412994"/>
            <a:ext cx="340038" cy="345060"/>
            <a:chOff x="6571610" y="3504656"/>
            <a:chExt cx="340038" cy="345060"/>
          </a:xfrm>
        </p:grpSpPr>
        <p:pic>
          <p:nvPicPr>
            <p:cNvPr descr="C:\Users\kknight\Desktop\cog icon.png" id="320" name="Google Shape;320;p14"/>
            <p:cNvPicPr preferRelativeResize="0"/>
            <p:nvPr/>
          </p:nvPicPr>
          <p:blipFill rotWithShape="1">
            <a:blip r:embed="rId3">
              <a:alphaModFix/>
            </a:blip>
            <a:srcRect b="0" l="0" r="0" t="0"/>
            <a:stretch/>
          </p:blipFill>
          <p:spPr>
            <a:xfrm>
              <a:off x="6578336" y="3504656"/>
              <a:ext cx="231650" cy="226773"/>
            </a:xfrm>
            <a:prstGeom prst="rect">
              <a:avLst/>
            </a:prstGeom>
            <a:noFill/>
            <a:ln>
              <a:noFill/>
            </a:ln>
          </p:spPr>
        </p:pic>
        <p:pic>
          <p:nvPicPr>
            <p:cNvPr descr="C:\Users\kknight\Desktop\cog icon.png" id="321" name="Google Shape;321;p14"/>
            <p:cNvPicPr preferRelativeResize="0"/>
            <p:nvPr/>
          </p:nvPicPr>
          <p:blipFill rotWithShape="1">
            <a:blip r:embed="rId4">
              <a:alphaModFix/>
            </a:blip>
            <a:srcRect b="0" l="0" r="0" t="0"/>
            <a:stretch/>
          </p:blipFill>
          <p:spPr>
            <a:xfrm>
              <a:off x="6571610" y="3733733"/>
              <a:ext cx="118477" cy="115983"/>
            </a:xfrm>
            <a:prstGeom prst="rect">
              <a:avLst/>
            </a:prstGeom>
            <a:noFill/>
            <a:ln>
              <a:noFill/>
            </a:ln>
          </p:spPr>
        </p:pic>
        <p:pic>
          <p:nvPicPr>
            <p:cNvPr descr="C:\Users\kknight\Desktop\cog icon.png" id="322" name="Google Shape;322;p14"/>
            <p:cNvPicPr preferRelativeResize="0"/>
            <p:nvPr/>
          </p:nvPicPr>
          <p:blipFill rotWithShape="1">
            <a:blip r:embed="rId4">
              <a:alphaModFix/>
            </a:blip>
            <a:srcRect b="0" l="0" r="0" t="0"/>
            <a:stretch/>
          </p:blipFill>
          <p:spPr>
            <a:xfrm rot="767128">
              <a:off x="6696277" y="3713637"/>
              <a:ext cx="118477" cy="115983"/>
            </a:xfrm>
            <a:prstGeom prst="rect">
              <a:avLst/>
            </a:prstGeom>
            <a:noFill/>
            <a:ln>
              <a:noFill/>
            </a:ln>
          </p:spPr>
        </p:pic>
        <p:pic>
          <p:nvPicPr>
            <p:cNvPr descr="C:\Users\kknight\Desktop\cog icon.png" id="323" name="Google Shape;323;p14"/>
            <p:cNvPicPr preferRelativeResize="0"/>
            <p:nvPr/>
          </p:nvPicPr>
          <p:blipFill rotWithShape="1">
            <a:blip r:embed="rId4">
              <a:alphaModFix/>
            </a:blip>
            <a:srcRect b="0" l="0" r="0" t="0"/>
            <a:stretch/>
          </p:blipFill>
          <p:spPr>
            <a:xfrm>
              <a:off x="6793171" y="3640245"/>
              <a:ext cx="118477" cy="115983"/>
            </a:xfrm>
            <a:prstGeom prst="rect">
              <a:avLst/>
            </a:prstGeom>
            <a:noFill/>
            <a:ln>
              <a:noFill/>
            </a:ln>
          </p:spPr>
        </p:pic>
      </p:grpSp>
      <p:sp>
        <p:nvSpPr>
          <p:cNvPr id="324" name="Google Shape;324;p14"/>
          <p:cNvSpPr txBox="1"/>
          <p:nvPr/>
        </p:nvSpPr>
        <p:spPr>
          <a:xfrm>
            <a:off x="6469534" y="1358978"/>
            <a:ext cx="5073000" cy="2462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5S: Para organizar y estandarizar los datos y los procesos de análisis de datos.</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Kaizen: Para realizar pequeños cambios incrementales para mejorar la calidad de los datos y la eficiencia de los procesos.</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Kanban: Para regular el flujo de trabajo de datos y análisis.</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Just in Time (JIT): Para reducir el desperdicio de datos y mejorar la eficiencia de los procesos.</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p:txBody>
      </p:sp>
      <p:pic>
        <p:nvPicPr>
          <p:cNvPr id="325" name="Google Shape;325;p14"/>
          <p:cNvPicPr preferRelativeResize="0"/>
          <p:nvPr/>
        </p:nvPicPr>
        <p:blipFill>
          <a:blip r:embed="rId5">
            <a:alphaModFix/>
          </a:blip>
          <a:stretch>
            <a:fillRect/>
          </a:stretch>
        </p:blipFill>
        <p:spPr>
          <a:xfrm>
            <a:off x="7069110" y="3821666"/>
            <a:ext cx="4373829" cy="2703484"/>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5"/>
          <p:cNvSpPr txBox="1"/>
          <p:nvPr>
            <p:ph type="title"/>
          </p:nvPr>
        </p:nvSpPr>
        <p:spPr>
          <a:xfrm>
            <a:off x="493484" y="295683"/>
            <a:ext cx="11184000" cy="46949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2"/>
              </a:buClr>
              <a:buSzPts val="3000"/>
              <a:buFont typeface="Arial"/>
              <a:buNone/>
            </a:pPr>
            <a:r>
              <a:rPr lang="es-MX"/>
              <a:t>Contra argumentos</a:t>
            </a:r>
            <a:endParaRPr>
              <a:solidFill>
                <a:srgbClr val="575757"/>
              </a:solidFill>
            </a:endParaRPr>
          </a:p>
        </p:txBody>
      </p:sp>
      <p:sp>
        <p:nvSpPr>
          <p:cNvPr id="332" name="Google Shape;332;p15"/>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s-MX"/>
              <a:t>‹#›</a:t>
            </a:fld>
            <a:endParaRPr/>
          </a:p>
        </p:txBody>
      </p:sp>
      <p:sp>
        <p:nvSpPr>
          <p:cNvPr id="333" name="Google Shape;333;p15"/>
          <p:cNvSpPr/>
          <p:nvPr/>
        </p:nvSpPr>
        <p:spPr>
          <a:xfrm>
            <a:off x="8165042" y="479726"/>
            <a:ext cx="1606464"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MX" sz="1200" u="none" cap="none" strike="noStrike">
                <a:solidFill>
                  <a:srgbClr val="313131"/>
                </a:solidFill>
                <a:latin typeface="Arial"/>
                <a:ea typeface="Arial"/>
                <a:cs typeface="Arial"/>
                <a:sym typeface="Arial"/>
              </a:rPr>
              <a:t>Contrargumentos</a:t>
            </a:r>
            <a:endParaRPr b="0" i="0" sz="1000" u="none" cap="none" strike="noStrike">
              <a:solidFill>
                <a:srgbClr val="313131"/>
              </a:solidFill>
              <a:latin typeface="Arial"/>
              <a:ea typeface="Arial"/>
              <a:cs typeface="Arial"/>
              <a:sym typeface="Arial"/>
            </a:endParaRPr>
          </a:p>
        </p:txBody>
      </p:sp>
      <p:pic>
        <p:nvPicPr>
          <p:cNvPr id="334" name="Google Shape;334;p15"/>
          <p:cNvPicPr preferRelativeResize="0"/>
          <p:nvPr/>
        </p:nvPicPr>
        <p:blipFill rotWithShape="1">
          <a:blip r:embed="rId3">
            <a:alphaModFix/>
          </a:blip>
          <a:srcRect b="0" l="0" r="0" t="0"/>
          <a:stretch/>
        </p:blipFill>
        <p:spPr>
          <a:xfrm>
            <a:off x="7620490" y="311299"/>
            <a:ext cx="438260" cy="438260"/>
          </a:xfrm>
          <a:prstGeom prst="rect">
            <a:avLst/>
          </a:prstGeom>
          <a:noFill/>
          <a:ln>
            <a:noFill/>
          </a:ln>
        </p:spPr>
      </p:pic>
      <p:sp>
        <p:nvSpPr>
          <p:cNvPr id="335" name="Google Shape;335;p15"/>
          <p:cNvSpPr txBox="1"/>
          <p:nvPr/>
        </p:nvSpPr>
        <p:spPr>
          <a:xfrm>
            <a:off x="924150" y="1026725"/>
            <a:ext cx="10923000" cy="557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MX" sz="1600">
                <a:solidFill>
                  <a:srgbClr val="595959"/>
                </a:solidFill>
              </a:rPr>
              <a:t>Resistencia al cambio.</a:t>
            </a:r>
            <a:r>
              <a:rPr lang="es-MX" sz="1600">
                <a:solidFill>
                  <a:srgbClr val="595959"/>
                </a:solidFill>
              </a:rPr>
              <a:t> La implementación de Lean a menudo requiere cambios significativos en la cultura organizacional y en la forma en que se realizan los procesos. Esto puede generar resistencia al cambio entre los empleados y la alta dirección.</a:t>
            </a:r>
            <a:endParaRPr sz="16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s-MX" sz="1600">
                <a:solidFill>
                  <a:srgbClr val="595959"/>
                </a:solidFill>
              </a:rPr>
              <a:t>Requiere disciplina</a:t>
            </a:r>
            <a:r>
              <a:rPr lang="es-MX" sz="1600">
                <a:solidFill>
                  <a:srgbClr val="595959"/>
                </a:solidFill>
              </a:rPr>
              <a:t>. La metodología requiere una disciplina rigurosa para realizar experimentos, recopilar y analizar datos, y tomar decisiones basadas en evidencia.</a:t>
            </a:r>
            <a:endParaRPr sz="16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s-MX" sz="1600">
                <a:solidFill>
                  <a:srgbClr val="595959"/>
                </a:solidFill>
              </a:rPr>
              <a:t>Necesidad de inversión inicial</a:t>
            </a:r>
            <a:r>
              <a:rPr lang="es-MX" sz="1600">
                <a:solidFill>
                  <a:srgbClr val="595959"/>
                </a:solidFill>
              </a:rPr>
              <a:t>. La implementación de Lean puede requerir inversiones iniciales en capacitación, reorganización de procesos y herramientas de mejora continua. Estas inversiones pueden ser costosas y llevar tiempo antes de que se vean resultados positivos.</a:t>
            </a:r>
            <a:endParaRPr sz="16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s-MX" sz="1600">
                <a:solidFill>
                  <a:srgbClr val="595959"/>
                </a:solidFill>
              </a:rPr>
              <a:t>Potencial para la sobrecarga de trabajo.</a:t>
            </a:r>
            <a:r>
              <a:rPr lang="es-MX" sz="1600">
                <a:solidFill>
                  <a:srgbClr val="595959"/>
                </a:solidFill>
              </a:rPr>
              <a:t> La eliminación del desperdicio y la mejora de la eficiencia pueden llevar a que los empleados tengan una carga de trabajo más alta. Si no se maneja adecuadamente, esto puede provocar fatiga y agotamiento</a:t>
            </a:r>
            <a:endParaRPr sz="16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s-MX" sz="1600">
                <a:solidFill>
                  <a:srgbClr val="595959"/>
                </a:solidFill>
              </a:rPr>
              <a:t>Enfoque en el corto plazo. </a:t>
            </a:r>
            <a:r>
              <a:rPr lang="es-MX" sz="1600">
                <a:solidFill>
                  <a:srgbClr val="595959"/>
                </a:solidFill>
              </a:rPr>
              <a:t>Algunas organizaciones pueden adoptar un enfoque a corto plazo en la búsqueda de mejoras rápidas y resultados inmediatos. Puede ser perjudicial para la planificación estratégica a largo plazo.</a:t>
            </a:r>
            <a:endParaRPr sz="16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s-MX" sz="1600">
                <a:solidFill>
                  <a:srgbClr val="595959"/>
                </a:solidFill>
              </a:rPr>
              <a:t>No adecuado para todas las industrias.</a:t>
            </a:r>
            <a:r>
              <a:rPr lang="es-MX" sz="1600">
                <a:solidFill>
                  <a:srgbClr val="595959"/>
                </a:solidFill>
              </a:rPr>
              <a:t> En algunas industrias, como la investigación y desarrollo, la creatividad y la experimentación son fundamentales.</a:t>
            </a:r>
            <a:endParaRPr sz="16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b="1" lang="es-MX" sz="1600">
                <a:solidFill>
                  <a:srgbClr val="595959"/>
                </a:solidFill>
              </a:rPr>
              <a:t>Escasez en la cadena de producción.</a:t>
            </a:r>
            <a:r>
              <a:rPr lang="es-MX" sz="1600">
                <a:solidFill>
                  <a:srgbClr val="595959"/>
                </a:solidFill>
              </a:rPr>
              <a:t> No es capaz de tener una rápida reacción ante un problema de inventarios</a:t>
            </a:r>
            <a:endParaRPr sz="120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6"/>
          <p:cNvSpPr txBox="1"/>
          <p:nvPr>
            <p:ph type="title"/>
          </p:nvPr>
        </p:nvSpPr>
        <p:spPr>
          <a:xfrm>
            <a:off x="493484" y="295683"/>
            <a:ext cx="11184000" cy="46949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2"/>
              </a:buClr>
              <a:buSzPts val="3000"/>
              <a:buFont typeface="Arial"/>
              <a:buNone/>
            </a:pPr>
            <a:r>
              <a:rPr lang="es-MX"/>
              <a:t>Relación con data ops</a:t>
            </a:r>
            <a:endParaRPr>
              <a:solidFill>
                <a:srgbClr val="575757"/>
              </a:solidFill>
            </a:endParaRPr>
          </a:p>
        </p:txBody>
      </p:sp>
      <p:sp>
        <p:nvSpPr>
          <p:cNvPr id="342" name="Google Shape;342;p16"/>
          <p:cNvSpPr txBox="1"/>
          <p:nvPr>
            <p:ph idx="12" type="sldNum"/>
          </p:nvPr>
        </p:nvSpPr>
        <p:spPr>
          <a:xfrm>
            <a:off x="10629328" y="6407835"/>
            <a:ext cx="1056117" cy="252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s-MX"/>
              <a:t>‹#›</a:t>
            </a:fld>
            <a:endParaRPr/>
          </a:p>
        </p:txBody>
      </p:sp>
      <p:sp>
        <p:nvSpPr>
          <p:cNvPr id="343" name="Google Shape;343;p16"/>
          <p:cNvSpPr txBox="1"/>
          <p:nvPr/>
        </p:nvSpPr>
        <p:spPr>
          <a:xfrm>
            <a:off x="271560" y="796948"/>
            <a:ext cx="4718100" cy="5264100"/>
          </a:xfrm>
          <a:prstGeom prst="rect">
            <a:avLst/>
          </a:prstGeom>
          <a:noFill/>
          <a:ln>
            <a:noFill/>
          </a:ln>
        </p:spPr>
        <p:txBody>
          <a:bodyPr anchorCtr="0" anchor="t" bIns="45700" lIns="91425" spcFirstLastPara="1" rIns="91425" wrap="square" tIns="45700">
            <a:spAutoFit/>
          </a:bodyPr>
          <a:lstStyle/>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Ambos se centran en la mejora continua: Lean Manufacturing se basa en la filosofía de Kaizen, que se centra en la realización de pequeños cambios incrementales para mejorar los procesos. DataOps también se basa en la mejora continua, ya que se centra en la identificación y la resolución de problemas de forma continua.</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Ambos se centran en la eficiencia: Lean Manufacturing se centra en la eliminación del desperdicio, que se define como cualquier cosa que no agregue valor al producto o servicio. DataOps se centra en la eficiencia de los procesos de datos, lo que incluye la recopilación, el procesamiento y el análisis de datos.</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Ambos utilizan herramientas y técnicas similares: Lean Manufacturing utiliza una variedad de herramientas y técnicas para mejorar los procesos, como 5S, Kanban y Just in Time. DataOps también utiliza una variedad de herramientas y técnicas, como el análisis de datos, la automatización de datos y la visualización de datos.</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344" name="Google Shape;344;p16"/>
          <p:cNvSpPr txBox="1"/>
          <p:nvPr/>
        </p:nvSpPr>
        <p:spPr>
          <a:xfrm>
            <a:off x="6088400" y="1170025"/>
            <a:ext cx="5870700" cy="2031900"/>
          </a:xfrm>
          <a:prstGeom prst="rect">
            <a:avLst/>
          </a:prstGeom>
          <a:noFill/>
          <a:ln>
            <a:noFill/>
          </a:ln>
        </p:spPr>
        <p:txBody>
          <a:bodyPr anchorCtr="0" anchor="t" bIns="45700" lIns="91425" spcFirstLastPara="1" rIns="91425" wrap="square" tIns="45700">
            <a:spAutoFit/>
          </a:bodyPr>
          <a:lstStyle/>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Utilizar 5S para organizar y estandarizar los datos y los procesos de análisis de datos.</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Utilizar Kaizen para realizar pequeños cambios incrementales para mejorar la calidad de los datos y la eficiencia de los procesos.</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Utilizar Kanban para regular el flujo de trabajo de datos y análisis.</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s-MX" sz="1400" u="none" cap="none" strike="noStrike">
                <a:solidFill>
                  <a:schemeClr val="dk1"/>
                </a:solidFill>
                <a:latin typeface="Arial"/>
                <a:ea typeface="Arial"/>
                <a:cs typeface="Arial"/>
                <a:sym typeface="Arial"/>
              </a:rPr>
              <a:t>Utilizar Just in Time (JIT) para reducir el desperdicio de datos y mejorar la eficiencia de los procesos.</a:t>
            </a:r>
            <a:endParaRPr/>
          </a:p>
          <a:p>
            <a:pPr indent="0" lvl="0" marL="8890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345" name="Google Shape;345;p16"/>
          <p:cNvSpPr/>
          <p:nvPr/>
        </p:nvSpPr>
        <p:spPr>
          <a:xfrm>
            <a:off x="8165041" y="479726"/>
            <a:ext cx="1864329"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MX" sz="1200" u="none" cap="none" strike="noStrike">
                <a:solidFill>
                  <a:srgbClr val="313131"/>
                </a:solidFill>
                <a:latin typeface="Arial"/>
                <a:ea typeface="Arial"/>
                <a:cs typeface="Arial"/>
                <a:sym typeface="Arial"/>
              </a:rPr>
              <a:t>Relación con data ops</a:t>
            </a:r>
            <a:endParaRPr b="0" i="0" sz="1000" u="none" cap="none" strike="noStrike">
              <a:solidFill>
                <a:srgbClr val="313131"/>
              </a:solidFill>
              <a:latin typeface="Arial"/>
              <a:ea typeface="Arial"/>
              <a:cs typeface="Arial"/>
              <a:sym typeface="Arial"/>
            </a:endParaRPr>
          </a:p>
        </p:txBody>
      </p:sp>
      <p:grpSp>
        <p:nvGrpSpPr>
          <p:cNvPr id="346" name="Google Shape;346;p16"/>
          <p:cNvGrpSpPr/>
          <p:nvPr/>
        </p:nvGrpSpPr>
        <p:grpSpPr>
          <a:xfrm>
            <a:off x="7633675" y="407156"/>
            <a:ext cx="429768" cy="429768"/>
            <a:chOff x="7478662" y="4989530"/>
            <a:chExt cx="429768" cy="429768"/>
          </a:xfrm>
        </p:grpSpPr>
        <p:sp>
          <p:nvSpPr>
            <p:cNvPr id="347" name="Google Shape;347;p16"/>
            <p:cNvSpPr/>
            <p:nvPr/>
          </p:nvSpPr>
          <p:spPr>
            <a:xfrm>
              <a:off x="7478662" y="4989530"/>
              <a:ext cx="429768" cy="429768"/>
            </a:xfrm>
            <a:prstGeom prst="ellipse">
              <a:avLst/>
            </a:prstGeom>
            <a:solidFill>
              <a:srgbClr val="B4B4B4"/>
            </a:solidFill>
            <a:ln cap="flat" cmpd="sng" w="12700">
              <a:solidFill>
                <a:schemeClr val="lt1"/>
              </a:solidFill>
              <a:prstDash val="solid"/>
              <a:round/>
              <a:headEnd len="sm" w="sm" type="none"/>
              <a:tailEnd len="sm" w="sm" type="none"/>
            </a:ln>
          </p:spPr>
          <p:txBody>
            <a:bodyPr anchorCtr="0" anchor="ctr" bIns="36000" lIns="36000" spcFirstLastPara="1" rIns="36000" wrap="square" tIns="36000">
              <a:spAutoFit/>
            </a:bodyPr>
            <a:lstStyle/>
            <a:p>
              <a:pPr indent="0" lvl="0" marL="0" marR="0" rtl="0" algn="ctr">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pic>
          <p:nvPicPr>
            <p:cNvPr descr="foundation icon" id="348" name="Google Shape;348;p16"/>
            <p:cNvPicPr preferRelativeResize="0"/>
            <p:nvPr/>
          </p:nvPicPr>
          <p:blipFill rotWithShape="1">
            <a:blip r:embed="rId3">
              <a:alphaModFix/>
            </a:blip>
            <a:srcRect b="0" l="0" r="0" t="0"/>
            <a:stretch/>
          </p:blipFill>
          <p:spPr>
            <a:xfrm>
              <a:off x="7519983" y="5040865"/>
              <a:ext cx="342631" cy="342631"/>
            </a:xfrm>
            <a:prstGeom prst="rect">
              <a:avLst/>
            </a:prstGeom>
            <a:noFill/>
            <a:ln>
              <a:noFill/>
            </a:ln>
          </p:spPr>
        </p:pic>
      </p:grpSp>
      <p:pic>
        <p:nvPicPr>
          <p:cNvPr id="349" name="Google Shape;349;p16"/>
          <p:cNvPicPr preferRelativeResize="0"/>
          <p:nvPr/>
        </p:nvPicPr>
        <p:blipFill>
          <a:blip r:embed="rId4">
            <a:alphaModFix/>
          </a:blip>
          <a:stretch>
            <a:fillRect/>
          </a:stretch>
        </p:blipFill>
        <p:spPr>
          <a:xfrm>
            <a:off x="7216950" y="3819975"/>
            <a:ext cx="4085824" cy="2473850"/>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loitte Timesaver Feb 2014">
  <a:themeElements>
    <a:clrScheme name="Custom 90">
      <a:dk1>
        <a:srgbClr val="000000"/>
      </a:dk1>
      <a:lt1>
        <a:srgbClr val="FFFFFF"/>
      </a:lt1>
      <a:dk2>
        <a:srgbClr val="313131"/>
      </a:dk2>
      <a:lt2>
        <a:srgbClr val="FFFFFF"/>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2023-08-25T18:15:54Z</dcterms:created>
  <dc:creator>Sergio Ibarra</dc:creator>
</cp:coreProperties>
</file>