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3D9"/>
    <a:srgbClr val="FF9900"/>
    <a:srgbClr val="B07BD7"/>
    <a:srgbClr val="52AAB6"/>
    <a:srgbClr val="FFCCCC"/>
    <a:srgbClr val="9FF6A8"/>
    <a:srgbClr val="00CC66"/>
    <a:srgbClr val="FDDB6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CB6346-8C86-415E-914C-0E6252079731}" v="129" dt="2023-05-22T23:36:12.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75" d="100"/>
          <a:sy n="75" d="100"/>
        </p:scale>
        <p:origin x="1445" y="-221"/>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C7CB6346-8C86-415E-914C-0E6252079731}"/>
    <pc:docChg chg="undo custSel addSld delSld modSld">
      <pc:chgData name="Sergio Ibarra" userId="f9e6e0322c927b48" providerId="LiveId" clId="{C7CB6346-8C86-415E-914C-0E6252079731}" dt="2023-05-22T23:36:19.981" v="2396" actId="255"/>
      <pc:docMkLst>
        <pc:docMk/>
      </pc:docMkLst>
      <pc:sldChg chg="addSp delSp modSp mod">
        <pc:chgData name="Sergio Ibarra" userId="f9e6e0322c927b48" providerId="LiveId" clId="{C7CB6346-8C86-415E-914C-0E6252079731}" dt="2023-05-22T23:36:19.981" v="2396" actId="255"/>
        <pc:sldMkLst>
          <pc:docMk/>
          <pc:sldMk cId="2665960598" sldId="261"/>
        </pc:sldMkLst>
        <pc:spChg chg="add mod">
          <ac:chgData name="Sergio Ibarra" userId="f9e6e0322c927b48" providerId="LiveId" clId="{C7CB6346-8C86-415E-914C-0E6252079731}" dt="2023-05-22T23:10:08.223" v="982" actId="20577"/>
          <ac:spMkLst>
            <pc:docMk/>
            <pc:sldMk cId="2665960598" sldId="261"/>
            <ac:spMk id="2" creationId="{290B10F5-34AB-9F35-3B00-09E9158E64E0}"/>
          </ac:spMkLst>
        </pc:spChg>
        <pc:spChg chg="add mod">
          <ac:chgData name="Sergio Ibarra" userId="f9e6e0322c927b48" providerId="LiveId" clId="{C7CB6346-8C86-415E-914C-0E6252079731}" dt="2023-05-22T23:16:54.831" v="1858" actId="1076"/>
          <ac:spMkLst>
            <pc:docMk/>
            <pc:sldMk cId="2665960598" sldId="261"/>
            <ac:spMk id="4" creationId="{A03C1D89-0E0E-5B2B-11E3-9F0758203DB2}"/>
          </ac:spMkLst>
        </pc:spChg>
        <pc:spChg chg="mod">
          <ac:chgData name="Sergio Ibarra" userId="f9e6e0322c927b48" providerId="LiveId" clId="{C7CB6346-8C86-415E-914C-0E6252079731}" dt="2023-05-22T23:36:19.981" v="2396" actId="255"/>
          <ac:spMkLst>
            <pc:docMk/>
            <pc:sldMk cId="2665960598" sldId="261"/>
            <ac:spMk id="5" creationId="{09B2986A-6414-ACD7-FF95-FA2F2C110636}"/>
          </ac:spMkLst>
        </pc:spChg>
        <pc:spChg chg="mod">
          <ac:chgData name="Sergio Ibarra" userId="f9e6e0322c927b48" providerId="LiveId" clId="{C7CB6346-8C86-415E-914C-0E6252079731}" dt="2023-05-22T23:35:35.446" v="2392" actId="20577"/>
          <ac:spMkLst>
            <pc:docMk/>
            <pc:sldMk cId="2665960598" sldId="261"/>
            <ac:spMk id="6" creationId="{19860553-E3AD-FBF8-3CFF-86641C821CF8}"/>
          </ac:spMkLst>
        </pc:spChg>
        <pc:spChg chg="mod">
          <ac:chgData name="Sergio Ibarra" userId="f9e6e0322c927b48" providerId="LiveId" clId="{C7CB6346-8C86-415E-914C-0E6252079731}" dt="2023-05-22T23:16:55.241" v="1859" actId="1076"/>
          <ac:spMkLst>
            <pc:docMk/>
            <pc:sldMk cId="2665960598" sldId="261"/>
            <ac:spMk id="7" creationId="{D710EB25-DDE1-53D5-9BFB-95579D8E7A2D}"/>
          </ac:spMkLst>
        </pc:spChg>
        <pc:spChg chg="add mod">
          <ac:chgData name="Sergio Ibarra" userId="f9e6e0322c927b48" providerId="LiveId" clId="{C7CB6346-8C86-415E-914C-0E6252079731}" dt="2023-05-22T23:08:39.191" v="849" actId="255"/>
          <ac:spMkLst>
            <pc:docMk/>
            <pc:sldMk cId="2665960598" sldId="261"/>
            <ac:spMk id="11" creationId="{8C5FBCAC-6DAD-DC5E-D5CD-0AD0CC02BAA7}"/>
          </ac:spMkLst>
        </pc:spChg>
        <pc:spChg chg="mod">
          <ac:chgData name="Sergio Ibarra" userId="f9e6e0322c927b48" providerId="LiveId" clId="{C7CB6346-8C86-415E-914C-0E6252079731}" dt="2023-05-22T23:36:19.981" v="2396" actId="255"/>
          <ac:spMkLst>
            <pc:docMk/>
            <pc:sldMk cId="2665960598" sldId="261"/>
            <ac:spMk id="12" creationId="{E4AFE716-08E3-6BBA-0E22-0B16443C9F4F}"/>
          </ac:spMkLst>
        </pc:spChg>
        <pc:spChg chg="mod">
          <ac:chgData name="Sergio Ibarra" userId="f9e6e0322c927b48" providerId="LiveId" clId="{C7CB6346-8C86-415E-914C-0E6252079731}" dt="2023-05-22T23:36:19.981" v="2396" actId="255"/>
          <ac:spMkLst>
            <pc:docMk/>
            <pc:sldMk cId="2665960598" sldId="261"/>
            <ac:spMk id="13" creationId="{A5CBB639-8546-265D-CEC9-3DCCB13845C2}"/>
          </ac:spMkLst>
        </pc:spChg>
        <pc:spChg chg="mod">
          <ac:chgData name="Sergio Ibarra" userId="f9e6e0322c927b48" providerId="LiveId" clId="{C7CB6346-8C86-415E-914C-0E6252079731}" dt="2023-05-22T23:10:53.049" v="1052" actId="20577"/>
          <ac:spMkLst>
            <pc:docMk/>
            <pc:sldMk cId="2665960598" sldId="261"/>
            <ac:spMk id="14" creationId="{ED21C892-A308-1335-8AEB-1404693A35E7}"/>
          </ac:spMkLst>
        </pc:spChg>
        <pc:spChg chg="mod">
          <ac:chgData name="Sergio Ibarra" userId="f9e6e0322c927b48" providerId="LiveId" clId="{C7CB6346-8C86-415E-914C-0E6252079731}" dt="2023-05-22T23:22:38.894" v="2048" actId="20577"/>
          <ac:spMkLst>
            <pc:docMk/>
            <pc:sldMk cId="2665960598" sldId="261"/>
            <ac:spMk id="16" creationId="{87491186-F33D-D306-4726-ABBA30BB93C6}"/>
          </ac:spMkLst>
        </pc:spChg>
        <pc:spChg chg="mod">
          <ac:chgData name="Sergio Ibarra" userId="f9e6e0322c927b48" providerId="LiveId" clId="{C7CB6346-8C86-415E-914C-0E6252079731}" dt="2023-05-22T23:14:58.760" v="1754" actId="115"/>
          <ac:spMkLst>
            <pc:docMk/>
            <pc:sldMk cId="2665960598" sldId="261"/>
            <ac:spMk id="17" creationId="{F6668605-D397-9545-1051-373DF0A01AE6}"/>
          </ac:spMkLst>
        </pc:spChg>
        <pc:spChg chg="mod">
          <ac:chgData name="Sergio Ibarra" userId="f9e6e0322c927b48" providerId="LiveId" clId="{C7CB6346-8C86-415E-914C-0E6252079731}" dt="2023-05-22T23:35:54.082" v="2393" actId="255"/>
          <ac:spMkLst>
            <pc:docMk/>
            <pc:sldMk cId="2665960598" sldId="261"/>
            <ac:spMk id="19" creationId="{C8870BE3-5A4A-43BD-1491-D0121BB61432}"/>
          </ac:spMkLst>
        </pc:spChg>
        <pc:spChg chg="mod">
          <ac:chgData name="Sergio Ibarra" userId="f9e6e0322c927b48" providerId="LiveId" clId="{C7CB6346-8C86-415E-914C-0E6252079731}" dt="2023-05-22T23:28:33.882" v="2261" actId="1076"/>
          <ac:spMkLst>
            <pc:docMk/>
            <pc:sldMk cId="2665960598" sldId="261"/>
            <ac:spMk id="20" creationId="{5EC5DD05-E6E3-0DE2-5A5D-8F287A1586A4}"/>
          </ac:spMkLst>
        </pc:spChg>
        <pc:spChg chg="mod">
          <ac:chgData name="Sergio Ibarra" userId="f9e6e0322c927b48" providerId="LiveId" clId="{C7CB6346-8C86-415E-914C-0E6252079731}" dt="2023-05-22T23:34:46.806" v="2282" actId="255"/>
          <ac:spMkLst>
            <pc:docMk/>
            <pc:sldMk cId="2665960598" sldId="261"/>
            <ac:spMk id="22" creationId="{8E26EFB9-D145-46C7-C9A8-C7D7B9EABF1D}"/>
          </ac:spMkLst>
        </pc:spChg>
        <pc:spChg chg="add mod">
          <ac:chgData name="Sergio Ibarra" userId="f9e6e0322c927b48" providerId="LiveId" clId="{C7CB6346-8C86-415E-914C-0E6252079731}" dt="2023-05-22T23:36:12.026" v="2395" actId="571"/>
          <ac:spMkLst>
            <pc:docMk/>
            <pc:sldMk cId="2665960598" sldId="261"/>
            <ac:spMk id="23" creationId="{0C258271-CA86-52F3-C750-23E21C0F9F1F}"/>
          </ac:spMkLst>
        </pc:spChg>
        <pc:spChg chg="add mod">
          <ac:chgData name="Sergio Ibarra" userId="f9e6e0322c927b48" providerId="LiveId" clId="{C7CB6346-8C86-415E-914C-0E6252079731}" dt="2023-05-22T23:36:12.026" v="2395" actId="571"/>
          <ac:spMkLst>
            <pc:docMk/>
            <pc:sldMk cId="2665960598" sldId="261"/>
            <ac:spMk id="24" creationId="{C209CF97-751C-D775-6C29-0E781E1537B3}"/>
          </ac:spMkLst>
        </pc:spChg>
        <pc:spChg chg="add mod">
          <ac:chgData name="Sergio Ibarra" userId="f9e6e0322c927b48" providerId="LiveId" clId="{C7CB6346-8C86-415E-914C-0E6252079731}" dt="2023-05-22T23:36:12.026" v="2395" actId="571"/>
          <ac:spMkLst>
            <pc:docMk/>
            <pc:sldMk cId="2665960598" sldId="261"/>
            <ac:spMk id="25" creationId="{C30CA11E-DE1C-7F85-99E0-95E9321D6EBE}"/>
          </ac:spMkLst>
        </pc:spChg>
        <pc:spChg chg="add mod">
          <ac:chgData name="Sergio Ibarra" userId="f9e6e0322c927b48" providerId="LiveId" clId="{C7CB6346-8C86-415E-914C-0E6252079731}" dt="2023-05-22T23:36:12.026" v="2395" actId="571"/>
          <ac:spMkLst>
            <pc:docMk/>
            <pc:sldMk cId="2665960598" sldId="261"/>
            <ac:spMk id="26" creationId="{5EEA259A-F6ED-46B5-2FAD-2F0E9F782435}"/>
          </ac:spMkLst>
        </pc:spChg>
        <pc:spChg chg="mod">
          <ac:chgData name="Sergio Ibarra" userId="f9e6e0322c927b48" providerId="LiveId" clId="{C7CB6346-8C86-415E-914C-0E6252079731}" dt="2023-05-22T23:35:05.134" v="2284" actId="255"/>
          <ac:spMkLst>
            <pc:docMk/>
            <pc:sldMk cId="2665960598" sldId="261"/>
            <ac:spMk id="89" creationId="{00000000-0000-0000-0000-000000000000}"/>
          </ac:spMkLst>
        </pc:spChg>
        <pc:spChg chg="mod">
          <ac:chgData name="Sergio Ibarra" userId="f9e6e0322c927b48" providerId="LiveId" clId="{C7CB6346-8C86-415E-914C-0E6252079731}" dt="2023-05-22T23:36:19.981" v="2396" actId="255"/>
          <ac:spMkLst>
            <pc:docMk/>
            <pc:sldMk cId="2665960598" sldId="261"/>
            <ac:spMk id="90" creationId="{00000000-0000-0000-0000-000000000000}"/>
          </ac:spMkLst>
        </pc:spChg>
        <pc:spChg chg="mod">
          <ac:chgData name="Sergio Ibarra" userId="f9e6e0322c927b48" providerId="LiveId" clId="{C7CB6346-8C86-415E-914C-0E6252079731}" dt="2023-05-22T19:38:48.500" v="765" actId="207"/>
          <ac:spMkLst>
            <pc:docMk/>
            <pc:sldMk cId="2665960598" sldId="261"/>
            <ac:spMk id="91" creationId="{00000000-0000-0000-0000-000000000000}"/>
          </ac:spMkLst>
        </pc:spChg>
        <pc:spChg chg="mod">
          <ac:chgData name="Sergio Ibarra" userId="f9e6e0322c927b48" providerId="LiveId" clId="{C7CB6346-8C86-415E-914C-0E6252079731}" dt="2023-05-22T23:36:19.981" v="2396" actId="255"/>
          <ac:spMkLst>
            <pc:docMk/>
            <pc:sldMk cId="2665960598" sldId="261"/>
            <ac:spMk id="95" creationId="{00000000-0000-0000-0000-000000000000}"/>
          </ac:spMkLst>
        </pc:spChg>
        <pc:spChg chg="mod">
          <ac:chgData name="Sergio Ibarra" userId="f9e6e0322c927b48" providerId="LiveId" clId="{C7CB6346-8C86-415E-914C-0E6252079731}" dt="2023-05-22T23:36:19.981" v="2396" actId="255"/>
          <ac:spMkLst>
            <pc:docMk/>
            <pc:sldMk cId="2665960598" sldId="261"/>
            <ac:spMk id="119" creationId="{00000000-0000-0000-0000-000000000000}"/>
          </ac:spMkLst>
        </pc:spChg>
        <pc:graphicFrameChg chg="add mod modGraphic">
          <ac:chgData name="Sergio Ibarra" userId="f9e6e0322c927b48" providerId="LiveId" clId="{C7CB6346-8C86-415E-914C-0E6252079731}" dt="2023-05-22T23:34:30.841" v="2281" actId="242"/>
          <ac:graphicFrameMkLst>
            <pc:docMk/>
            <pc:sldMk cId="2665960598" sldId="261"/>
            <ac:graphicFrameMk id="21" creationId="{421322DC-8416-44B8-2045-6A0EB727BEF3}"/>
          </ac:graphicFrameMkLst>
        </pc:graphicFrameChg>
        <pc:picChg chg="add del mod">
          <ac:chgData name="Sergio Ibarra" userId="f9e6e0322c927b48" providerId="LiveId" clId="{C7CB6346-8C86-415E-914C-0E6252079731}" dt="2023-05-22T19:36:20.840" v="666" actId="478"/>
          <ac:picMkLst>
            <pc:docMk/>
            <pc:sldMk cId="2665960598" sldId="261"/>
            <ac:picMk id="3" creationId="{BFFED6B9-2811-F6D9-E119-E58773031CB2}"/>
          </ac:picMkLst>
        </pc:picChg>
      </pc:sldChg>
      <pc:sldChg chg="add del setBg">
        <pc:chgData name="Sergio Ibarra" userId="f9e6e0322c927b48" providerId="LiveId" clId="{C7CB6346-8C86-415E-914C-0E6252079731}" dt="2023-05-22T23:34:53.257" v="2283" actId="47"/>
        <pc:sldMkLst>
          <pc:docMk/>
          <pc:sldMk cId="128505129"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auto.readthedocs.io/en/latest/how_to_choose_terms.html" TargetMode="External"/><Relationship Id="rId5" Type="http://schemas.openxmlformats.org/officeDocument/2006/relationships/hyperlink" Target="https://www.linkedin.com/pulse/reading-acf-pacf-plots-missing-manual-cheatsheet-saqib-ali/"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Mayo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 </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sp>
        <p:nvSpPr>
          <p:cNvPr id="97" name="Google Shape;97;p1"/>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sobre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a:t>
            </a:r>
          </a:p>
        </p:txBody>
      </p:sp>
      <p:sp>
        <p:nvSpPr>
          <p:cNvPr id="7" name="Google Shape;88;p1">
            <a:extLst>
              <a:ext uri="{FF2B5EF4-FFF2-40B4-BE49-F238E27FC236}">
                <a16:creationId xmlns:a16="http://schemas.microsoft.com/office/drawing/2014/main" id="{D710EB25-DDE1-53D5-9BFB-95579D8E7A2D}"/>
              </a:ext>
            </a:extLst>
          </p:cNvPr>
          <p:cNvSpPr/>
          <p:nvPr/>
        </p:nvSpPr>
        <p:spPr>
          <a:xfrm>
            <a:off x="356870" y="3914259"/>
            <a:ext cx="9134090" cy="32552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8" name="Google Shape;88;p1">
            <a:extLst>
              <a:ext uri="{FF2B5EF4-FFF2-40B4-BE49-F238E27FC236}">
                <a16:creationId xmlns:a16="http://schemas.microsoft.com/office/drawing/2014/main" id="{45C2BDA2-0084-3429-5821-EAE0BE86367F}"/>
              </a:ext>
            </a:extLst>
          </p:cNvPr>
          <p:cNvSpPr/>
          <p:nvPr/>
        </p:nvSpPr>
        <p:spPr>
          <a:xfrm>
            <a:off x="318485" y="7316787"/>
            <a:ext cx="4567045" cy="6927875"/>
          </a:xfrm>
          <a:prstGeom prst="roundRect">
            <a:avLst>
              <a:gd name="adj" fmla="val 1512"/>
            </a:avLst>
          </a:prstGeom>
          <a:solidFill>
            <a:srgbClr val="FF99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78293"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3" name="Google Shape;95;p1">
            <a:extLst>
              <a:ext uri="{FF2B5EF4-FFF2-40B4-BE49-F238E27FC236}">
                <a16:creationId xmlns:a16="http://schemas.microsoft.com/office/drawing/2014/main" id="{A5CBB639-8546-265D-CEC9-3DCCB13845C2}"/>
              </a:ext>
            </a:extLst>
          </p:cNvPr>
          <p:cNvSpPr txBox="1"/>
          <p:nvPr/>
        </p:nvSpPr>
        <p:spPr>
          <a:xfrm>
            <a:off x="378293" y="3941267"/>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
        <p:nvSpPr>
          <p:cNvPr id="14" name="Google Shape;89;p1">
            <a:extLst>
              <a:ext uri="{FF2B5EF4-FFF2-40B4-BE49-F238E27FC236}">
                <a16:creationId xmlns:a16="http://schemas.microsoft.com/office/drawing/2014/main" id="{ED21C892-A308-1335-8AEB-1404693A35E7}"/>
              </a:ext>
            </a:extLst>
          </p:cNvPr>
          <p:cNvSpPr txBox="1"/>
          <p:nvPr/>
        </p:nvSpPr>
        <p:spPr>
          <a:xfrm>
            <a:off x="378293" y="4337753"/>
            <a:ext cx="8975873" cy="783679"/>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a:t>
            </a:r>
            <a:r>
              <a:rPr lang="es-MX" sz="1000" dirty="0" err="1">
                <a:solidFill>
                  <a:schemeClr val="tx1"/>
                </a:solidFill>
                <a:latin typeface="+mn-lt"/>
              </a:rPr>
              <a:t>etc</a:t>
            </a:r>
            <a:r>
              <a:rPr lang="es-MX" sz="1000" dirty="0">
                <a:solidFill>
                  <a:schemeClr val="tx1"/>
                </a:solidFill>
                <a:latin typeface="+mn-lt"/>
              </a:rPr>
              <a:t>) . En este caso se abordarán dos casos principalmente ,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para pronóstico en el que las variables x1, x2,..xn deben ser variables independientes entre si, pero que mantengan una relación (lineal con respecto al parámetro a estimar y por tanto con respecto a la variable independiente (Y)) y que tiene la siguiente forma: </a:t>
            </a:r>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333675" y="7805959"/>
            <a:ext cx="4481669" cy="710582"/>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a:t>
            </a:r>
          </a:p>
          <a:p>
            <a:pPr marL="0" marR="0" lvl="0" indent="0" algn="just" rtl="0">
              <a:lnSpc>
                <a:spcPct val="95000"/>
              </a:lnSpc>
              <a:spcBef>
                <a:spcPts val="0"/>
              </a:spcBef>
              <a:spcAft>
                <a:spcPts val="0"/>
              </a:spcAft>
              <a:buClr>
                <a:schemeClr val="dk1"/>
              </a:buClr>
              <a:buSzPts val="1200"/>
              <a:buFont typeface="Times New Roman"/>
              <a:buNone/>
            </a:pPr>
            <a:endParaRPr sz="120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8036159"/>
            <a:ext cx="4281017" cy="230409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(GLM) ofrecen una buena alternativa de pronóstico de una variable como la demanda de gas en función  de otras tales como el precio, el PIB, </a:t>
            </a:r>
            <a:r>
              <a:rPr lang="es-MX" sz="1100" dirty="0" err="1">
                <a:solidFill>
                  <a:schemeClr val="tx1"/>
                </a:solidFill>
                <a:latin typeface="+mn-lt"/>
                <a:sym typeface="Encode Sans ExtraLight"/>
              </a:rPr>
              <a:t>etc</a:t>
            </a:r>
            <a:r>
              <a:rPr lang="es-MX" sz="1100" dirty="0">
                <a:solidFill>
                  <a:schemeClr val="tx1"/>
                </a:solidFill>
                <a:latin typeface="+mn-lt"/>
                <a:sym typeface="Encode Sans ExtraLight"/>
              </a:rPr>
              <a:t>, sin embargo, el pronóstico final resulta no ser del todo preciso </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llamada función de autocorrelación y de autocorrelación parcial (ACF &amp; PACFF, por sus siglas en inglés), lo que significa que </a:t>
            </a:r>
            <a:r>
              <a:rPr lang="es-MX" sz="1100" u="sng" dirty="0">
                <a:solidFill>
                  <a:schemeClr val="tx1"/>
                </a:solidFill>
                <a:latin typeface="+mn-lt"/>
                <a:ea typeface="Encode Sans Thin"/>
                <a:cs typeface="Encode Sans Thin"/>
                <a:sym typeface="Encode Sans ExtraLight"/>
              </a:rPr>
              <a:t>son muy sensibles a valores atípicos en la serie, lo que suele resultar en pronósticos ‘muy castigados</a:t>
            </a:r>
            <a:r>
              <a:rPr lang="es-MX" sz="1100" dirty="0">
                <a:solidFill>
                  <a:schemeClr val="tx1"/>
                </a:solidFill>
                <a:latin typeface="+mn-lt"/>
                <a:ea typeface="Encode Sans Thin"/>
                <a:cs typeface="Encode Sans Thin"/>
                <a:sym typeface="Encode Sans ExtraLight"/>
              </a:rPr>
              <a:t>’ </a:t>
            </a:r>
            <a:endParaRPr sz="1200" dirty="0">
              <a:solidFill>
                <a:schemeClr val="dk1"/>
              </a:solidFill>
              <a:latin typeface="Encode Sans Thin"/>
              <a:ea typeface="Encode Sans Thin"/>
              <a:cs typeface="Encode Sans Thin"/>
              <a:sym typeface="Encode Sans Thin"/>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78293" y="10435681"/>
            <a:ext cx="4357658" cy="695963"/>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con base en los resultados de las gráficas de ACF &amp; PACF </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412118"/>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S. Ali, “Reading the ACF and PACF Plots — The Missing Manual / </a:t>
            </a:r>
            <a:r>
              <a:rPr lang="en-US" sz="900" dirty="0" err="1">
                <a:solidFill>
                  <a:schemeClr val="tx1"/>
                </a:solidFill>
                <a:latin typeface="+mn-lt"/>
              </a:rPr>
              <a:t>Cheatsheet</a:t>
            </a:r>
            <a:r>
              <a:rPr lang="en-US" sz="900" dirty="0">
                <a:solidFill>
                  <a:schemeClr val="tx1"/>
                </a:solidFill>
                <a:latin typeface="+mn-lt"/>
              </a:rPr>
              <a:t>”. linkedin.com. </a:t>
            </a:r>
            <a:r>
              <a:rPr lang="es-ES" sz="900" dirty="0">
                <a:solidFill>
                  <a:schemeClr val="tx1"/>
                </a:solidFill>
                <a:latin typeface="+mn-lt"/>
                <a:hlinkClick r:id="rId5">
                  <a:extLst>
                    <a:ext uri="{A12FA001-AC4F-418D-AE19-62706E023703}">
                      <ahyp:hlinkClr xmlns:ahyp="http://schemas.microsoft.com/office/drawing/2018/hyperlinkcolor" val="tx"/>
                    </a:ext>
                  </a:extLst>
                </a:hlinkClick>
              </a:rPr>
              <a:t>https://www.linkedin.com/pulse/reading-acf-pacf-plots-missing-manual-cheatsheet-saqib-ali/</a:t>
            </a:r>
            <a:endParaRPr lang="es-MX" sz="900" dirty="0">
              <a:solidFill>
                <a:schemeClr val="tx1"/>
              </a:solidFill>
              <a:latin typeface="+mn-lt"/>
            </a:endParaRPr>
          </a:p>
          <a:p>
            <a:pPr marL="127635" marR="0">
              <a:lnSpc>
                <a:spcPct val="107000"/>
              </a:lnSpc>
              <a:spcBef>
                <a:spcPts val="795"/>
              </a:spcBef>
              <a:spcAft>
                <a:spcPts val="0"/>
              </a:spcAft>
            </a:pP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6">
                  <a:extLst>
                    <a:ext uri="{A12FA001-AC4F-418D-AE19-62706E023703}">
                      <ahyp:hlinkClr xmlns:ahyp="http://schemas.microsoft.com/office/drawing/2018/hyperlinkcolor" val="tx"/>
                    </a:ext>
                  </a:extLst>
                </a:hlinkClick>
              </a:rPr>
              <a:t>https://arauto.readthedocs.io/en/latest/how_to_choose_terms.html</a:t>
            </a:r>
            <a:endParaRPr lang="es-MX"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 name="Google Shape;89;p1">
            <a:extLst>
              <a:ext uri="{FF2B5EF4-FFF2-40B4-BE49-F238E27FC236}">
                <a16:creationId xmlns:a16="http://schemas.microsoft.com/office/drawing/2014/main" id="{290B10F5-34AB-9F35-3B00-09E9158E64E0}"/>
              </a:ext>
            </a:extLst>
          </p:cNvPr>
          <p:cNvSpPr txBox="1"/>
          <p:nvPr/>
        </p:nvSpPr>
        <p:spPr>
          <a:xfrm>
            <a:off x="378293" y="582314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Los modelos de series de tiempo donde las variables xi son los valores de la misma variable y, pero a tiempo t-s, donde s es un “</a:t>
            </a:r>
            <a:r>
              <a:rPr lang="es-MX" sz="1000" dirty="0" err="1">
                <a:solidFill>
                  <a:schemeClr val="tx1"/>
                </a:solidFill>
                <a:latin typeface="+mn-lt"/>
              </a:rPr>
              <a:t>slag</a:t>
            </a:r>
            <a:r>
              <a:rPr lang="es-MX" sz="1000" dirty="0">
                <a:solidFill>
                  <a:schemeClr val="tx1"/>
                </a:solidFill>
                <a:latin typeface="+mn-lt"/>
              </a:rPr>
              <a:t>” o retraso determinado, es decir, se puede entender como una especie de modelos lineales donde los predictores son los valores significativos de la misma variable en el pasado, más un término de error o “ruido blanco” que da cuenta por la propia aleatoriedad del fenómeno, se pueden modelar mediante procesos llamados Auto-Regresivos y de Medias </a:t>
            </a:r>
            <a:r>
              <a:rPr lang="es-MX" sz="1000" dirty="0" err="1">
                <a:solidFill>
                  <a:schemeClr val="tx1"/>
                </a:solidFill>
                <a:latin typeface="+mn-lt"/>
              </a:rPr>
              <a:t>Moviles</a:t>
            </a:r>
            <a:r>
              <a:rPr lang="es-MX" sz="1000" dirty="0">
                <a:solidFill>
                  <a:schemeClr val="tx1"/>
                </a:solidFill>
                <a:latin typeface="+mn-lt"/>
              </a:rPr>
              <a:t> (ARIMA) </a:t>
            </a:r>
          </a:p>
        </p:txBody>
      </p:sp>
      <mc:AlternateContent xmlns:mc="http://schemas.openxmlformats.org/markup-compatibility/2006">
        <mc:Choice xmlns:a14="http://schemas.microsoft.com/office/drawing/2010/main" Requires="a14">
          <p:sp>
            <p:nvSpPr>
              <p:cNvPr id="4" name="Google Shape;89;p1">
                <a:extLst>
                  <a:ext uri="{FF2B5EF4-FFF2-40B4-BE49-F238E27FC236}">
                    <a16:creationId xmlns:a16="http://schemas.microsoft.com/office/drawing/2014/main" id="{A03C1D89-0E0E-5B2B-11E3-9F0758203DB2}"/>
                  </a:ext>
                </a:extLst>
              </p:cNvPr>
              <p:cNvSpPr txBox="1"/>
              <p:nvPr/>
            </p:nvSpPr>
            <p:spPr>
              <a:xfrm>
                <a:off x="2482359" y="6288130"/>
                <a:ext cx="4332536" cy="1002970"/>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mn-lt"/>
                      </a:rPr>
                      <m:t>=</m:t>
                    </m:r>
                    <m:r>
                      <a:rPr lang="es-MX" sz="900" b="0" i="1" smtClean="0">
                        <a:solidFill>
                          <a:schemeClr val="tx1"/>
                        </a:solidFill>
                        <a:latin typeface="+mn-lt"/>
                      </a:rPr>
                      <m:t>𝑐</m:t>
                    </m:r>
                    <m:r>
                      <a:rPr lang="es-MX" sz="900" b="0" i="1" smtClean="0">
                        <a:solidFill>
                          <a:schemeClr val="tx1"/>
                        </a:solidFill>
                        <a:latin typeface="+mn-lt"/>
                      </a:rPr>
                      <m:t>+ </m:t>
                    </m:r>
                    <m:r>
                      <a:rPr lang="es-MX" sz="900" b="0" i="1" smtClean="0">
                        <a:solidFill>
                          <a:schemeClr val="tx1"/>
                        </a:solidFill>
                        <a:latin typeface="+mn-lt"/>
                        <a:ea typeface="Cambria Math" panose="02040503050406030204" pitchFamily="18" charset="0"/>
                      </a:rPr>
                      <m:t>𝜃</m:t>
                    </m:r>
                    <m:r>
                      <a:rPr lang="es-MX" sz="900" b="0" i="1" smtClean="0">
                        <a:solidFill>
                          <a:schemeClr val="tx1"/>
                        </a:solidFill>
                        <a:latin typeface="+mn-lt"/>
                        <a:ea typeface="Cambria Math" panose="02040503050406030204" pitchFamily="18" charset="0"/>
                      </a:rPr>
                      <m:t>1∗</m:t>
                    </m:r>
                    <m:r>
                      <a:rPr lang="es-MX" sz="900" b="0" i="1" smtClean="0">
                        <a:solidFill>
                          <a:schemeClr val="tx1"/>
                        </a:solidFill>
                        <a:latin typeface="+mn-lt"/>
                        <a:ea typeface="Cambria Math" panose="02040503050406030204" pitchFamily="18" charset="0"/>
                      </a:rPr>
                      <m:t>𝑋𝑡</m:t>
                    </m:r>
                    <m:r>
                      <a:rPr lang="es-MX" sz="900" b="0" i="1" smtClean="0">
                        <a:solidFill>
                          <a:schemeClr val="tx1"/>
                        </a:solidFill>
                        <a:latin typeface="+mn-lt"/>
                        <a:ea typeface="Cambria Math" panose="02040503050406030204" pitchFamily="18" charset="0"/>
                      </a:rPr>
                      <m:t>−1+</m:t>
                    </m:r>
                    <m:r>
                      <a:rPr lang="es-MX" sz="900" i="1">
                        <a:solidFill>
                          <a:schemeClr val="tx1"/>
                        </a:solidFill>
                        <a:latin typeface="+mn-lt"/>
                        <a:ea typeface="Cambria Math" panose="02040503050406030204" pitchFamily="18" charset="0"/>
                      </a:rPr>
                      <m:t>𝜃</m:t>
                    </m:r>
                    <m:r>
                      <a:rPr lang="es-MX" sz="900" b="0" i="1" smtClean="0">
                        <a:solidFill>
                          <a:schemeClr val="tx1"/>
                        </a:solidFill>
                        <a:latin typeface="+mn-lt"/>
                        <a:ea typeface="Cambria Math" panose="02040503050406030204" pitchFamily="18" charset="0"/>
                      </a:rPr>
                      <m:t>2</m:t>
                    </m:r>
                    <m:r>
                      <a:rPr lang="es-MX" sz="900" i="1">
                        <a:solidFill>
                          <a:schemeClr val="tx1"/>
                        </a:solidFill>
                        <a:latin typeface="+mn-lt"/>
                        <a:ea typeface="Cambria Math" panose="02040503050406030204" pitchFamily="18" charset="0"/>
                      </a:rPr>
                      <m:t>∗</m:t>
                    </m:r>
                    <m:r>
                      <a:rPr lang="es-MX" sz="900" i="1">
                        <a:solidFill>
                          <a:schemeClr val="tx1"/>
                        </a:solidFill>
                        <a:latin typeface="+mn-lt"/>
                        <a:ea typeface="Cambria Math" panose="02040503050406030204" pitchFamily="18" charset="0"/>
                      </a:rPr>
                      <m:t>𝑋𝑡</m:t>
                    </m:r>
                    <m:r>
                      <a:rPr lang="es-MX" sz="900" i="1">
                        <a:solidFill>
                          <a:schemeClr val="tx1"/>
                        </a:solidFill>
                        <a:latin typeface="+mn-lt"/>
                        <a:ea typeface="Cambria Math" panose="02040503050406030204" pitchFamily="18" charset="0"/>
                      </a:rPr>
                      <m:t>−2+</m:t>
                    </m:r>
                    <m:r>
                      <a:rPr lang="es-MX" sz="900" i="1">
                        <a:solidFill>
                          <a:schemeClr val="tx1"/>
                        </a:solidFill>
                        <a:latin typeface="+mn-lt"/>
                        <a:ea typeface="Cambria Math" panose="02040503050406030204" pitchFamily="18" charset="0"/>
                      </a:rPr>
                      <m:t>𝜃</m:t>
                    </m:r>
                    <m:r>
                      <a:rPr lang="es-MX" sz="900" i="1">
                        <a:solidFill>
                          <a:schemeClr val="tx1"/>
                        </a:solidFill>
                        <a:latin typeface="+mn-lt"/>
                        <a:ea typeface="Cambria Math" panose="02040503050406030204" pitchFamily="18" charset="0"/>
                      </a:rPr>
                      <m:t>2</m:t>
                    </m:r>
                    <m:r>
                      <a:rPr lang="es-MX" sz="900" b="0" i="1" smtClean="0">
                        <a:solidFill>
                          <a:schemeClr val="tx1"/>
                        </a:solidFill>
                        <a:latin typeface="+mn-lt"/>
                        <a:ea typeface="Cambria Math" panose="02040503050406030204" pitchFamily="18" charset="0"/>
                      </a:rPr>
                      <m:t>𝜀</m:t>
                    </m:r>
                    <m:r>
                      <a:rPr lang="es-MX" sz="900" b="0" i="1" smtClean="0">
                        <a:solidFill>
                          <a:schemeClr val="tx1"/>
                        </a:solidFill>
                        <a:latin typeface="+mn-lt"/>
                        <a:ea typeface="Cambria Math" panose="02040503050406030204" pitchFamily="18" charset="0"/>
                      </a:rPr>
                      <m:t>1∗ + </m:t>
                    </m:r>
                    <m:r>
                      <a:rPr lang="es-MX" sz="900" b="0" i="1" smtClean="0">
                        <a:solidFill>
                          <a:schemeClr val="tx1"/>
                        </a:solidFill>
                        <a:latin typeface="+mn-lt"/>
                        <a:ea typeface="Cambria Math" panose="02040503050406030204" pitchFamily="18" charset="0"/>
                      </a:rPr>
                      <m:t>𝜀</m:t>
                    </m:r>
                    <m:r>
                      <a:rPr lang="es-MX" sz="900" b="0" i="1" smtClean="0">
                        <a:solidFill>
                          <a:schemeClr val="tx1"/>
                        </a:solidFill>
                        <a:latin typeface="+mn-lt"/>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Cambria Math" panose="02040503050406030204" pitchFamily="18" charset="0"/>
                    <a:ea typeface="Cambria Math" panose="02040503050406030204" pitchFamily="18" charset="0"/>
                    <a:sym typeface="Arial"/>
                  </a:rPr>
                  <a:t>𝜃</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a:t>
                </a:r>
                <a:r>
                  <a:rPr lang="en-US" sz="900" b="0" i="0" dirty="0" err="1">
                    <a:solidFill>
                      <a:schemeClr val="dk1"/>
                    </a:solidFill>
                    <a:latin typeface="+mn-lt"/>
                    <a:ea typeface="Cambria Math" panose="02040503050406030204" pitchFamily="18" charset="0"/>
                    <a:sym typeface="Arial"/>
                  </a:rPr>
                  <a:t>yat</a:t>
                </a:r>
                <a:r>
                  <a:rPr lang="en-US" sz="900" b="0" i="0" dirty="0">
                    <a:solidFill>
                      <a:schemeClr val="dk1"/>
                    </a:solidFill>
                    <a:latin typeface="+mn-lt"/>
                    <a:ea typeface="Cambria Math" panose="02040503050406030204" pitchFamily="18" charset="0"/>
                    <a:sym typeface="Arial"/>
                  </a:rPr>
                  <a: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r>
                        <a:rPr lang="es-MX" sz="900" b="0" i="1" smtClean="0">
                          <a:solidFill>
                            <a:schemeClr val="tx1"/>
                          </a:solidFill>
                          <a:latin typeface="Cambria Math" panose="02040503050406030204" pitchFamily="18" charset="0"/>
                          <a:ea typeface="Cambria Math" panose="02040503050406030204" pitchFamily="18" charset="0"/>
                        </a:rPr>
                        <m:t>−</m:t>
                      </m:r>
                      <m:r>
                        <a:rPr lang="es-MX" sz="900" b="0" i="1" smtClean="0">
                          <a:solidFill>
                            <a:schemeClr val="tx1"/>
                          </a:solidFill>
                          <a:latin typeface="Cambria Math" panose="02040503050406030204" pitchFamily="18" charset="0"/>
                          <a:ea typeface="Cambria Math" panose="02040503050406030204" pitchFamily="18" charset="0"/>
                        </a:rPr>
                        <m:t>𝑠</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Cambria Math" panose="02040503050406030204" pitchFamily="18" charset="0"/>
                          <a:ea typeface="Cambria Math" panose="02040503050406030204" pitchFamily="18" charset="0"/>
                        </a:rPr>
                        <m:t> </m:t>
                      </m:r>
                      <m:r>
                        <m:rPr>
                          <m:nor/>
                        </m:rPr>
                        <a:rPr lang="es-MX" sz="900" b="0" i="0" dirty="0" smtClean="0">
                          <a:solidFill>
                            <a:schemeClr val="dk1"/>
                          </a:solidFill>
                          <a:ea typeface="Cambria Math" panose="02040503050406030204" pitchFamily="18" charset="0"/>
                        </a:rPr>
                        <m:t>Errores</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de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la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variable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y</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t</m:t>
                      </m:r>
                      <m:r>
                        <m:rPr>
                          <m:nor/>
                        </m:rPr>
                        <a:rPr lang="es-MX" sz="900" b="0" i="0" dirty="0" smtClean="0">
                          <a:solidFill>
                            <a:schemeClr val="dk1"/>
                          </a:solidFill>
                          <a:ea typeface="Cambria Math" panose="02040503050406030204" pitchFamily="18" charset="0"/>
                        </a:rPr>
                        <m:t>-</m:t>
                      </m:r>
                      <m:r>
                        <m:rPr>
                          <m:nor/>
                        </m:rPr>
                        <a:rPr lang="es-MX" sz="900" b="0" i="0" dirty="0" smtClean="0">
                          <a:solidFill>
                            <a:schemeClr val="dk1"/>
                          </a:solidFill>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p:sp>
            <p:nvSpPr>
              <p:cNvPr id="4" name="Google Shape;89;p1">
                <a:extLst>
                  <a:ext uri="{FF2B5EF4-FFF2-40B4-BE49-F238E27FC236}">
                    <a16:creationId xmlns:a16="http://schemas.microsoft.com/office/drawing/2014/main" id="{A03C1D89-0E0E-5B2B-11E3-9F0758203DB2}"/>
                  </a:ext>
                </a:extLst>
              </p:cNvPr>
              <p:cNvSpPr txBox="1">
                <a:spLocks noRot="1" noChangeAspect="1" noMove="1" noResize="1" noEditPoints="1" noAdjustHandles="1" noChangeArrowheads="1" noChangeShapeType="1" noTextEdit="1"/>
              </p:cNvSpPr>
              <p:nvPr/>
            </p:nvSpPr>
            <p:spPr>
              <a:xfrm>
                <a:off x="2482359" y="6288130"/>
                <a:ext cx="4332536" cy="1002970"/>
              </a:xfrm>
              <a:prstGeom prst="rect">
                <a:avLst/>
              </a:prstGeom>
              <a:blipFill>
                <a:blip r:embed="rId7"/>
                <a:stretch>
                  <a:fillRect l="-422" t="-2439"/>
                </a:stretch>
              </a:blipFill>
              <a:ln>
                <a:no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C5FBCAC-6DAD-DC5E-D5CD-0AD0CC02BAA7}"/>
                  </a:ext>
                </a:extLst>
              </p:cNvPr>
              <p:cNvSpPr txBox="1"/>
              <p:nvPr/>
            </p:nvSpPr>
            <p:spPr>
              <a:xfrm>
                <a:off x="2442050" y="5005107"/>
                <a:ext cx="4886960" cy="750205"/>
              </a:xfrm>
              <a:prstGeom prst="rect">
                <a:avLst/>
              </a:prstGeom>
              <a:noFill/>
            </p:spPr>
            <p:txBody>
              <a:bodyPr wrap="square">
                <a:spAutoFit/>
              </a:bodyPr>
              <a:lstStyle/>
              <a:p>
                <a:pPr lvl="0" algn="ctr">
                  <a:lnSpc>
                    <a:spcPct val="95000"/>
                  </a:lnSpc>
                  <a:buClr>
                    <a:schemeClr val="dk1"/>
                  </a:buClr>
                  <a:buSzPts val="1200"/>
                </a:pPr>
                <a:r>
                  <a:rPr lang="en-US" sz="900" dirty="0">
                    <a:solidFill>
                      <a:schemeClr val="dk1"/>
                    </a:solidFill>
                    <a:latin typeface="+mn-lt"/>
                    <a:ea typeface="Encode Sans Thin"/>
                    <a:cs typeface="Encode Sans Thin"/>
                    <a:sym typeface="Encode Sans Thin"/>
                  </a:rPr>
                  <a:t>y</a:t>
                </a:r>
                <a14:m>
                  <m:oMath xmlns:m="http://schemas.openxmlformats.org/officeDocument/2006/math">
                    <m:r>
                      <a:rPr lang="es-MX" sz="900" b="0" i="0" smtClean="0">
                        <a:solidFill>
                          <a:schemeClr val="dk1"/>
                        </a:solidFill>
                        <a:latin typeface="+mn-lt"/>
                        <a:ea typeface="Encode Sans Thin"/>
                        <a:cs typeface="Encode Sans Thin"/>
                        <a:sym typeface="Encode Sans Thin"/>
                      </a:rPr>
                      <m:t> </m:t>
                    </m:r>
                    <m:r>
                      <a:rPr lang="en-US" sz="900" i="1" smtClean="0">
                        <a:solidFill>
                          <a:schemeClr val="dk1"/>
                        </a:solidFill>
                        <a:latin typeface="+mn-lt"/>
                        <a:ea typeface="Encode Sans Thin"/>
                        <a:cs typeface="Encode Sans Thin"/>
                        <a:sym typeface="Encode Sans Thin"/>
                      </a:rPr>
                      <m:t>=</m:t>
                    </m:r>
                    <m:r>
                      <a:rPr lang="en-US" sz="900" i="1" smtClean="0">
                        <a:solidFill>
                          <a:schemeClr val="dk1"/>
                        </a:solidFill>
                        <a:latin typeface="+mn-lt"/>
                        <a:ea typeface="Encode Sans Thin"/>
                        <a:cs typeface="Encode Sans Thin"/>
                        <a:sym typeface="Encode Sans Thin"/>
                      </a:rPr>
                      <m:t>𝛽</m:t>
                    </m:r>
                    <m:r>
                      <a:rPr lang="es-MX" sz="900" b="0" i="1" smtClean="0">
                        <a:solidFill>
                          <a:schemeClr val="dk1"/>
                        </a:solidFill>
                        <a:latin typeface="+mn-lt"/>
                        <a:ea typeface="Encode Sans Thin"/>
                        <a:cs typeface="Encode Sans Thin"/>
                        <a:sym typeface="Encode Sans Thin"/>
                      </a:rPr>
                      <m:t>0+</m:t>
                    </m:r>
                    <m:r>
                      <a:rPr lang="en-US" sz="900" i="1">
                        <a:solidFill>
                          <a:schemeClr val="dk1"/>
                        </a:solidFill>
                        <a:latin typeface="+mn-lt"/>
                        <a:ea typeface="Encode Sans Thin"/>
                        <a:cs typeface="Encode Sans Thin"/>
                        <a:sym typeface="Encode Sans Thin"/>
                      </a:rPr>
                      <m:t>𝛽</m:t>
                    </m:r>
                    <m:r>
                      <a:rPr lang="es-MX" sz="900" b="0" i="1" smtClean="0">
                        <a:solidFill>
                          <a:schemeClr val="dk1"/>
                        </a:solidFill>
                        <a:latin typeface="+mn-lt"/>
                        <a:ea typeface="Encode Sans Thin"/>
                        <a:cs typeface="Encode Sans Thin"/>
                        <a:sym typeface="Encode Sans Thin"/>
                      </a:rPr>
                      <m:t>1 ∗</m:t>
                    </m:r>
                    <m:r>
                      <a:rPr lang="es-MX" sz="900" b="0" i="1" smtClean="0">
                        <a:solidFill>
                          <a:schemeClr val="dk1"/>
                        </a:solidFill>
                        <a:latin typeface="+mn-lt"/>
                        <a:ea typeface="Encode Sans Thin"/>
                        <a:cs typeface="Encode Sans Thin"/>
                        <a:sym typeface="Encode Sans Thin"/>
                      </a:rPr>
                      <m:t>𝑥</m:t>
                    </m:r>
                    <m:r>
                      <a:rPr lang="es-MX" sz="900" b="0" i="1" smtClean="0">
                        <a:solidFill>
                          <a:schemeClr val="dk1"/>
                        </a:solidFill>
                        <a:latin typeface="+mn-lt"/>
                        <a:ea typeface="Encode Sans Thin"/>
                        <a:cs typeface="Encode Sans Thin"/>
                        <a:sym typeface="Encode Sans Thin"/>
                      </a:rPr>
                      <m:t>1++</m:t>
                    </m:r>
                    <m:r>
                      <a:rPr lang="en-US" sz="900" i="1">
                        <a:solidFill>
                          <a:schemeClr val="dk1"/>
                        </a:solidFill>
                        <a:latin typeface="+mn-lt"/>
                        <a:ea typeface="Encode Sans Thin"/>
                        <a:cs typeface="Encode Sans Thin"/>
                        <a:sym typeface="Encode Sans Thin"/>
                      </a:rPr>
                      <m:t>𝛽</m:t>
                    </m:r>
                    <m:r>
                      <a:rPr lang="es-MX" sz="900" b="0" i="1" smtClean="0">
                        <a:solidFill>
                          <a:schemeClr val="dk1"/>
                        </a:solidFill>
                        <a:latin typeface="+mn-lt"/>
                        <a:ea typeface="Encode Sans Thin"/>
                        <a:cs typeface="Encode Sans Thin"/>
                        <a:sym typeface="Encode Sans Thin"/>
                      </a:rPr>
                      <m:t>2</m:t>
                    </m:r>
                    <m:r>
                      <a:rPr lang="es-MX" sz="900" i="1">
                        <a:solidFill>
                          <a:schemeClr val="dk1"/>
                        </a:solidFill>
                        <a:latin typeface="+mn-lt"/>
                        <a:ea typeface="Encode Sans Thin"/>
                        <a:cs typeface="Encode Sans Thin"/>
                        <a:sym typeface="Encode Sans Thin"/>
                      </a:rPr>
                      <m:t> ∗</m:t>
                    </m:r>
                    <m:r>
                      <a:rPr lang="es-MX" sz="900" i="1">
                        <a:solidFill>
                          <a:schemeClr val="dk1"/>
                        </a:solidFill>
                        <a:latin typeface="+mn-lt"/>
                        <a:ea typeface="Encode Sans Thin"/>
                        <a:cs typeface="Encode Sans Thin"/>
                        <a:sym typeface="Encode Sans Thin"/>
                      </a:rPr>
                      <m:t>𝑥</m:t>
                    </m:r>
                    <m:r>
                      <a:rPr lang="es-MX" sz="900" b="0" i="1" smtClean="0">
                        <a:solidFill>
                          <a:schemeClr val="dk1"/>
                        </a:solidFill>
                        <a:latin typeface="+mn-lt"/>
                        <a:ea typeface="Encode Sans Thin"/>
                        <a:cs typeface="Encode Sans Thin"/>
                        <a:sym typeface="Encode Sans Thin"/>
                      </a:rPr>
                      <m:t>2+</m:t>
                    </m:r>
                    <m:r>
                      <a:rPr lang="es-MX" sz="900" i="1">
                        <a:solidFill>
                          <a:schemeClr val="dk1"/>
                        </a:solidFill>
                        <a:latin typeface="+mn-lt"/>
                        <a:ea typeface="Encode Sans Thin"/>
                        <a:cs typeface="Encode Sans Thin"/>
                        <a:sym typeface="Encode Sans Thin"/>
                      </a:rPr>
                      <m:t>+</m:t>
                    </m:r>
                    <m:r>
                      <a:rPr lang="en-US" sz="900" i="1">
                        <a:solidFill>
                          <a:schemeClr val="dk1"/>
                        </a:solidFill>
                        <a:latin typeface="+mn-lt"/>
                        <a:ea typeface="Encode Sans Thin"/>
                        <a:cs typeface="Encode Sans Thin"/>
                        <a:sym typeface="Encode Sans Thin"/>
                      </a:rPr>
                      <m:t>𝛽</m:t>
                    </m:r>
                    <m:r>
                      <a:rPr lang="es-MX" sz="900" b="0" i="1" smtClean="0">
                        <a:solidFill>
                          <a:schemeClr val="dk1"/>
                        </a:solidFill>
                        <a:latin typeface="+mn-lt"/>
                        <a:ea typeface="Encode Sans Thin"/>
                        <a:cs typeface="Encode Sans Thin"/>
                        <a:sym typeface="Encode Sans Thin"/>
                      </a:rPr>
                      <m:t>3</m:t>
                    </m:r>
                    <m:r>
                      <a:rPr lang="es-MX" sz="900" i="1">
                        <a:solidFill>
                          <a:schemeClr val="dk1"/>
                        </a:solidFill>
                        <a:latin typeface="+mn-lt"/>
                        <a:ea typeface="Encode Sans Thin"/>
                        <a:cs typeface="Encode Sans Thin"/>
                        <a:sym typeface="Encode Sans Thin"/>
                      </a:rPr>
                      <m:t> ∗</m:t>
                    </m:r>
                    <m:r>
                      <a:rPr lang="es-MX" sz="900" i="1">
                        <a:solidFill>
                          <a:schemeClr val="dk1"/>
                        </a:solidFill>
                        <a:latin typeface="+mn-lt"/>
                        <a:ea typeface="Encode Sans Thin"/>
                        <a:cs typeface="Encode Sans Thin"/>
                        <a:sym typeface="Encode Sans Thin"/>
                      </a:rPr>
                      <m:t>𝑥</m:t>
                    </m:r>
                    <m:r>
                      <a:rPr lang="es-MX" sz="900" b="0" i="1" smtClean="0">
                        <a:solidFill>
                          <a:schemeClr val="dk1"/>
                        </a:solidFill>
                        <a:latin typeface="+mn-lt"/>
                        <a:ea typeface="Encode Sans Thin"/>
                        <a:cs typeface="Encode Sans Thin"/>
                        <a:sym typeface="Encode Sans Thin"/>
                      </a:rPr>
                      <m:t>3+ …</m:t>
                    </m:r>
                    <m:r>
                      <a:rPr lang="es-MX" sz="900" i="1">
                        <a:solidFill>
                          <a:schemeClr val="dk1"/>
                        </a:solidFill>
                        <a:latin typeface="+mn-lt"/>
                        <a:ea typeface="Encode Sans Thin"/>
                        <a:cs typeface="Encode Sans Thin"/>
                        <a:sym typeface="Encode Sans Thin"/>
                      </a:rPr>
                      <m:t>+</m:t>
                    </m:r>
                    <m:r>
                      <a:rPr lang="en-US" sz="900" i="1">
                        <a:solidFill>
                          <a:schemeClr val="dk1"/>
                        </a:solidFill>
                        <a:latin typeface="+mn-lt"/>
                        <a:ea typeface="Encode Sans Thin"/>
                        <a:cs typeface="Encode Sans Thin"/>
                        <a:sym typeface="Encode Sans Thin"/>
                      </a:rPr>
                      <m:t>𝛽</m:t>
                    </m:r>
                    <m:r>
                      <a:rPr lang="es-MX" sz="900" b="0" i="1" smtClean="0">
                        <a:solidFill>
                          <a:schemeClr val="dk1"/>
                        </a:solidFill>
                        <a:latin typeface="+mn-lt"/>
                        <a:ea typeface="Encode Sans Thin"/>
                        <a:cs typeface="Encode Sans Thin"/>
                        <a:sym typeface="Encode Sans Thin"/>
                      </a:rPr>
                      <m:t>𝑛</m:t>
                    </m:r>
                    <m:r>
                      <a:rPr lang="es-MX" sz="900" i="1">
                        <a:solidFill>
                          <a:schemeClr val="dk1"/>
                        </a:solidFill>
                        <a:latin typeface="+mn-lt"/>
                        <a:ea typeface="Encode Sans Thin"/>
                        <a:cs typeface="Encode Sans Thin"/>
                        <a:sym typeface="Encode Sans Thin"/>
                      </a:rPr>
                      <m:t>∗</m:t>
                    </m:r>
                    <m:r>
                      <a:rPr lang="es-MX" sz="900" i="1">
                        <a:solidFill>
                          <a:schemeClr val="dk1"/>
                        </a:solidFill>
                        <a:latin typeface="+mn-lt"/>
                        <a:ea typeface="Encode Sans Thin"/>
                        <a:cs typeface="Encode Sans Thin"/>
                        <a:sym typeface="Encode Sans Thin"/>
                      </a:rPr>
                      <m:t>𝑥𝑛</m:t>
                    </m:r>
                  </m:oMath>
                </a14:m>
                <a:endParaRPr lang="es-MX" sz="900" b="0" dirty="0">
                  <a:solidFill>
                    <a:schemeClr val="dk1"/>
                  </a:solidFill>
                  <a:latin typeface="+mn-lt"/>
                  <a:ea typeface="Encode Sans Thin"/>
                  <a:cs typeface="Encode Sans Thin"/>
                  <a:sym typeface="Encode Sans Thin"/>
                </a:endParaRPr>
              </a:p>
              <a:p>
                <a:pPr lvl="0">
                  <a:lnSpc>
                    <a:spcPct val="95000"/>
                  </a:lnSpc>
                  <a:buClr>
                    <a:schemeClr val="dk1"/>
                  </a:buClr>
                  <a:buSzPts val="1200"/>
                </a:pPr>
                <a:r>
                  <a:rPr lang="en-US" sz="900" dirty="0" err="1">
                    <a:solidFill>
                      <a:schemeClr val="dk1"/>
                    </a:solidFill>
                    <a:latin typeface="+mn-lt"/>
                  </a:rPr>
                  <a:t>Donde</a:t>
                </a:r>
                <a:r>
                  <a:rPr lang="en-US" sz="900" dirty="0">
                    <a:solidFill>
                      <a:schemeClr val="dk1"/>
                    </a:solidFill>
                    <a:latin typeface="+mn-lt"/>
                  </a:rPr>
                  <a:t>: </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pronosticar</a:t>
                </a:r>
                <a:r>
                  <a:rPr lang="en-US" sz="900" dirty="0">
                    <a:solidFill>
                      <a:schemeClr val="dk1"/>
                    </a:solidFill>
                    <a:latin typeface="+mn-lt"/>
                  </a:rPr>
                  <a:t> </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𝛽: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Xi: variables </a:t>
                </a:r>
                <a:r>
                  <a:rPr lang="en-US" sz="900" b="0" i="0" dirty="0" err="1">
                    <a:solidFill>
                      <a:schemeClr val="dk1"/>
                    </a:solidFill>
                    <a:latin typeface="+mn-lt"/>
                    <a:ea typeface="Cambria Math" panose="02040503050406030204" pitchFamily="18" charset="0"/>
                    <a:sym typeface="Arial"/>
                  </a:rPr>
                  <a:t>predictoras</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independientes</a:t>
                </a:r>
                <a:r>
                  <a:rPr lang="en-US" sz="900" b="0" i="0" dirty="0">
                    <a:solidFill>
                      <a:schemeClr val="dk1"/>
                    </a:solidFill>
                    <a:latin typeface="+mn-lt"/>
                    <a:ea typeface="Cambria Math" panose="02040503050406030204" pitchFamily="18" charset="0"/>
                    <a:sym typeface="Arial"/>
                  </a:rPr>
                  <a:t> entre </a:t>
                </a:r>
                <a:r>
                  <a:rPr lang="en-US" sz="900" b="0" i="0" dirty="0" err="1">
                    <a:solidFill>
                      <a:schemeClr val="dk1"/>
                    </a:solidFill>
                    <a:latin typeface="+mn-lt"/>
                    <a:ea typeface="Cambria Math" panose="02040503050406030204" pitchFamily="18" charset="0"/>
                    <a:sym typeface="Arial"/>
                  </a:rPr>
                  <a:t>si</a:t>
                </a:r>
                <a:endParaRPr lang="en-US" sz="900" b="0" i="0" dirty="0">
                  <a:solidFill>
                    <a:schemeClr val="dk1"/>
                  </a:solidFill>
                  <a:latin typeface="+mn-lt"/>
                  <a:ea typeface="Cambria Math" panose="02040503050406030204" pitchFamily="18" charset="0"/>
                  <a:sym typeface="Arial"/>
                </a:endParaRPr>
              </a:p>
            </p:txBody>
          </p:sp>
        </mc:Choice>
        <mc:Fallback>
          <p:sp>
            <p:nvSpPr>
              <p:cNvPr id="11" name="TextBox 10">
                <a:extLst>
                  <a:ext uri="{FF2B5EF4-FFF2-40B4-BE49-F238E27FC236}">
                    <a16:creationId xmlns:a16="http://schemas.microsoft.com/office/drawing/2014/main" id="{8C5FBCAC-6DAD-DC5E-D5CD-0AD0CC02BAA7}"/>
                  </a:ext>
                </a:extLst>
              </p:cNvPr>
              <p:cNvSpPr txBox="1">
                <a:spLocks noRot="1" noChangeAspect="1" noMove="1" noResize="1" noEditPoints="1" noAdjustHandles="1" noChangeArrowheads="1" noChangeShapeType="1" noTextEdit="1"/>
              </p:cNvSpPr>
              <p:nvPr/>
            </p:nvSpPr>
            <p:spPr>
              <a:xfrm>
                <a:off x="2442050" y="5005107"/>
                <a:ext cx="4886960" cy="750205"/>
              </a:xfrm>
              <a:prstGeom prst="rect">
                <a:avLst/>
              </a:prstGeom>
              <a:blipFill>
                <a:blip r:embed="rId8"/>
                <a:stretch>
                  <a:fillRect t="-813" b="-3252"/>
                </a:stretch>
              </a:blipFill>
            </p:spPr>
            <p:txBody>
              <a:bodyPr/>
              <a:lstStyle/>
              <a:p>
                <a:r>
                  <a:rPr lang="es-MX">
                    <a:noFill/>
                  </a:rPr>
                  <a:t> </a:t>
                </a:r>
              </a:p>
            </p:txBody>
          </p:sp>
        </mc:Fallback>
      </mc:AlternateContent>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1132740497"/>
              </p:ext>
            </p:extLst>
          </p:nvPr>
        </p:nvGraphicFramePr>
        <p:xfrm>
          <a:off x="514086" y="11124469"/>
          <a:ext cx="4086072" cy="539296"/>
        </p:xfrm>
        <a:graphic>
          <a:graphicData uri="http://schemas.openxmlformats.org/drawingml/2006/table">
            <a:tbl>
              <a:tblPr firstRow="1" firstCol="1" lastRow="1" lastCol="1" bandRow="1" bandCol="1">
                <a:tableStyleId>{073A0DAA-6AF3-43AB-8588-CEC1D06C72B9}</a:tableStyleId>
              </a:tblPr>
              <a:tblGrid>
                <a:gridCol w="1019263">
                  <a:extLst>
                    <a:ext uri="{9D8B030D-6E8A-4147-A177-3AD203B41FA5}">
                      <a16:colId xmlns:a16="http://schemas.microsoft.com/office/drawing/2014/main" val="3883179358"/>
                    </a:ext>
                  </a:extLst>
                </a:gridCol>
                <a:gridCol w="1019263">
                  <a:extLst>
                    <a:ext uri="{9D8B030D-6E8A-4147-A177-3AD203B41FA5}">
                      <a16:colId xmlns:a16="http://schemas.microsoft.com/office/drawing/2014/main" val="3238939105"/>
                    </a:ext>
                  </a:extLst>
                </a:gridCol>
                <a:gridCol w="1019263">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dirty="0">
                          <a:solidFill>
                            <a:schemeClr val="tx1"/>
                          </a:solidFill>
                          <a:effectLst/>
                        </a:rPr>
                        <a:t>Decaimiento</a:t>
                      </a:r>
                      <a:r>
                        <a:rPr lang="es-ES" sz="500" spc="-55" dirty="0">
                          <a:solidFill>
                            <a:schemeClr val="tx1"/>
                          </a:solidFill>
                          <a:effectLst/>
                        </a:rPr>
                        <a:t> </a:t>
                      </a:r>
                      <a:r>
                        <a:rPr lang="es-ES" sz="500" dirty="0">
                          <a:solidFill>
                            <a:schemeClr val="tx1"/>
                          </a:solidFill>
                          <a:effectLst/>
                        </a:rPr>
                        <a:t>geométrico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dirty="0">
                          <a:solidFill>
                            <a:schemeClr val="tx1"/>
                          </a:solidFill>
                          <a:effectLst/>
                        </a:rPr>
                        <a:t>Valor significante en</a:t>
                      </a:r>
                      <a:r>
                        <a:rPr lang="es-ES" sz="500" spc="5" dirty="0">
                          <a:solidFill>
                            <a:schemeClr val="tx1"/>
                          </a:solidFill>
                          <a:effectLst/>
                        </a:rPr>
                        <a:t> </a:t>
                      </a:r>
                      <a:r>
                        <a:rPr lang="es-ES" sz="500" dirty="0">
                          <a:solidFill>
                            <a:schemeClr val="tx1"/>
                          </a:solidFill>
                          <a:effectLst/>
                        </a:rPr>
                        <a:t>ciertos</a:t>
                      </a:r>
                      <a:r>
                        <a:rPr lang="es-ES" sz="500" spc="-25" dirty="0">
                          <a:solidFill>
                            <a:schemeClr val="tx1"/>
                          </a:solidFill>
                          <a:effectLst/>
                        </a:rPr>
                        <a:t> </a:t>
                      </a:r>
                      <a:r>
                        <a:rPr lang="es-ES" sz="500" dirty="0">
                          <a:solidFill>
                            <a:schemeClr val="tx1"/>
                          </a:solidFill>
                          <a:effectLst/>
                        </a:rPr>
                        <a:t>valores</a:t>
                      </a:r>
                      <a:r>
                        <a:rPr lang="es-ES" sz="500" spc="-25" dirty="0">
                          <a:solidFill>
                            <a:schemeClr val="tx1"/>
                          </a:solidFill>
                          <a:effectLst/>
                        </a:rPr>
                        <a:t> </a:t>
                      </a:r>
                      <a:r>
                        <a:rPr lang="es-ES" sz="500" dirty="0">
                          <a:solidFill>
                            <a:schemeClr val="tx1"/>
                          </a:solidFill>
                          <a:effectLst/>
                        </a:rPr>
                        <a:t>de</a:t>
                      </a:r>
                      <a:r>
                        <a:rPr lang="es-ES" sz="500" spc="-20" dirty="0">
                          <a:solidFill>
                            <a:schemeClr val="tx1"/>
                          </a:solidFill>
                          <a:effectLst/>
                        </a:rPr>
                        <a:t> </a:t>
                      </a:r>
                      <a:r>
                        <a:rPr lang="es-ES" sz="500" dirty="0" err="1">
                          <a:solidFill>
                            <a:schemeClr val="tx1"/>
                          </a:solidFill>
                          <a:effectLst/>
                        </a:rPr>
                        <a:t>lag</a:t>
                      </a:r>
                      <a:r>
                        <a:rPr lang="es-ES" sz="500" spc="-25" dirty="0">
                          <a:solidFill>
                            <a:schemeClr val="tx1"/>
                          </a:solidFill>
                          <a:effectLst/>
                        </a:rPr>
                        <a:t> </a:t>
                      </a:r>
                      <a:r>
                        <a:rPr lang="es-ES" sz="500" dirty="0">
                          <a:solidFill>
                            <a:schemeClr val="tx1"/>
                          </a:solidFill>
                          <a:effectLst/>
                        </a:rPr>
                        <a:t>p</a:t>
                      </a:r>
                      <a:r>
                        <a:rPr lang="es-ES" sz="500" spc="-25" dirty="0">
                          <a:solidFill>
                            <a:schemeClr val="tx1"/>
                          </a:solidFill>
                          <a:effectLst/>
                        </a:rPr>
                        <a:t> </a:t>
                      </a:r>
                      <a:r>
                        <a:rPr lang="es-ES" sz="500" dirty="0">
                          <a:solidFill>
                            <a:schemeClr val="tx1"/>
                          </a:solidFill>
                          <a:effectLst/>
                        </a:rPr>
                        <a:t>y</a:t>
                      </a:r>
                      <a:r>
                        <a:rPr lang="es-ES" sz="500" spc="-210" dirty="0">
                          <a:solidFill>
                            <a:schemeClr val="tx1"/>
                          </a:solidFill>
                          <a:effectLst/>
                        </a:rPr>
                        <a:t> </a:t>
                      </a:r>
                      <a:r>
                        <a:rPr lang="es-ES" sz="500" dirty="0">
                          <a:solidFill>
                            <a:schemeClr val="tx1"/>
                          </a:solidFill>
                          <a:effectLst/>
                        </a:rPr>
                        <a:t>posterior corte después</a:t>
                      </a:r>
                      <a:r>
                        <a:rPr lang="es-ES" sz="500" spc="5" dirty="0">
                          <a:solidFill>
                            <a:schemeClr val="tx1"/>
                          </a:solidFill>
                          <a:effectLst/>
                        </a:rPr>
                        <a:t> </a:t>
                      </a:r>
                      <a:r>
                        <a:rPr lang="es-ES" sz="500" dirty="0">
                          <a:solidFill>
                            <a:schemeClr val="tx1"/>
                          </a:solidFill>
                          <a:effectLst/>
                        </a:rPr>
                        <a:t>de</a:t>
                      </a:r>
                      <a:r>
                        <a:rPr lang="es-ES" sz="500" spc="-10" dirty="0">
                          <a:solidFill>
                            <a:schemeClr val="tx1"/>
                          </a:solidFill>
                          <a:effectLst/>
                        </a:rPr>
                        <a:t> </a:t>
                      </a:r>
                      <a:r>
                        <a:rPr lang="es-ES" sz="500" dirty="0" err="1">
                          <a:solidFill>
                            <a:schemeClr val="tx1"/>
                          </a:solidFill>
                          <a:effectLst/>
                        </a:rPr>
                        <a:t>lag</a:t>
                      </a:r>
                      <a:r>
                        <a:rPr lang="es-ES" sz="500" spc="-5" dirty="0">
                          <a:solidFill>
                            <a:schemeClr val="tx1"/>
                          </a:solidFill>
                          <a:effectLst/>
                        </a:rPr>
                        <a:t> </a:t>
                      </a:r>
                      <a:r>
                        <a:rPr lang="es-ES" sz="500" dirty="0">
                          <a:solidFill>
                            <a:schemeClr val="tx1"/>
                          </a:solidFill>
                          <a:effectLst/>
                        </a:rPr>
                        <a:t>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dirty="0">
                          <a:solidFill>
                            <a:schemeClr val="tx1"/>
                          </a:solidFill>
                          <a:effectLst/>
                        </a:rPr>
                        <a:t>Decaimiento</a:t>
                      </a:r>
                      <a:r>
                        <a:rPr lang="es-ES" sz="500" spc="-55" dirty="0">
                          <a:solidFill>
                            <a:schemeClr val="tx1"/>
                          </a:solidFill>
                          <a:effectLst/>
                        </a:rPr>
                        <a:t> </a:t>
                      </a:r>
                      <a:r>
                        <a:rPr lang="es-ES" sz="500" dirty="0">
                          <a:solidFill>
                            <a:schemeClr val="tx1"/>
                          </a:solidFill>
                          <a:effectLst/>
                        </a:rPr>
                        <a:t>geométrico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dirty="0">
                          <a:solidFill>
                            <a:schemeClr val="tx1"/>
                          </a:solidFill>
                          <a:effectLst/>
                        </a:rPr>
                        <a:t>Valor significante en</a:t>
                      </a:r>
                      <a:r>
                        <a:rPr lang="es-ES" sz="500" spc="5" dirty="0">
                          <a:solidFill>
                            <a:schemeClr val="tx1"/>
                          </a:solidFill>
                          <a:effectLst/>
                        </a:rPr>
                        <a:t> </a:t>
                      </a:r>
                      <a:r>
                        <a:rPr lang="es-ES" sz="500" dirty="0">
                          <a:solidFill>
                            <a:schemeClr val="tx1"/>
                          </a:solidFill>
                          <a:effectLst/>
                        </a:rPr>
                        <a:t>ciertos</a:t>
                      </a:r>
                      <a:r>
                        <a:rPr lang="es-ES" sz="500" spc="-25" dirty="0">
                          <a:solidFill>
                            <a:schemeClr val="tx1"/>
                          </a:solidFill>
                          <a:effectLst/>
                        </a:rPr>
                        <a:t> </a:t>
                      </a:r>
                      <a:r>
                        <a:rPr lang="es-ES" sz="500" dirty="0">
                          <a:solidFill>
                            <a:schemeClr val="tx1"/>
                          </a:solidFill>
                          <a:effectLst/>
                        </a:rPr>
                        <a:t>valores</a:t>
                      </a:r>
                      <a:r>
                        <a:rPr lang="es-ES" sz="500" spc="-25" dirty="0">
                          <a:solidFill>
                            <a:schemeClr val="tx1"/>
                          </a:solidFill>
                          <a:effectLst/>
                        </a:rPr>
                        <a:t> </a:t>
                      </a:r>
                      <a:r>
                        <a:rPr lang="es-ES" sz="500" dirty="0">
                          <a:solidFill>
                            <a:schemeClr val="tx1"/>
                          </a:solidFill>
                          <a:effectLst/>
                        </a:rPr>
                        <a:t>de</a:t>
                      </a:r>
                      <a:r>
                        <a:rPr lang="es-ES" sz="500" spc="-20" dirty="0">
                          <a:solidFill>
                            <a:schemeClr val="tx1"/>
                          </a:solidFill>
                          <a:effectLst/>
                        </a:rPr>
                        <a:t> </a:t>
                      </a:r>
                      <a:r>
                        <a:rPr lang="es-ES" sz="500" dirty="0" err="1">
                          <a:solidFill>
                            <a:schemeClr val="tx1"/>
                          </a:solidFill>
                          <a:effectLst/>
                        </a:rPr>
                        <a:t>lag</a:t>
                      </a:r>
                      <a:r>
                        <a:rPr lang="es-ES" sz="500" spc="-25" dirty="0">
                          <a:solidFill>
                            <a:schemeClr val="tx1"/>
                          </a:solidFill>
                          <a:effectLst/>
                        </a:rPr>
                        <a:t> </a:t>
                      </a:r>
                      <a:r>
                        <a:rPr lang="es-ES" sz="500" dirty="0">
                          <a:solidFill>
                            <a:schemeClr val="tx1"/>
                          </a:solidFill>
                          <a:effectLst/>
                        </a:rPr>
                        <a:t>p</a:t>
                      </a:r>
                      <a:r>
                        <a:rPr lang="es-ES" sz="500" spc="-25" dirty="0">
                          <a:solidFill>
                            <a:schemeClr val="tx1"/>
                          </a:solidFill>
                          <a:effectLst/>
                        </a:rPr>
                        <a:t> </a:t>
                      </a:r>
                      <a:r>
                        <a:rPr lang="es-ES" sz="500" dirty="0">
                          <a:solidFill>
                            <a:schemeClr val="tx1"/>
                          </a:solidFill>
                          <a:effectLst/>
                        </a:rPr>
                        <a:t>y</a:t>
                      </a:r>
                      <a:r>
                        <a:rPr lang="es-ES" sz="500" spc="-210" dirty="0">
                          <a:solidFill>
                            <a:schemeClr val="tx1"/>
                          </a:solidFill>
                          <a:effectLst/>
                        </a:rPr>
                        <a:t> </a:t>
                      </a:r>
                      <a:r>
                        <a:rPr lang="es-ES" sz="500" dirty="0">
                          <a:solidFill>
                            <a:schemeClr val="tx1"/>
                          </a:solidFill>
                          <a:effectLst/>
                        </a:rPr>
                        <a:t>posterior corte después</a:t>
                      </a:r>
                      <a:r>
                        <a:rPr lang="es-ES" sz="500" spc="5" dirty="0">
                          <a:solidFill>
                            <a:schemeClr val="tx1"/>
                          </a:solidFill>
                          <a:effectLst/>
                        </a:rPr>
                        <a:t> </a:t>
                      </a:r>
                      <a:r>
                        <a:rPr lang="es-ES" sz="500" dirty="0">
                          <a:solidFill>
                            <a:schemeClr val="tx1"/>
                          </a:solidFill>
                          <a:effectLst/>
                        </a:rPr>
                        <a:t>de</a:t>
                      </a:r>
                      <a:r>
                        <a:rPr lang="es-ES" sz="500" spc="-10" dirty="0">
                          <a:solidFill>
                            <a:schemeClr val="tx1"/>
                          </a:solidFill>
                          <a:effectLst/>
                        </a:rPr>
                        <a:t> </a:t>
                      </a:r>
                      <a:r>
                        <a:rPr lang="es-ES" sz="500" dirty="0" err="1">
                          <a:solidFill>
                            <a:schemeClr val="tx1"/>
                          </a:solidFill>
                          <a:effectLst/>
                        </a:rPr>
                        <a:t>lag</a:t>
                      </a:r>
                      <a:r>
                        <a:rPr lang="es-ES" sz="500" spc="-5" dirty="0">
                          <a:solidFill>
                            <a:schemeClr val="tx1"/>
                          </a:solidFill>
                          <a:effectLst/>
                        </a:rPr>
                        <a:t> </a:t>
                      </a:r>
                      <a:r>
                        <a:rPr lang="es-ES" sz="500" dirty="0">
                          <a:solidFill>
                            <a:schemeClr val="tx1"/>
                          </a:solidFill>
                          <a:effectLst/>
                        </a:rPr>
                        <a:t>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dirty="0">
                          <a:solidFill>
                            <a:schemeClr val="tx1"/>
                          </a:solidFill>
                          <a:effectLst/>
                        </a:rPr>
                        <a:t>Decaimiento</a:t>
                      </a:r>
                      <a:r>
                        <a:rPr lang="es-ES" sz="500" spc="-55" dirty="0">
                          <a:solidFill>
                            <a:schemeClr val="tx1"/>
                          </a:solidFill>
                          <a:effectLst/>
                        </a:rPr>
                        <a:t> </a:t>
                      </a:r>
                      <a:r>
                        <a:rPr lang="es-ES" sz="500" dirty="0">
                          <a:solidFill>
                            <a:schemeClr val="tx1"/>
                          </a:solidFill>
                          <a:effectLst/>
                        </a:rPr>
                        <a:t>geométrico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dirty="0">
                          <a:solidFill>
                            <a:schemeClr val="tx1"/>
                          </a:solidFill>
                          <a:effectLst/>
                        </a:rPr>
                        <a:t>Decaimiento</a:t>
                      </a:r>
                      <a:r>
                        <a:rPr lang="es-ES" sz="500" spc="-55" dirty="0">
                          <a:solidFill>
                            <a:schemeClr val="tx1"/>
                          </a:solidFill>
                          <a:effectLst/>
                        </a:rPr>
                        <a:t> </a:t>
                      </a:r>
                      <a:r>
                        <a:rPr lang="es-ES" sz="500" dirty="0">
                          <a:solidFill>
                            <a:schemeClr val="tx1"/>
                          </a:solidFill>
                          <a:effectLst/>
                        </a:rPr>
                        <a:t>geométrico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1888</TotalTime>
  <Words>762</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Calibri</vt:lpstr>
      <vt:lpstr>Encode Sans Thin</vt:lpstr>
      <vt:lpstr>Times New Roman</vt:lpstr>
      <vt:lpstr>Encode Sans</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8</cp:revision>
  <dcterms:created xsi:type="dcterms:W3CDTF">2013-12-15T23:14:21Z</dcterms:created>
  <dcterms:modified xsi:type="dcterms:W3CDTF">2023-05-22T23:36:30Z</dcterms:modified>
</cp:coreProperties>
</file>