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0" r:id="rId2"/>
    <p:sldMasterId id="2147483676" r:id="rId3"/>
  </p:sldMasterIdLst>
  <p:notesMasterIdLst>
    <p:notesMasterId r:id="rId58"/>
  </p:notesMasterIdLst>
  <p:handoutMasterIdLst>
    <p:handoutMasterId r:id="rId59"/>
  </p:handoutMasterIdLst>
  <p:sldIdLst>
    <p:sldId id="256" r:id="rId4"/>
    <p:sldId id="257" r:id="rId5"/>
    <p:sldId id="274" r:id="rId6"/>
    <p:sldId id="275" r:id="rId7"/>
    <p:sldId id="276" r:id="rId8"/>
    <p:sldId id="277" r:id="rId9"/>
    <p:sldId id="279" r:id="rId10"/>
    <p:sldId id="278" r:id="rId11"/>
    <p:sldId id="258" r:id="rId12"/>
    <p:sldId id="261" r:id="rId13"/>
    <p:sldId id="262" r:id="rId14"/>
    <p:sldId id="260" r:id="rId15"/>
    <p:sldId id="281" r:id="rId16"/>
    <p:sldId id="282" r:id="rId17"/>
    <p:sldId id="283" r:id="rId18"/>
    <p:sldId id="284" r:id="rId19"/>
    <p:sldId id="285" r:id="rId20"/>
    <p:sldId id="286" r:id="rId21"/>
    <p:sldId id="287" r:id="rId22"/>
    <p:sldId id="288" r:id="rId23"/>
    <p:sldId id="289" r:id="rId24"/>
    <p:sldId id="290" r:id="rId25"/>
    <p:sldId id="291" r:id="rId26"/>
    <p:sldId id="293" r:id="rId27"/>
    <p:sldId id="294" r:id="rId28"/>
    <p:sldId id="295" r:id="rId29"/>
    <p:sldId id="296" r:id="rId30"/>
    <p:sldId id="297" r:id="rId31"/>
    <p:sldId id="301" r:id="rId32"/>
    <p:sldId id="299"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23" r:id="rId48"/>
    <p:sldId id="316" r:id="rId49"/>
    <p:sldId id="317" r:id="rId50"/>
    <p:sldId id="318" r:id="rId51"/>
    <p:sldId id="319" r:id="rId52"/>
    <p:sldId id="320" r:id="rId53"/>
    <p:sldId id="321" r:id="rId54"/>
    <p:sldId id="322" r:id="rId55"/>
    <p:sldId id="271" r:id="rId56"/>
    <p:sldId id="272" r:id="rId5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4EB8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95" autoAdjust="0"/>
    <p:restoredTop sz="95039" autoAdjust="0"/>
  </p:normalViewPr>
  <p:slideViewPr>
    <p:cSldViewPr snapToGrid="0">
      <p:cViewPr varScale="1">
        <p:scale>
          <a:sx n="82" d="100"/>
          <a:sy n="82" d="100"/>
        </p:scale>
        <p:origin x="840" y="72"/>
      </p:cViewPr>
      <p:guideLst/>
    </p:cSldViewPr>
  </p:slideViewPr>
  <p:notesTextViewPr>
    <p:cViewPr>
      <p:scale>
        <a:sx n="1" d="1"/>
        <a:sy n="1" d="1"/>
      </p:scale>
      <p:origin x="0" y="0"/>
    </p:cViewPr>
  </p:notesTextViewPr>
  <p:notesViewPr>
    <p:cSldViewPr snapToGrid="0">
      <p:cViewPr varScale="1">
        <p:scale>
          <a:sx n="86" d="100"/>
          <a:sy n="86" d="100"/>
        </p:scale>
        <p:origin x="301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AC6D4DDD-1928-26FB-0746-22C678004B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5B0084DE-C375-899E-668A-65AA7BE904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75DB4E-B716-4CCB-B691-37A51724C8F2}" type="datetimeFigureOut">
              <a:rPr lang="pt-BR" smtClean="0"/>
              <a:t>11/12/2024</a:t>
            </a:fld>
            <a:endParaRPr lang="pt-BR"/>
          </a:p>
        </p:txBody>
      </p:sp>
      <p:sp>
        <p:nvSpPr>
          <p:cNvPr id="4" name="Espaço Reservado para Rodapé 3">
            <a:extLst>
              <a:ext uri="{FF2B5EF4-FFF2-40B4-BE49-F238E27FC236}">
                <a16:creationId xmlns:a16="http://schemas.microsoft.com/office/drawing/2014/main" id="{AC473FE5-6710-1151-32FC-2B1D48A585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282C93A8-3337-0E75-8E39-5D575F1157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9ACA8C-47AB-4756-AB14-24EC1E260666}" type="slidenum">
              <a:rPr lang="pt-BR" smtClean="0"/>
              <a:t>‹nº›</a:t>
            </a:fld>
            <a:endParaRPr lang="pt-BR"/>
          </a:p>
        </p:txBody>
      </p:sp>
    </p:spTree>
    <p:extLst>
      <p:ext uri="{BB962C8B-B14F-4D97-AF65-F5344CB8AC3E}">
        <p14:creationId xmlns:p14="http://schemas.microsoft.com/office/powerpoint/2010/main" val="3582460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9BE46-9922-47D0-8218-79F2FFFFAE0B}" type="datetimeFigureOut">
              <a:rPr lang="pt-BR" smtClean="0"/>
              <a:t>11/12/2024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AB5C6-CC3C-4F1D-B721-EFE48661C1E0}" type="slidenum">
              <a:rPr lang="pt-BR" smtClean="0"/>
              <a:t>‹nº›</a:t>
            </a:fld>
            <a:endParaRPr lang="pt-BR"/>
          </a:p>
        </p:txBody>
      </p:sp>
    </p:spTree>
    <p:extLst>
      <p:ext uri="{BB962C8B-B14F-4D97-AF65-F5344CB8AC3E}">
        <p14:creationId xmlns:p14="http://schemas.microsoft.com/office/powerpoint/2010/main" val="985801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5CAB5C6-CC3C-4F1D-B721-EFE48661C1E0}" type="slidenum">
              <a:rPr lang="pt-BR" smtClean="0"/>
              <a:t>1</a:t>
            </a:fld>
            <a:endParaRPr lang="pt-BR"/>
          </a:p>
        </p:txBody>
      </p:sp>
    </p:spTree>
    <p:extLst>
      <p:ext uri="{BB962C8B-B14F-4D97-AF65-F5344CB8AC3E}">
        <p14:creationId xmlns:p14="http://schemas.microsoft.com/office/powerpoint/2010/main" val="2773550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F794D-792C-16D2-676F-82CE53A91184}"/>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BE257AD-B810-F60F-AF4C-A6D51E38B2C2}"/>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434369B5-7792-10C3-D264-0CF93661AF1A}"/>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4AC68CF2-26FE-93DC-F1B2-B70CE738A42D}"/>
              </a:ext>
            </a:extLst>
          </p:cNvPr>
          <p:cNvSpPr>
            <a:spLocks noGrp="1"/>
          </p:cNvSpPr>
          <p:nvPr>
            <p:ph type="sldNum" sz="quarter" idx="5"/>
          </p:nvPr>
        </p:nvSpPr>
        <p:spPr/>
        <p:txBody>
          <a:bodyPr/>
          <a:lstStyle/>
          <a:p>
            <a:fld id="{05CAB5C6-CC3C-4F1D-B721-EFE48661C1E0}" type="slidenum">
              <a:rPr lang="pt-BR" smtClean="0"/>
              <a:t>23</a:t>
            </a:fld>
            <a:endParaRPr lang="pt-BR"/>
          </a:p>
        </p:txBody>
      </p:sp>
    </p:spTree>
    <p:extLst>
      <p:ext uri="{BB962C8B-B14F-4D97-AF65-F5344CB8AC3E}">
        <p14:creationId xmlns:p14="http://schemas.microsoft.com/office/powerpoint/2010/main" val="1589418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C3ADF-54CA-30CE-16CF-DAB806BDA3AC}"/>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C1A8BF3-0D62-5B76-A936-610FE8DDDE02}"/>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E72DF499-2FA7-3AB0-B035-4CD98BEE1063}"/>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F8DBCB11-BB62-1C51-1B13-6275909B29B7}"/>
              </a:ext>
            </a:extLst>
          </p:cNvPr>
          <p:cNvSpPr>
            <a:spLocks noGrp="1"/>
          </p:cNvSpPr>
          <p:nvPr>
            <p:ph type="sldNum" sz="quarter" idx="5"/>
          </p:nvPr>
        </p:nvSpPr>
        <p:spPr/>
        <p:txBody>
          <a:bodyPr/>
          <a:lstStyle/>
          <a:p>
            <a:fld id="{05CAB5C6-CC3C-4F1D-B721-EFE48661C1E0}" type="slidenum">
              <a:rPr lang="pt-BR" smtClean="0"/>
              <a:t>24</a:t>
            </a:fld>
            <a:endParaRPr lang="pt-BR"/>
          </a:p>
        </p:txBody>
      </p:sp>
    </p:spTree>
    <p:extLst>
      <p:ext uri="{BB962C8B-B14F-4D97-AF65-F5344CB8AC3E}">
        <p14:creationId xmlns:p14="http://schemas.microsoft.com/office/powerpoint/2010/main" val="3446889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BFD1C-F09C-CE95-475F-5263C60B0BE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62A2034-0C84-4E79-3F84-2B037648017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CB0614C-5E0B-519D-84E0-EB62F2DCA0A7}"/>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067AC2DF-52F1-F5C6-CBCE-CAF2DFD34EBC}"/>
              </a:ext>
            </a:extLst>
          </p:cNvPr>
          <p:cNvSpPr>
            <a:spLocks noGrp="1"/>
          </p:cNvSpPr>
          <p:nvPr>
            <p:ph type="sldNum" sz="quarter" idx="5"/>
          </p:nvPr>
        </p:nvSpPr>
        <p:spPr/>
        <p:txBody>
          <a:bodyPr/>
          <a:lstStyle/>
          <a:p>
            <a:fld id="{05CAB5C6-CC3C-4F1D-B721-EFE48661C1E0}" type="slidenum">
              <a:rPr lang="pt-BR" smtClean="0"/>
              <a:t>25</a:t>
            </a:fld>
            <a:endParaRPr lang="pt-BR"/>
          </a:p>
        </p:txBody>
      </p:sp>
    </p:spTree>
    <p:extLst>
      <p:ext uri="{BB962C8B-B14F-4D97-AF65-F5344CB8AC3E}">
        <p14:creationId xmlns:p14="http://schemas.microsoft.com/office/powerpoint/2010/main" val="2411939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B3D5D-A798-73BB-26CD-D427108EB25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4E897F1-E677-8A49-775E-12C7AE1869EE}"/>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7BBD27F-E694-83E7-80FF-0ABFD17E8803}"/>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7B2AA9A9-E8B4-ECA8-78CC-3A3442158234}"/>
              </a:ext>
            </a:extLst>
          </p:cNvPr>
          <p:cNvSpPr>
            <a:spLocks noGrp="1"/>
          </p:cNvSpPr>
          <p:nvPr>
            <p:ph type="sldNum" sz="quarter" idx="5"/>
          </p:nvPr>
        </p:nvSpPr>
        <p:spPr/>
        <p:txBody>
          <a:bodyPr/>
          <a:lstStyle/>
          <a:p>
            <a:fld id="{05CAB5C6-CC3C-4F1D-B721-EFE48661C1E0}" type="slidenum">
              <a:rPr lang="pt-BR" smtClean="0"/>
              <a:t>26</a:t>
            </a:fld>
            <a:endParaRPr lang="pt-BR"/>
          </a:p>
        </p:txBody>
      </p:sp>
    </p:spTree>
    <p:extLst>
      <p:ext uri="{BB962C8B-B14F-4D97-AF65-F5344CB8AC3E}">
        <p14:creationId xmlns:p14="http://schemas.microsoft.com/office/powerpoint/2010/main" val="2089083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CA6F3-1F17-86EB-630F-80D7C1EB7319}"/>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6C24F09-9FE1-F862-B772-BB9D419BE057}"/>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3C35F8B-DF13-65D6-30CE-6FCBCB79D442}"/>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1EDDA094-D195-63C0-7490-46872287DAC7}"/>
              </a:ext>
            </a:extLst>
          </p:cNvPr>
          <p:cNvSpPr>
            <a:spLocks noGrp="1"/>
          </p:cNvSpPr>
          <p:nvPr>
            <p:ph type="sldNum" sz="quarter" idx="5"/>
          </p:nvPr>
        </p:nvSpPr>
        <p:spPr/>
        <p:txBody>
          <a:bodyPr/>
          <a:lstStyle/>
          <a:p>
            <a:fld id="{05CAB5C6-CC3C-4F1D-B721-EFE48661C1E0}" type="slidenum">
              <a:rPr lang="pt-BR" smtClean="0"/>
              <a:t>27</a:t>
            </a:fld>
            <a:endParaRPr lang="pt-BR"/>
          </a:p>
        </p:txBody>
      </p:sp>
    </p:spTree>
    <p:extLst>
      <p:ext uri="{BB962C8B-B14F-4D97-AF65-F5344CB8AC3E}">
        <p14:creationId xmlns:p14="http://schemas.microsoft.com/office/powerpoint/2010/main" val="3241710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6617E-5F79-9109-73D2-22435844AC7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B2CB277-43F5-2792-FB15-31E4D8BAC991}"/>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36DABCFA-A484-2B8A-7D69-E00EF161BB2B}"/>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917762FA-B718-6242-F6D9-605A4CABC3E7}"/>
              </a:ext>
            </a:extLst>
          </p:cNvPr>
          <p:cNvSpPr>
            <a:spLocks noGrp="1"/>
          </p:cNvSpPr>
          <p:nvPr>
            <p:ph type="sldNum" sz="quarter" idx="5"/>
          </p:nvPr>
        </p:nvSpPr>
        <p:spPr/>
        <p:txBody>
          <a:bodyPr/>
          <a:lstStyle/>
          <a:p>
            <a:fld id="{05CAB5C6-CC3C-4F1D-B721-EFE48661C1E0}" type="slidenum">
              <a:rPr lang="pt-BR" smtClean="0"/>
              <a:t>28</a:t>
            </a:fld>
            <a:endParaRPr lang="pt-BR"/>
          </a:p>
        </p:txBody>
      </p:sp>
    </p:spTree>
    <p:extLst>
      <p:ext uri="{BB962C8B-B14F-4D97-AF65-F5344CB8AC3E}">
        <p14:creationId xmlns:p14="http://schemas.microsoft.com/office/powerpoint/2010/main" val="3332373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04CFA-7240-8202-8554-C2FD417CE9C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6E07A05-4056-391E-1025-403252307570}"/>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3894F09E-DB56-1D9F-BBEE-D0B03C79B091}"/>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F49265D4-731A-55BB-97E2-286329FD4F0F}"/>
              </a:ext>
            </a:extLst>
          </p:cNvPr>
          <p:cNvSpPr>
            <a:spLocks noGrp="1"/>
          </p:cNvSpPr>
          <p:nvPr>
            <p:ph type="sldNum" sz="quarter" idx="5"/>
          </p:nvPr>
        </p:nvSpPr>
        <p:spPr/>
        <p:txBody>
          <a:bodyPr/>
          <a:lstStyle/>
          <a:p>
            <a:fld id="{05CAB5C6-CC3C-4F1D-B721-EFE48661C1E0}" type="slidenum">
              <a:rPr lang="pt-BR" smtClean="0"/>
              <a:t>29</a:t>
            </a:fld>
            <a:endParaRPr lang="pt-BR"/>
          </a:p>
        </p:txBody>
      </p:sp>
    </p:spTree>
    <p:extLst>
      <p:ext uri="{BB962C8B-B14F-4D97-AF65-F5344CB8AC3E}">
        <p14:creationId xmlns:p14="http://schemas.microsoft.com/office/powerpoint/2010/main" val="983134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78C8B-9D17-4EB7-F6CB-12B2F62240D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A5B78BC8-E3F3-2823-80DF-AE7BAD2BA0BA}"/>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CED095FB-5050-1163-C16C-0CC08FBB85ED}"/>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C3FD152B-6C13-24BB-2A66-23FAB9E92347}"/>
              </a:ext>
            </a:extLst>
          </p:cNvPr>
          <p:cNvSpPr>
            <a:spLocks noGrp="1"/>
          </p:cNvSpPr>
          <p:nvPr>
            <p:ph type="sldNum" sz="quarter" idx="5"/>
          </p:nvPr>
        </p:nvSpPr>
        <p:spPr/>
        <p:txBody>
          <a:bodyPr/>
          <a:lstStyle/>
          <a:p>
            <a:fld id="{05CAB5C6-CC3C-4F1D-B721-EFE48661C1E0}" type="slidenum">
              <a:rPr lang="pt-BR" smtClean="0"/>
              <a:t>30</a:t>
            </a:fld>
            <a:endParaRPr lang="pt-BR"/>
          </a:p>
        </p:txBody>
      </p:sp>
    </p:spTree>
    <p:extLst>
      <p:ext uri="{BB962C8B-B14F-4D97-AF65-F5344CB8AC3E}">
        <p14:creationId xmlns:p14="http://schemas.microsoft.com/office/powerpoint/2010/main" val="1902487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01F85-1D2A-2135-7937-F32A82F3832C}"/>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FC53DF7-3802-4CE6-DD8E-9F2797F41376}"/>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394997C-84B3-DF1E-A9FB-0B5FF78D4A21}"/>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7A2DC15C-715C-51C9-F992-D90E6D0E81A4}"/>
              </a:ext>
            </a:extLst>
          </p:cNvPr>
          <p:cNvSpPr>
            <a:spLocks noGrp="1"/>
          </p:cNvSpPr>
          <p:nvPr>
            <p:ph type="sldNum" sz="quarter" idx="5"/>
          </p:nvPr>
        </p:nvSpPr>
        <p:spPr/>
        <p:txBody>
          <a:bodyPr/>
          <a:lstStyle/>
          <a:p>
            <a:fld id="{05CAB5C6-CC3C-4F1D-B721-EFE48661C1E0}" type="slidenum">
              <a:rPr lang="pt-BR" smtClean="0"/>
              <a:t>31</a:t>
            </a:fld>
            <a:endParaRPr lang="pt-BR"/>
          </a:p>
        </p:txBody>
      </p:sp>
    </p:spTree>
    <p:extLst>
      <p:ext uri="{BB962C8B-B14F-4D97-AF65-F5344CB8AC3E}">
        <p14:creationId xmlns:p14="http://schemas.microsoft.com/office/powerpoint/2010/main" val="1240877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D0CFE-E874-4252-9BE8-0FED7FD2924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C024627-DEC9-4EF6-F747-7BF10288AA9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AB2A0A43-188D-CFCE-08D6-667B6BB1D26E}"/>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48928A58-FC58-E2BE-8CBE-D1E98615CE37}"/>
              </a:ext>
            </a:extLst>
          </p:cNvPr>
          <p:cNvSpPr>
            <a:spLocks noGrp="1"/>
          </p:cNvSpPr>
          <p:nvPr>
            <p:ph type="sldNum" sz="quarter" idx="5"/>
          </p:nvPr>
        </p:nvSpPr>
        <p:spPr/>
        <p:txBody>
          <a:bodyPr/>
          <a:lstStyle/>
          <a:p>
            <a:fld id="{05CAB5C6-CC3C-4F1D-B721-EFE48661C1E0}" type="slidenum">
              <a:rPr lang="pt-BR" smtClean="0"/>
              <a:t>32</a:t>
            </a:fld>
            <a:endParaRPr lang="pt-BR"/>
          </a:p>
        </p:txBody>
      </p:sp>
    </p:spTree>
    <p:extLst>
      <p:ext uri="{BB962C8B-B14F-4D97-AF65-F5344CB8AC3E}">
        <p14:creationId xmlns:p14="http://schemas.microsoft.com/office/powerpoint/2010/main" val="2788894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5CAB5C6-CC3C-4F1D-B721-EFE48661C1E0}" type="slidenum">
              <a:rPr lang="pt-BR" smtClean="0"/>
              <a:t>6</a:t>
            </a:fld>
            <a:endParaRPr lang="pt-BR"/>
          </a:p>
        </p:txBody>
      </p:sp>
    </p:spTree>
    <p:extLst>
      <p:ext uri="{BB962C8B-B14F-4D97-AF65-F5344CB8AC3E}">
        <p14:creationId xmlns:p14="http://schemas.microsoft.com/office/powerpoint/2010/main" val="365300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CDF25-637F-D1D7-2744-35424FE1FC0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7757149-62EF-E9A2-4461-1C34ABF1B71E}"/>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CC457523-FA9A-32EE-1601-E5A0A12D450E}"/>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6A61DF28-EEDE-A777-25A0-64F97209CCB5}"/>
              </a:ext>
            </a:extLst>
          </p:cNvPr>
          <p:cNvSpPr>
            <a:spLocks noGrp="1"/>
          </p:cNvSpPr>
          <p:nvPr>
            <p:ph type="sldNum" sz="quarter" idx="5"/>
          </p:nvPr>
        </p:nvSpPr>
        <p:spPr/>
        <p:txBody>
          <a:bodyPr/>
          <a:lstStyle/>
          <a:p>
            <a:fld id="{05CAB5C6-CC3C-4F1D-B721-EFE48661C1E0}" type="slidenum">
              <a:rPr lang="pt-BR" smtClean="0"/>
              <a:t>33</a:t>
            </a:fld>
            <a:endParaRPr lang="pt-BR"/>
          </a:p>
        </p:txBody>
      </p:sp>
    </p:spTree>
    <p:extLst>
      <p:ext uri="{BB962C8B-B14F-4D97-AF65-F5344CB8AC3E}">
        <p14:creationId xmlns:p14="http://schemas.microsoft.com/office/powerpoint/2010/main" val="1823018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5D1C3-2E09-F28E-6FA1-6F7316BC58D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94B4223-BBC8-45E0-3F4B-357255C6C629}"/>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29FF85D-E223-C4CE-BEFE-E28CDB44773B}"/>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5801F257-E0A2-E3FB-B019-22851A8CBE3A}"/>
              </a:ext>
            </a:extLst>
          </p:cNvPr>
          <p:cNvSpPr>
            <a:spLocks noGrp="1"/>
          </p:cNvSpPr>
          <p:nvPr>
            <p:ph type="sldNum" sz="quarter" idx="5"/>
          </p:nvPr>
        </p:nvSpPr>
        <p:spPr/>
        <p:txBody>
          <a:bodyPr/>
          <a:lstStyle/>
          <a:p>
            <a:fld id="{05CAB5C6-CC3C-4F1D-B721-EFE48661C1E0}" type="slidenum">
              <a:rPr lang="pt-BR" smtClean="0"/>
              <a:t>34</a:t>
            </a:fld>
            <a:endParaRPr lang="pt-BR"/>
          </a:p>
        </p:txBody>
      </p:sp>
    </p:spTree>
    <p:extLst>
      <p:ext uri="{BB962C8B-B14F-4D97-AF65-F5344CB8AC3E}">
        <p14:creationId xmlns:p14="http://schemas.microsoft.com/office/powerpoint/2010/main" val="846890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E7B3F-A22C-E407-8030-42649BE4E94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628DE4F5-E030-7A36-1E71-3BF8B57D912C}"/>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744DDF5-5B36-66D6-7E2C-81D1E6397C1D}"/>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FFDAEA54-FE72-F7D5-E75B-9AF7180481FE}"/>
              </a:ext>
            </a:extLst>
          </p:cNvPr>
          <p:cNvSpPr>
            <a:spLocks noGrp="1"/>
          </p:cNvSpPr>
          <p:nvPr>
            <p:ph type="sldNum" sz="quarter" idx="5"/>
          </p:nvPr>
        </p:nvSpPr>
        <p:spPr/>
        <p:txBody>
          <a:bodyPr/>
          <a:lstStyle/>
          <a:p>
            <a:fld id="{05CAB5C6-CC3C-4F1D-B721-EFE48661C1E0}" type="slidenum">
              <a:rPr lang="pt-BR" smtClean="0"/>
              <a:t>35</a:t>
            </a:fld>
            <a:endParaRPr lang="pt-BR"/>
          </a:p>
        </p:txBody>
      </p:sp>
    </p:spTree>
    <p:extLst>
      <p:ext uri="{BB962C8B-B14F-4D97-AF65-F5344CB8AC3E}">
        <p14:creationId xmlns:p14="http://schemas.microsoft.com/office/powerpoint/2010/main" val="3967128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0E951-691C-6732-EAFD-84B9535DEFF4}"/>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FE62A2A-E52D-68AF-AE02-F98A307B3F7F}"/>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B076238-DFC8-2740-2B24-9C84D8994A8E}"/>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841865A7-FD2D-1623-693A-1DF101CAAECA}"/>
              </a:ext>
            </a:extLst>
          </p:cNvPr>
          <p:cNvSpPr>
            <a:spLocks noGrp="1"/>
          </p:cNvSpPr>
          <p:nvPr>
            <p:ph type="sldNum" sz="quarter" idx="5"/>
          </p:nvPr>
        </p:nvSpPr>
        <p:spPr/>
        <p:txBody>
          <a:bodyPr/>
          <a:lstStyle/>
          <a:p>
            <a:fld id="{05CAB5C6-CC3C-4F1D-B721-EFE48661C1E0}" type="slidenum">
              <a:rPr lang="pt-BR" smtClean="0"/>
              <a:t>36</a:t>
            </a:fld>
            <a:endParaRPr lang="pt-BR"/>
          </a:p>
        </p:txBody>
      </p:sp>
    </p:spTree>
    <p:extLst>
      <p:ext uri="{BB962C8B-B14F-4D97-AF65-F5344CB8AC3E}">
        <p14:creationId xmlns:p14="http://schemas.microsoft.com/office/powerpoint/2010/main" val="3978775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BA365-4C51-1760-182D-48C61F280D1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BD38BAE-AF4D-308C-47A7-79B891EADC5E}"/>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9B3E5282-3FE4-D5A3-8F2D-54759768FCD0}"/>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820DB9DE-FC4E-45B1-8B87-69631A111ECC}"/>
              </a:ext>
            </a:extLst>
          </p:cNvPr>
          <p:cNvSpPr>
            <a:spLocks noGrp="1"/>
          </p:cNvSpPr>
          <p:nvPr>
            <p:ph type="sldNum" sz="quarter" idx="5"/>
          </p:nvPr>
        </p:nvSpPr>
        <p:spPr/>
        <p:txBody>
          <a:bodyPr/>
          <a:lstStyle/>
          <a:p>
            <a:fld id="{05CAB5C6-CC3C-4F1D-B721-EFE48661C1E0}" type="slidenum">
              <a:rPr lang="pt-BR" smtClean="0"/>
              <a:t>37</a:t>
            </a:fld>
            <a:endParaRPr lang="pt-BR"/>
          </a:p>
        </p:txBody>
      </p:sp>
    </p:spTree>
    <p:extLst>
      <p:ext uri="{BB962C8B-B14F-4D97-AF65-F5344CB8AC3E}">
        <p14:creationId xmlns:p14="http://schemas.microsoft.com/office/powerpoint/2010/main" val="695161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A77C4-8888-7FE2-CDC2-2A0C706FA04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602A84D-42FF-17D0-E215-39CB14E43D13}"/>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18BE57B8-ED85-167D-EA66-38C9859506AF}"/>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D3604EF9-C48C-927D-C71F-C8D73B8991CC}"/>
              </a:ext>
            </a:extLst>
          </p:cNvPr>
          <p:cNvSpPr>
            <a:spLocks noGrp="1"/>
          </p:cNvSpPr>
          <p:nvPr>
            <p:ph type="sldNum" sz="quarter" idx="5"/>
          </p:nvPr>
        </p:nvSpPr>
        <p:spPr/>
        <p:txBody>
          <a:bodyPr/>
          <a:lstStyle/>
          <a:p>
            <a:fld id="{05CAB5C6-CC3C-4F1D-B721-EFE48661C1E0}" type="slidenum">
              <a:rPr lang="pt-BR" smtClean="0"/>
              <a:t>38</a:t>
            </a:fld>
            <a:endParaRPr lang="pt-BR"/>
          </a:p>
        </p:txBody>
      </p:sp>
    </p:spTree>
    <p:extLst>
      <p:ext uri="{BB962C8B-B14F-4D97-AF65-F5344CB8AC3E}">
        <p14:creationId xmlns:p14="http://schemas.microsoft.com/office/powerpoint/2010/main" val="2225659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34F6A-2220-030E-B3F9-3424A39A952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3BD3C0B-5672-3B82-900E-FDB528879F9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DCFF578C-CDC6-AE58-368E-36D5B33C1C52}"/>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3D1B020C-5CF0-A6BF-737D-24C67AFE3AAB}"/>
              </a:ext>
            </a:extLst>
          </p:cNvPr>
          <p:cNvSpPr>
            <a:spLocks noGrp="1"/>
          </p:cNvSpPr>
          <p:nvPr>
            <p:ph type="sldNum" sz="quarter" idx="5"/>
          </p:nvPr>
        </p:nvSpPr>
        <p:spPr/>
        <p:txBody>
          <a:bodyPr/>
          <a:lstStyle/>
          <a:p>
            <a:fld id="{05CAB5C6-CC3C-4F1D-B721-EFE48661C1E0}" type="slidenum">
              <a:rPr lang="pt-BR" smtClean="0"/>
              <a:t>39</a:t>
            </a:fld>
            <a:endParaRPr lang="pt-BR"/>
          </a:p>
        </p:txBody>
      </p:sp>
    </p:spTree>
    <p:extLst>
      <p:ext uri="{BB962C8B-B14F-4D97-AF65-F5344CB8AC3E}">
        <p14:creationId xmlns:p14="http://schemas.microsoft.com/office/powerpoint/2010/main" val="1612860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376E0-9956-209F-A826-D68A9166C01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853CB2FD-3783-2424-39B3-C0C365020BF6}"/>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F1C84D4-6B98-FC10-EF5E-D42D1F6196ED}"/>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51598BB8-0ED0-CA54-CCE6-0D92C8742CF6}"/>
              </a:ext>
            </a:extLst>
          </p:cNvPr>
          <p:cNvSpPr>
            <a:spLocks noGrp="1"/>
          </p:cNvSpPr>
          <p:nvPr>
            <p:ph type="sldNum" sz="quarter" idx="5"/>
          </p:nvPr>
        </p:nvSpPr>
        <p:spPr/>
        <p:txBody>
          <a:bodyPr/>
          <a:lstStyle/>
          <a:p>
            <a:fld id="{05CAB5C6-CC3C-4F1D-B721-EFE48661C1E0}" type="slidenum">
              <a:rPr lang="pt-BR" smtClean="0"/>
              <a:t>40</a:t>
            </a:fld>
            <a:endParaRPr lang="pt-BR"/>
          </a:p>
        </p:txBody>
      </p:sp>
    </p:spTree>
    <p:extLst>
      <p:ext uri="{BB962C8B-B14F-4D97-AF65-F5344CB8AC3E}">
        <p14:creationId xmlns:p14="http://schemas.microsoft.com/office/powerpoint/2010/main" val="3853679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65C01-5F7F-50A6-F666-15F78CFF12F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9375968-5641-024E-6631-32BBE23B6391}"/>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2DC64C3-2A47-741F-C617-3AFD3B815403}"/>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997A95B8-27B6-691F-7EA4-76818CF7A5E0}"/>
              </a:ext>
            </a:extLst>
          </p:cNvPr>
          <p:cNvSpPr>
            <a:spLocks noGrp="1"/>
          </p:cNvSpPr>
          <p:nvPr>
            <p:ph type="sldNum" sz="quarter" idx="5"/>
          </p:nvPr>
        </p:nvSpPr>
        <p:spPr/>
        <p:txBody>
          <a:bodyPr/>
          <a:lstStyle/>
          <a:p>
            <a:fld id="{05CAB5C6-CC3C-4F1D-B721-EFE48661C1E0}" type="slidenum">
              <a:rPr lang="pt-BR" smtClean="0"/>
              <a:t>41</a:t>
            </a:fld>
            <a:endParaRPr lang="pt-BR"/>
          </a:p>
        </p:txBody>
      </p:sp>
    </p:spTree>
    <p:extLst>
      <p:ext uri="{BB962C8B-B14F-4D97-AF65-F5344CB8AC3E}">
        <p14:creationId xmlns:p14="http://schemas.microsoft.com/office/powerpoint/2010/main" val="3120235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8EEB6-03E5-DBF4-172F-9673FB28179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63E1425-2A15-D852-5A64-730126D3C9A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977BBDB-8088-A1F8-9D0B-BC9D7FF4625D}"/>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9FF9B4DB-843B-65BD-835C-5F740A459B08}"/>
              </a:ext>
            </a:extLst>
          </p:cNvPr>
          <p:cNvSpPr>
            <a:spLocks noGrp="1"/>
          </p:cNvSpPr>
          <p:nvPr>
            <p:ph type="sldNum" sz="quarter" idx="5"/>
          </p:nvPr>
        </p:nvSpPr>
        <p:spPr/>
        <p:txBody>
          <a:bodyPr/>
          <a:lstStyle/>
          <a:p>
            <a:fld id="{05CAB5C6-CC3C-4F1D-B721-EFE48661C1E0}" type="slidenum">
              <a:rPr lang="pt-BR" smtClean="0"/>
              <a:t>42</a:t>
            </a:fld>
            <a:endParaRPr lang="pt-BR"/>
          </a:p>
        </p:txBody>
      </p:sp>
    </p:spTree>
    <p:extLst>
      <p:ext uri="{BB962C8B-B14F-4D97-AF65-F5344CB8AC3E}">
        <p14:creationId xmlns:p14="http://schemas.microsoft.com/office/powerpoint/2010/main" val="369606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5CAB5C6-CC3C-4F1D-B721-EFE48661C1E0}" type="slidenum">
              <a:rPr lang="pt-BR" smtClean="0"/>
              <a:t>8</a:t>
            </a:fld>
            <a:endParaRPr lang="pt-BR"/>
          </a:p>
        </p:txBody>
      </p:sp>
    </p:spTree>
    <p:extLst>
      <p:ext uri="{BB962C8B-B14F-4D97-AF65-F5344CB8AC3E}">
        <p14:creationId xmlns:p14="http://schemas.microsoft.com/office/powerpoint/2010/main" val="3502960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DC9FA-99F2-C230-4E55-CAD26F1A8E3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BE77C61-EB63-54F3-F1F1-9C11285BBD1C}"/>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42746DAE-69AE-8C91-0BB5-85845D622FDC}"/>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FCB6A228-D0B8-8E06-3B48-15B1FDE933A7}"/>
              </a:ext>
            </a:extLst>
          </p:cNvPr>
          <p:cNvSpPr>
            <a:spLocks noGrp="1"/>
          </p:cNvSpPr>
          <p:nvPr>
            <p:ph type="sldNum" sz="quarter" idx="5"/>
          </p:nvPr>
        </p:nvSpPr>
        <p:spPr/>
        <p:txBody>
          <a:bodyPr/>
          <a:lstStyle/>
          <a:p>
            <a:fld id="{05CAB5C6-CC3C-4F1D-B721-EFE48661C1E0}" type="slidenum">
              <a:rPr lang="pt-BR" smtClean="0"/>
              <a:t>43</a:t>
            </a:fld>
            <a:endParaRPr lang="pt-BR"/>
          </a:p>
        </p:txBody>
      </p:sp>
    </p:spTree>
    <p:extLst>
      <p:ext uri="{BB962C8B-B14F-4D97-AF65-F5344CB8AC3E}">
        <p14:creationId xmlns:p14="http://schemas.microsoft.com/office/powerpoint/2010/main" val="922549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A57DF-18BA-7852-2391-C98F60AABFD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A3B26A0E-C685-59E7-30DE-63A8BBA9F404}"/>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FA7D3C2-997C-AAE6-D3EE-2A777D7009CC}"/>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E4C2FB47-3ED4-D9FE-429A-89C19CA69FD6}"/>
              </a:ext>
            </a:extLst>
          </p:cNvPr>
          <p:cNvSpPr>
            <a:spLocks noGrp="1"/>
          </p:cNvSpPr>
          <p:nvPr>
            <p:ph type="sldNum" sz="quarter" idx="5"/>
          </p:nvPr>
        </p:nvSpPr>
        <p:spPr/>
        <p:txBody>
          <a:bodyPr/>
          <a:lstStyle/>
          <a:p>
            <a:fld id="{05CAB5C6-CC3C-4F1D-B721-EFE48661C1E0}" type="slidenum">
              <a:rPr lang="pt-BR" smtClean="0"/>
              <a:t>44</a:t>
            </a:fld>
            <a:endParaRPr lang="pt-BR"/>
          </a:p>
        </p:txBody>
      </p:sp>
    </p:spTree>
    <p:extLst>
      <p:ext uri="{BB962C8B-B14F-4D97-AF65-F5344CB8AC3E}">
        <p14:creationId xmlns:p14="http://schemas.microsoft.com/office/powerpoint/2010/main" val="38037414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1B587-28E9-B862-E0EE-BD602A1B946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04ABAC1-5664-A672-E62D-DCFC8831DA82}"/>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CB13EEA-E912-9D15-5E01-86C09EBF5F3E}"/>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118948F2-C792-0076-E043-623702C2A502}"/>
              </a:ext>
            </a:extLst>
          </p:cNvPr>
          <p:cNvSpPr>
            <a:spLocks noGrp="1"/>
          </p:cNvSpPr>
          <p:nvPr>
            <p:ph type="sldNum" sz="quarter" idx="5"/>
          </p:nvPr>
        </p:nvSpPr>
        <p:spPr/>
        <p:txBody>
          <a:bodyPr/>
          <a:lstStyle/>
          <a:p>
            <a:fld id="{05CAB5C6-CC3C-4F1D-B721-EFE48661C1E0}" type="slidenum">
              <a:rPr lang="pt-BR" smtClean="0"/>
              <a:t>45</a:t>
            </a:fld>
            <a:endParaRPr lang="pt-BR"/>
          </a:p>
        </p:txBody>
      </p:sp>
    </p:spTree>
    <p:extLst>
      <p:ext uri="{BB962C8B-B14F-4D97-AF65-F5344CB8AC3E}">
        <p14:creationId xmlns:p14="http://schemas.microsoft.com/office/powerpoint/2010/main" val="1742764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157F0-8543-1662-C281-48D57D7CB18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FF2D9C0-FEBB-47C1-634D-DE5BA98D9415}"/>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7ABFB3F-61DD-DAF3-C03C-87BD6C39B9A2}"/>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BF3AF283-8D77-F390-49F6-8423651C0D83}"/>
              </a:ext>
            </a:extLst>
          </p:cNvPr>
          <p:cNvSpPr>
            <a:spLocks noGrp="1"/>
          </p:cNvSpPr>
          <p:nvPr>
            <p:ph type="sldNum" sz="quarter" idx="5"/>
          </p:nvPr>
        </p:nvSpPr>
        <p:spPr/>
        <p:txBody>
          <a:bodyPr/>
          <a:lstStyle/>
          <a:p>
            <a:fld id="{05CAB5C6-CC3C-4F1D-B721-EFE48661C1E0}" type="slidenum">
              <a:rPr lang="pt-BR" smtClean="0"/>
              <a:t>46</a:t>
            </a:fld>
            <a:endParaRPr lang="pt-BR"/>
          </a:p>
        </p:txBody>
      </p:sp>
    </p:spTree>
    <p:extLst>
      <p:ext uri="{BB962C8B-B14F-4D97-AF65-F5344CB8AC3E}">
        <p14:creationId xmlns:p14="http://schemas.microsoft.com/office/powerpoint/2010/main" val="1404176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EA424-B924-F49B-DBD2-5D68146B149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D9D286F-14D1-259F-62E2-07702E010A6C}"/>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8AFF1C7-8023-CF94-85B6-699C8BFF4666}"/>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25EFD314-0BA7-4DCE-C536-386A0C82CEA3}"/>
              </a:ext>
            </a:extLst>
          </p:cNvPr>
          <p:cNvSpPr>
            <a:spLocks noGrp="1"/>
          </p:cNvSpPr>
          <p:nvPr>
            <p:ph type="sldNum" sz="quarter" idx="5"/>
          </p:nvPr>
        </p:nvSpPr>
        <p:spPr/>
        <p:txBody>
          <a:bodyPr/>
          <a:lstStyle/>
          <a:p>
            <a:fld id="{05CAB5C6-CC3C-4F1D-B721-EFE48661C1E0}" type="slidenum">
              <a:rPr lang="pt-BR" smtClean="0"/>
              <a:t>47</a:t>
            </a:fld>
            <a:endParaRPr lang="pt-BR"/>
          </a:p>
        </p:txBody>
      </p:sp>
    </p:spTree>
    <p:extLst>
      <p:ext uri="{BB962C8B-B14F-4D97-AF65-F5344CB8AC3E}">
        <p14:creationId xmlns:p14="http://schemas.microsoft.com/office/powerpoint/2010/main" val="796893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D1EFA-A4FC-A0E5-961A-7FA0D04DEF46}"/>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A027C5F-CA4B-2B0C-2278-644E6FAB3111}"/>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2D3FDC87-E9F0-7098-F2A7-10AB42C8C5FD}"/>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15CAC1DF-4EA8-3EEF-5072-0FA013894E25}"/>
              </a:ext>
            </a:extLst>
          </p:cNvPr>
          <p:cNvSpPr>
            <a:spLocks noGrp="1"/>
          </p:cNvSpPr>
          <p:nvPr>
            <p:ph type="sldNum" sz="quarter" idx="5"/>
          </p:nvPr>
        </p:nvSpPr>
        <p:spPr/>
        <p:txBody>
          <a:bodyPr/>
          <a:lstStyle/>
          <a:p>
            <a:fld id="{05CAB5C6-CC3C-4F1D-B721-EFE48661C1E0}" type="slidenum">
              <a:rPr lang="pt-BR" smtClean="0"/>
              <a:t>48</a:t>
            </a:fld>
            <a:endParaRPr lang="pt-BR"/>
          </a:p>
        </p:txBody>
      </p:sp>
    </p:spTree>
    <p:extLst>
      <p:ext uri="{BB962C8B-B14F-4D97-AF65-F5344CB8AC3E}">
        <p14:creationId xmlns:p14="http://schemas.microsoft.com/office/powerpoint/2010/main" val="3409522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4691-E77D-3C05-89D2-BF0DADEEE3D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68DA348-0CA8-3129-AD94-ACC3D878B76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583FB8D-33F4-9373-8BA9-736681FC3DB1}"/>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4393773E-31AB-91CB-4AD7-A1394D4BFBE8}"/>
              </a:ext>
            </a:extLst>
          </p:cNvPr>
          <p:cNvSpPr>
            <a:spLocks noGrp="1"/>
          </p:cNvSpPr>
          <p:nvPr>
            <p:ph type="sldNum" sz="quarter" idx="5"/>
          </p:nvPr>
        </p:nvSpPr>
        <p:spPr/>
        <p:txBody>
          <a:bodyPr/>
          <a:lstStyle/>
          <a:p>
            <a:fld id="{05CAB5C6-CC3C-4F1D-B721-EFE48661C1E0}" type="slidenum">
              <a:rPr lang="pt-BR" smtClean="0"/>
              <a:t>49</a:t>
            </a:fld>
            <a:endParaRPr lang="pt-BR"/>
          </a:p>
        </p:txBody>
      </p:sp>
    </p:spTree>
    <p:extLst>
      <p:ext uri="{BB962C8B-B14F-4D97-AF65-F5344CB8AC3E}">
        <p14:creationId xmlns:p14="http://schemas.microsoft.com/office/powerpoint/2010/main" val="3643729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3D230-00D2-CD28-F045-CF149939CCB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3A95910-F216-F5E1-5D05-095138431F9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7CCBE427-3985-A36B-8DD1-5444C8BCA7F5}"/>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4C13E9E0-D81D-D3A0-8B31-A4CA5861A36B}"/>
              </a:ext>
            </a:extLst>
          </p:cNvPr>
          <p:cNvSpPr>
            <a:spLocks noGrp="1"/>
          </p:cNvSpPr>
          <p:nvPr>
            <p:ph type="sldNum" sz="quarter" idx="5"/>
          </p:nvPr>
        </p:nvSpPr>
        <p:spPr/>
        <p:txBody>
          <a:bodyPr/>
          <a:lstStyle/>
          <a:p>
            <a:fld id="{05CAB5C6-CC3C-4F1D-B721-EFE48661C1E0}" type="slidenum">
              <a:rPr lang="pt-BR" smtClean="0"/>
              <a:t>50</a:t>
            </a:fld>
            <a:endParaRPr lang="pt-BR"/>
          </a:p>
        </p:txBody>
      </p:sp>
    </p:spTree>
    <p:extLst>
      <p:ext uri="{BB962C8B-B14F-4D97-AF65-F5344CB8AC3E}">
        <p14:creationId xmlns:p14="http://schemas.microsoft.com/office/powerpoint/2010/main" val="27151008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D7C6E-C9CB-90D4-0B63-A435C4DDD0F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0818CBB-04ED-3269-8DF8-CE070C72826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EB9A1F04-0637-D5E1-514B-0D38FD79E9DD}"/>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7A903EAB-9DD0-FFD5-D78E-F0B704D66CD4}"/>
              </a:ext>
            </a:extLst>
          </p:cNvPr>
          <p:cNvSpPr>
            <a:spLocks noGrp="1"/>
          </p:cNvSpPr>
          <p:nvPr>
            <p:ph type="sldNum" sz="quarter" idx="5"/>
          </p:nvPr>
        </p:nvSpPr>
        <p:spPr/>
        <p:txBody>
          <a:bodyPr/>
          <a:lstStyle/>
          <a:p>
            <a:fld id="{05CAB5C6-CC3C-4F1D-B721-EFE48661C1E0}" type="slidenum">
              <a:rPr lang="pt-BR" smtClean="0"/>
              <a:t>51</a:t>
            </a:fld>
            <a:endParaRPr lang="pt-BR"/>
          </a:p>
        </p:txBody>
      </p:sp>
    </p:spTree>
    <p:extLst>
      <p:ext uri="{BB962C8B-B14F-4D97-AF65-F5344CB8AC3E}">
        <p14:creationId xmlns:p14="http://schemas.microsoft.com/office/powerpoint/2010/main" val="455076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1266D-E292-AE3A-0D8B-A0434075BA9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A2A53331-C417-B835-9702-BAD1EA4159D0}"/>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EF0799B-099E-E520-4E77-874CDD1E8F47}"/>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BA9CEB66-9ED2-A5E2-7F3A-06727E6D9F5B}"/>
              </a:ext>
            </a:extLst>
          </p:cNvPr>
          <p:cNvSpPr>
            <a:spLocks noGrp="1"/>
          </p:cNvSpPr>
          <p:nvPr>
            <p:ph type="sldNum" sz="quarter" idx="5"/>
          </p:nvPr>
        </p:nvSpPr>
        <p:spPr/>
        <p:txBody>
          <a:bodyPr/>
          <a:lstStyle/>
          <a:p>
            <a:fld id="{05CAB5C6-CC3C-4F1D-B721-EFE48661C1E0}" type="slidenum">
              <a:rPr lang="pt-BR" smtClean="0"/>
              <a:t>52</a:t>
            </a:fld>
            <a:endParaRPr lang="pt-BR"/>
          </a:p>
        </p:txBody>
      </p:sp>
    </p:spTree>
    <p:extLst>
      <p:ext uri="{BB962C8B-B14F-4D97-AF65-F5344CB8AC3E}">
        <p14:creationId xmlns:p14="http://schemas.microsoft.com/office/powerpoint/2010/main" val="939821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5CAB5C6-CC3C-4F1D-B721-EFE48661C1E0}" type="slidenum">
              <a:rPr lang="pt-BR" smtClean="0"/>
              <a:t>17</a:t>
            </a:fld>
            <a:endParaRPr lang="pt-BR"/>
          </a:p>
        </p:txBody>
      </p:sp>
    </p:spTree>
    <p:extLst>
      <p:ext uri="{BB962C8B-B14F-4D97-AF65-F5344CB8AC3E}">
        <p14:creationId xmlns:p14="http://schemas.microsoft.com/office/powerpoint/2010/main" val="122554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Exemplo do Twitter</a:t>
            </a:r>
          </a:p>
        </p:txBody>
      </p:sp>
      <p:sp>
        <p:nvSpPr>
          <p:cNvPr id="4" name="Espaço Reservado para Número de Slide 3"/>
          <p:cNvSpPr>
            <a:spLocks noGrp="1"/>
          </p:cNvSpPr>
          <p:nvPr>
            <p:ph type="sldNum" sz="quarter" idx="5"/>
          </p:nvPr>
        </p:nvSpPr>
        <p:spPr/>
        <p:txBody>
          <a:bodyPr/>
          <a:lstStyle/>
          <a:p>
            <a:fld id="{05CAB5C6-CC3C-4F1D-B721-EFE48661C1E0}" type="slidenum">
              <a:rPr lang="pt-BR" smtClean="0"/>
              <a:t>18</a:t>
            </a:fld>
            <a:endParaRPr lang="pt-BR"/>
          </a:p>
        </p:txBody>
      </p:sp>
    </p:spTree>
    <p:extLst>
      <p:ext uri="{BB962C8B-B14F-4D97-AF65-F5344CB8AC3E}">
        <p14:creationId xmlns:p14="http://schemas.microsoft.com/office/powerpoint/2010/main" val="315318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9E8CA-0943-EA76-BE64-9E566FC52839}"/>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E25B2787-0CC8-44D1-FC65-BBE6221200C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A22DA2CD-177E-1745-ED64-1FDBA24E5413}"/>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1368C3A8-BED3-8247-5120-86199560D6D1}"/>
              </a:ext>
            </a:extLst>
          </p:cNvPr>
          <p:cNvSpPr>
            <a:spLocks noGrp="1"/>
          </p:cNvSpPr>
          <p:nvPr>
            <p:ph type="sldNum" sz="quarter" idx="5"/>
          </p:nvPr>
        </p:nvSpPr>
        <p:spPr/>
        <p:txBody>
          <a:bodyPr/>
          <a:lstStyle/>
          <a:p>
            <a:fld id="{05CAB5C6-CC3C-4F1D-B721-EFE48661C1E0}" type="slidenum">
              <a:rPr lang="pt-BR" smtClean="0"/>
              <a:t>19</a:t>
            </a:fld>
            <a:endParaRPr lang="pt-BR"/>
          </a:p>
        </p:txBody>
      </p:sp>
    </p:spTree>
    <p:extLst>
      <p:ext uri="{BB962C8B-B14F-4D97-AF65-F5344CB8AC3E}">
        <p14:creationId xmlns:p14="http://schemas.microsoft.com/office/powerpoint/2010/main" val="2863592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907ED-F416-5BDA-37C1-141CE4E23659}"/>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1B50E45-DEF5-C090-D21E-900F6B7564C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CF48ABAE-163E-2F53-5144-64612ECFDFFC}"/>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5A064285-A7E7-45B3-793A-B3A5E2B42F9A}"/>
              </a:ext>
            </a:extLst>
          </p:cNvPr>
          <p:cNvSpPr>
            <a:spLocks noGrp="1"/>
          </p:cNvSpPr>
          <p:nvPr>
            <p:ph type="sldNum" sz="quarter" idx="5"/>
          </p:nvPr>
        </p:nvSpPr>
        <p:spPr/>
        <p:txBody>
          <a:bodyPr/>
          <a:lstStyle/>
          <a:p>
            <a:fld id="{05CAB5C6-CC3C-4F1D-B721-EFE48661C1E0}" type="slidenum">
              <a:rPr lang="pt-BR" smtClean="0"/>
              <a:t>20</a:t>
            </a:fld>
            <a:endParaRPr lang="pt-BR"/>
          </a:p>
        </p:txBody>
      </p:sp>
    </p:spTree>
    <p:extLst>
      <p:ext uri="{BB962C8B-B14F-4D97-AF65-F5344CB8AC3E}">
        <p14:creationId xmlns:p14="http://schemas.microsoft.com/office/powerpoint/2010/main" val="3276039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A4348-0A47-8EC5-C8AA-CC037C8909C2}"/>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A1CB326F-B8E4-09DE-099F-D57274D036BA}"/>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8F67AE4-8149-A566-2A79-8F80189F050D}"/>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FF3B46A2-9AB5-669A-0A7A-4BB6409D4AE3}"/>
              </a:ext>
            </a:extLst>
          </p:cNvPr>
          <p:cNvSpPr>
            <a:spLocks noGrp="1"/>
          </p:cNvSpPr>
          <p:nvPr>
            <p:ph type="sldNum" sz="quarter" idx="5"/>
          </p:nvPr>
        </p:nvSpPr>
        <p:spPr/>
        <p:txBody>
          <a:bodyPr/>
          <a:lstStyle/>
          <a:p>
            <a:fld id="{05CAB5C6-CC3C-4F1D-B721-EFE48661C1E0}" type="slidenum">
              <a:rPr lang="pt-BR" smtClean="0"/>
              <a:t>21</a:t>
            </a:fld>
            <a:endParaRPr lang="pt-BR"/>
          </a:p>
        </p:txBody>
      </p:sp>
    </p:spTree>
    <p:extLst>
      <p:ext uri="{BB962C8B-B14F-4D97-AF65-F5344CB8AC3E}">
        <p14:creationId xmlns:p14="http://schemas.microsoft.com/office/powerpoint/2010/main" val="1313496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4150D-2FA9-0EC0-984A-74FC375FA09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48F1164-FE93-F6FE-5272-1FC7AE4E875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26046A49-CED4-3CEE-0666-6F9877472CEF}"/>
              </a:ext>
            </a:extLst>
          </p:cNvPr>
          <p:cNvSpPr>
            <a:spLocks noGrp="1"/>
          </p:cNvSpPr>
          <p:nvPr>
            <p:ph type="body" idx="1"/>
          </p:nvPr>
        </p:nvSpPr>
        <p:spPr/>
        <p:txBody>
          <a:bodyPr/>
          <a:lstStyle/>
          <a:p>
            <a:r>
              <a:rPr lang="pt-BR" dirty="0"/>
              <a:t>Exemplo do Twitter</a:t>
            </a:r>
          </a:p>
        </p:txBody>
      </p:sp>
      <p:sp>
        <p:nvSpPr>
          <p:cNvPr id="4" name="Espaço Reservado para Número de Slide 3">
            <a:extLst>
              <a:ext uri="{FF2B5EF4-FFF2-40B4-BE49-F238E27FC236}">
                <a16:creationId xmlns:a16="http://schemas.microsoft.com/office/drawing/2014/main" id="{CA4EE148-EADD-D9FE-1493-52012717665E}"/>
              </a:ext>
            </a:extLst>
          </p:cNvPr>
          <p:cNvSpPr>
            <a:spLocks noGrp="1"/>
          </p:cNvSpPr>
          <p:nvPr>
            <p:ph type="sldNum" sz="quarter" idx="5"/>
          </p:nvPr>
        </p:nvSpPr>
        <p:spPr/>
        <p:txBody>
          <a:bodyPr/>
          <a:lstStyle/>
          <a:p>
            <a:fld id="{05CAB5C6-CC3C-4F1D-B721-EFE48661C1E0}" type="slidenum">
              <a:rPr lang="pt-BR" smtClean="0"/>
              <a:t>22</a:t>
            </a:fld>
            <a:endParaRPr lang="pt-BR"/>
          </a:p>
        </p:txBody>
      </p:sp>
    </p:spTree>
    <p:extLst>
      <p:ext uri="{BB962C8B-B14F-4D97-AF65-F5344CB8AC3E}">
        <p14:creationId xmlns:p14="http://schemas.microsoft.com/office/powerpoint/2010/main" val="632690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EE80E-C9B1-0265-5653-5E28858A308B}"/>
              </a:ext>
            </a:extLst>
          </p:cNvPr>
          <p:cNvSpPr>
            <a:spLocks noGrp="1"/>
          </p:cNvSpPr>
          <p:nvPr>
            <p:ph type="ctrTitle"/>
          </p:nvPr>
        </p:nvSpPr>
        <p:spPr>
          <a:xfrm>
            <a:off x="265658" y="999848"/>
            <a:ext cx="7920000" cy="3240000"/>
          </a:xfrm>
        </p:spPr>
        <p:txBody>
          <a:bodyPr anchor="ctr"/>
          <a:lstStyle>
            <a:lvl1pPr algn="l">
              <a:defRPr sz="6000" b="1" baseline="0">
                <a:solidFill>
                  <a:srgbClr val="0070C0"/>
                </a:solidFill>
              </a:defRPr>
            </a:lvl1pPr>
          </a:lstStyle>
          <a:p>
            <a:r>
              <a:rPr lang="pt-BR" dirty="0"/>
              <a:t>Clique para editar o título Mestre</a:t>
            </a:r>
          </a:p>
        </p:txBody>
      </p:sp>
      <p:sp>
        <p:nvSpPr>
          <p:cNvPr id="3" name="Subtítulo 2">
            <a:extLst>
              <a:ext uri="{FF2B5EF4-FFF2-40B4-BE49-F238E27FC236}">
                <a16:creationId xmlns:a16="http://schemas.microsoft.com/office/drawing/2014/main" id="{15CE2BC8-857B-4730-B6CA-1449868F08A6}"/>
              </a:ext>
            </a:extLst>
          </p:cNvPr>
          <p:cNvSpPr>
            <a:spLocks noGrp="1"/>
          </p:cNvSpPr>
          <p:nvPr>
            <p:ph type="subTitle" idx="1"/>
          </p:nvPr>
        </p:nvSpPr>
        <p:spPr>
          <a:xfrm>
            <a:off x="265658" y="4267968"/>
            <a:ext cx="7920000" cy="540000"/>
          </a:xfrm>
        </p:spPr>
        <p:txBody>
          <a:bodyPr anchor="ctr"/>
          <a:lstStyle>
            <a:lvl1pPr marL="0" indent="0" algn="l">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
        <p:nvSpPr>
          <p:cNvPr id="18" name="Espaço Reservado para Texto 17">
            <a:extLst>
              <a:ext uri="{FF2B5EF4-FFF2-40B4-BE49-F238E27FC236}">
                <a16:creationId xmlns:a16="http://schemas.microsoft.com/office/drawing/2014/main" id="{9D90F49D-7B69-BF56-8F04-7E7696B9C45C}"/>
              </a:ext>
            </a:extLst>
          </p:cNvPr>
          <p:cNvSpPr>
            <a:spLocks noGrp="1"/>
          </p:cNvSpPr>
          <p:nvPr>
            <p:ph type="body" sz="quarter" idx="10"/>
          </p:nvPr>
        </p:nvSpPr>
        <p:spPr>
          <a:xfrm>
            <a:off x="265657" y="4839287"/>
            <a:ext cx="7920000" cy="540000"/>
          </a:xfrm>
        </p:spPr>
        <p:txBody>
          <a:bodyPr vert="horz" lIns="91440" tIns="45720" rIns="91440" bIns="45720" rtlCol="0" anchor="ctr">
            <a:normAutofit/>
          </a:bodyPr>
          <a:lstStyle>
            <a:lvl1pPr>
              <a:defRPr lang="pt-BR" sz="2400" dirty="0" smtClean="0"/>
            </a:lvl1pPr>
          </a:lstStyle>
          <a:p>
            <a:pPr marL="0" lvl="0" indent="0">
              <a:buNone/>
            </a:pPr>
            <a:r>
              <a:rPr lang="pt-BR" dirty="0"/>
              <a:t>Clique para editar os estilos de texto Mestres</a:t>
            </a:r>
          </a:p>
        </p:txBody>
      </p:sp>
      <p:pic>
        <p:nvPicPr>
          <p:cNvPr id="20" name="Imagem 19">
            <a:extLst>
              <a:ext uri="{FF2B5EF4-FFF2-40B4-BE49-F238E27FC236}">
                <a16:creationId xmlns:a16="http://schemas.microsoft.com/office/drawing/2014/main" id="{10808B91-AC24-0764-08CD-65D97232C3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6244" y="1220411"/>
            <a:ext cx="3619500" cy="3943350"/>
          </a:xfrm>
          <a:prstGeom prst="rect">
            <a:avLst/>
          </a:prstGeom>
        </p:spPr>
      </p:pic>
    </p:spTree>
    <p:extLst>
      <p:ext uri="{BB962C8B-B14F-4D97-AF65-F5344CB8AC3E}">
        <p14:creationId xmlns:p14="http://schemas.microsoft.com/office/powerpoint/2010/main" val="40652677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533DD3C-1BDD-0B44-FA1B-82E748D3E288}"/>
              </a:ext>
            </a:extLst>
          </p:cNvPr>
          <p:cNvSpPr>
            <a:spLocks noGrp="1"/>
          </p:cNvSpPr>
          <p:nvPr>
            <p:ph idx="1"/>
          </p:nvPr>
        </p:nvSpPr>
        <p:spPr>
          <a:xfrm>
            <a:off x="212436" y="1253330"/>
            <a:ext cx="11720946" cy="497968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a:extLst>
              <a:ext uri="{FF2B5EF4-FFF2-40B4-BE49-F238E27FC236}">
                <a16:creationId xmlns:a16="http://schemas.microsoft.com/office/drawing/2014/main" id="{01BFA315-18DB-75AB-C448-0A7A2F011E0C}"/>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6" name="Espaço Reservado para Número de Slide 5">
            <a:extLst>
              <a:ext uri="{FF2B5EF4-FFF2-40B4-BE49-F238E27FC236}">
                <a16:creationId xmlns:a16="http://schemas.microsoft.com/office/drawing/2014/main" id="{56E91002-2444-BF2E-8E19-072347302B3E}"/>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dirty="0"/>
          </a:p>
        </p:txBody>
      </p:sp>
      <p:sp>
        <p:nvSpPr>
          <p:cNvPr id="7" name="Título 1">
            <a:extLst>
              <a:ext uri="{FF2B5EF4-FFF2-40B4-BE49-F238E27FC236}">
                <a16:creationId xmlns:a16="http://schemas.microsoft.com/office/drawing/2014/main" id="{387C9940-8853-0BD3-4C5C-F68DDE44D938}"/>
              </a:ext>
            </a:extLst>
          </p:cNvPr>
          <p:cNvSpPr>
            <a:spLocks noGrp="1"/>
          </p:cNvSpPr>
          <p:nvPr>
            <p:ph type="title"/>
          </p:nvPr>
        </p:nvSpPr>
        <p:spPr>
          <a:xfrm>
            <a:off x="212436" y="284741"/>
            <a:ext cx="11720946" cy="891020"/>
          </a:xfrm>
        </p:spPr>
        <p:txBody>
          <a:bodyPr/>
          <a:lstStyle/>
          <a:p>
            <a:r>
              <a:rPr lang="pt-BR" dirty="0"/>
              <a:t>Clique para editar o título Mestre</a:t>
            </a:r>
          </a:p>
        </p:txBody>
      </p:sp>
    </p:spTree>
    <p:extLst>
      <p:ext uri="{BB962C8B-B14F-4D97-AF65-F5344CB8AC3E}">
        <p14:creationId xmlns:p14="http://schemas.microsoft.com/office/powerpoint/2010/main" val="132317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ítulo e Conteúdo">
    <p:spTree>
      <p:nvGrpSpPr>
        <p:cNvPr id="1" name=""/>
        <p:cNvGrpSpPr/>
        <p:nvPr/>
      </p:nvGrpSpPr>
      <p:grpSpPr>
        <a:xfrm>
          <a:off x="0" y="0"/>
          <a:ext cx="0" cy="0"/>
          <a:chOff x="0" y="0"/>
          <a:chExt cx="0" cy="0"/>
        </a:xfrm>
      </p:grpSpPr>
      <p:sp>
        <p:nvSpPr>
          <p:cNvPr id="5" name="Espaço Reservado para Rodapé 4">
            <a:extLst>
              <a:ext uri="{FF2B5EF4-FFF2-40B4-BE49-F238E27FC236}">
                <a16:creationId xmlns:a16="http://schemas.microsoft.com/office/drawing/2014/main" id="{01BFA315-18DB-75AB-C448-0A7A2F011E0C}"/>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6" name="Espaço Reservado para Número de Slide 5">
            <a:extLst>
              <a:ext uri="{FF2B5EF4-FFF2-40B4-BE49-F238E27FC236}">
                <a16:creationId xmlns:a16="http://schemas.microsoft.com/office/drawing/2014/main" id="{56E91002-2444-BF2E-8E19-072347302B3E}"/>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dirty="0"/>
          </a:p>
        </p:txBody>
      </p:sp>
      <p:sp>
        <p:nvSpPr>
          <p:cNvPr id="7" name="Título 1">
            <a:extLst>
              <a:ext uri="{FF2B5EF4-FFF2-40B4-BE49-F238E27FC236}">
                <a16:creationId xmlns:a16="http://schemas.microsoft.com/office/drawing/2014/main" id="{387C9940-8853-0BD3-4C5C-F68DDE44D938}"/>
              </a:ext>
            </a:extLst>
          </p:cNvPr>
          <p:cNvSpPr>
            <a:spLocks noGrp="1"/>
          </p:cNvSpPr>
          <p:nvPr>
            <p:ph type="title"/>
          </p:nvPr>
        </p:nvSpPr>
        <p:spPr>
          <a:xfrm>
            <a:off x="212436" y="284741"/>
            <a:ext cx="11720946" cy="891020"/>
          </a:xfrm>
        </p:spPr>
        <p:txBody>
          <a:bodyPr/>
          <a:lstStyle/>
          <a:p>
            <a:r>
              <a:rPr lang="pt-BR" dirty="0"/>
              <a:t>Clique para editar o título Mestre</a:t>
            </a:r>
          </a:p>
        </p:txBody>
      </p:sp>
      <p:grpSp>
        <p:nvGrpSpPr>
          <p:cNvPr id="3" name="Agrupar 2">
            <a:extLst>
              <a:ext uri="{FF2B5EF4-FFF2-40B4-BE49-F238E27FC236}">
                <a16:creationId xmlns:a16="http://schemas.microsoft.com/office/drawing/2014/main" id="{612CCE8D-D5EE-7497-9CC5-28CE7BE66FF8}"/>
              </a:ext>
            </a:extLst>
          </p:cNvPr>
          <p:cNvGrpSpPr/>
          <p:nvPr userDrawn="1"/>
        </p:nvGrpSpPr>
        <p:grpSpPr>
          <a:xfrm>
            <a:off x="1396751" y="1695451"/>
            <a:ext cx="9566524" cy="3979716"/>
            <a:chOff x="1396751" y="1695451"/>
            <a:chExt cx="9566524" cy="3979716"/>
          </a:xfrm>
        </p:grpSpPr>
        <p:sp>
          <p:nvSpPr>
            <p:cNvPr id="8" name="Google Shape;2590;p30">
              <a:extLst>
                <a:ext uri="{FF2B5EF4-FFF2-40B4-BE49-F238E27FC236}">
                  <a16:creationId xmlns:a16="http://schemas.microsoft.com/office/drawing/2014/main" id="{70914666-BFC2-E9B9-39D5-4987C7D3E219}"/>
                </a:ext>
              </a:extLst>
            </p:cNvPr>
            <p:cNvSpPr/>
            <p:nvPr/>
          </p:nvSpPr>
          <p:spPr>
            <a:xfrm>
              <a:off x="1562519" y="3612231"/>
              <a:ext cx="9298954" cy="83853"/>
            </a:xfrm>
            <a:custGeom>
              <a:avLst/>
              <a:gdLst/>
              <a:ahLst/>
              <a:cxnLst/>
              <a:rect l="l" t="t" r="r" b="b"/>
              <a:pathLst>
                <a:path w="248730" h="2218" extrusionOk="0">
                  <a:moveTo>
                    <a:pt x="0" y="1"/>
                  </a:moveTo>
                  <a:lnTo>
                    <a:pt x="0" y="2218"/>
                  </a:lnTo>
                  <a:lnTo>
                    <a:pt x="248729" y="2218"/>
                  </a:lnTo>
                  <a:lnTo>
                    <a:pt x="24872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91;p30">
              <a:extLst>
                <a:ext uri="{FF2B5EF4-FFF2-40B4-BE49-F238E27FC236}">
                  <a16:creationId xmlns:a16="http://schemas.microsoft.com/office/drawing/2014/main" id="{B546708D-C523-8591-AFB0-EB6C9B40B1B2}"/>
                </a:ext>
              </a:extLst>
            </p:cNvPr>
            <p:cNvSpPr/>
            <p:nvPr/>
          </p:nvSpPr>
          <p:spPr>
            <a:xfrm>
              <a:off x="1396751" y="3557186"/>
              <a:ext cx="193023" cy="196362"/>
            </a:xfrm>
            <a:custGeom>
              <a:avLst/>
              <a:gdLst/>
              <a:ahLst/>
              <a:cxnLst/>
              <a:rect l="l" t="t" r="r" b="b"/>
              <a:pathLst>
                <a:path w="5163" h="5194" extrusionOk="0">
                  <a:moveTo>
                    <a:pt x="2566" y="0"/>
                  </a:moveTo>
                  <a:cubicBezTo>
                    <a:pt x="1141" y="0"/>
                    <a:pt x="1" y="1172"/>
                    <a:pt x="1" y="2597"/>
                  </a:cubicBezTo>
                  <a:cubicBezTo>
                    <a:pt x="1" y="4022"/>
                    <a:pt x="1141" y="5194"/>
                    <a:pt x="2566" y="5194"/>
                  </a:cubicBezTo>
                  <a:cubicBezTo>
                    <a:pt x="4023" y="5194"/>
                    <a:pt x="5163" y="4022"/>
                    <a:pt x="5163" y="2597"/>
                  </a:cubicBezTo>
                  <a:cubicBezTo>
                    <a:pt x="5163" y="1172"/>
                    <a:pt x="4023" y="0"/>
                    <a:pt x="25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2;p30">
              <a:extLst>
                <a:ext uri="{FF2B5EF4-FFF2-40B4-BE49-F238E27FC236}">
                  <a16:creationId xmlns:a16="http://schemas.microsoft.com/office/drawing/2014/main" id="{A79360BE-9463-1223-C82C-E968C72BF4D5}"/>
                </a:ext>
              </a:extLst>
            </p:cNvPr>
            <p:cNvSpPr/>
            <p:nvPr/>
          </p:nvSpPr>
          <p:spPr>
            <a:xfrm>
              <a:off x="10770252" y="3557186"/>
              <a:ext cx="193023" cy="196362"/>
            </a:xfrm>
            <a:custGeom>
              <a:avLst/>
              <a:gdLst/>
              <a:ahLst/>
              <a:cxnLst/>
              <a:rect l="l" t="t" r="r" b="b"/>
              <a:pathLst>
                <a:path w="5163" h="5194" extrusionOk="0">
                  <a:moveTo>
                    <a:pt x="2598" y="0"/>
                  </a:moveTo>
                  <a:cubicBezTo>
                    <a:pt x="1141" y="0"/>
                    <a:pt x="1" y="1172"/>
                    <a:pt x="1" y="2597"/>
                  </a:cubicBezTo>
                  <a:cubicBezTo>
                    <a:pt x="1" y="4022"/>
                    <a:pt x="1141" y="5194"/>
                    <a:pt x="2598" y="5194"/>
                  </a:cubicBezTo>
                  <a:cubicBezTo>
                    <a:pt x="4023" y="5194"/>
                    <a:pt x="5163" y="4022"/>
                    <a:pt x="5163" y="2597"/>
                  </a:cubicBezTo>
                  <a:cubicBezTo>
                    <a:pt x="5163" y="1172"/>
                    <a:pt x="4023" y="0"/>
                    <a:pt x="25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3;p30">
              <a:extLst>
                <a:ext uri="{FF2B5EF4-FFF2-40B4-BE49-F238E27FC236}">
                  <a16:creationId xmlns:a16="http://schemas.microsoft.com/office/drawing/2014/main" id="{38F9EA2A-77DA-DD89-503E-C56E085AA882}"/>
                </a:ext>
              </a:extLst>
            </p:cNvPr>
            <p:cNvSpPr/>
            <p:nvPr/>
          </p:nvSpPr>
          <p:spPr>
            <a:xfrm>
              <a:off x="2500228" y="3530835"/>
              <a:ext cx="245101" cy="247853"/>
            </a:xfrm>
            <a:custGeom>
              <a:avLst/>
              <a:gdLst/>
              <a:ahLst/>
              <a:cxnLst/>
              <a:rect l="l" t="t" r="r" b="b"/>
              <a:pathLst>
                <a:path w="6556" h="6556" extrusionOk="0">
                  <a:moveTo>
                    <a:pt x="3294" y="0"/>
                  </a:moveTo>
                  <a:cubicBezTo>
                    <a:pt x="1489" y="0"/>
                    <a:pt x="0" y="1489"/>
                    <a:pt x="0" y="3294"/>
                  </a:cubicBezTo>
                  <a:cubicBezTo>
                    <a:pt x="0" y="5099"/>
                    <a:pt x="1489" y="6556"/>
                    <a:pt x="3294" y="6556"/>
                  </a:cubicBezTo>
                  <a:cubicBezTo>
                    <a:pt x="5099" y="6556"/>
                    <a:pt x="6556" y="5099"/>
                    <a:pt x="6556" y="3294"/>
                  </a:cubicBezTo>
                  <a:cubicBezTo>
                    <a:pt x="6556" y="1489"/>
                    <a:pt x="5099" y="0"/>
                    <a:pt x="3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94;p30">
              <a:extLst>
                <a:ext uri="{FF2B5EF4-FFF2-40B4-BE49-F238E27FC236}">
                  <a16:creationId xmlns:a16="http://schemas.microsoft.com/office/drawing/2014/main" id="{27482A9E-FE38-7F3D-952A-D279985C8DCB}"/>
                </a:ext>
              </a:extLst>
            </p:cNvPr>
            <p:cNvSpPr/>
            <p:nvPr/>
          </p:nvSpPr>
          <p:spPr>
            <a:xfrm>
              <a:off x="2513239" y="3556581"/>
              <a:ext cx="219080" cy="197080"/>
            </a:xfrm>
            <a:custGeom>
              <a:avLst/>
              <a:gdLst/>
              <a:ahLst/>
              <a:cxnLst/>
              <a:rect l="l" t="t" r="r" b="b"/>
              <a:pathLst>
                <a:path w="5860" h="5213" extrusionOk="0">
                  <a:moveTo>
                    <a:pt x="2957" y="1"/>
                  </a:moveTo>
                  <a:cubicBezTo>
                    <a:pt x="2680" y="1"/>
                    <a:pt x="2399" y="47"/>
                    <a:pt x="2123" y="143"/>
                  </a:cubicBezTo>
                  <a:cubicBezTo>
                    <a:pt x="761" y="586"/>
                    <a:pt x="1" y="2043"/>
                    <a:pt x="476" y="3436"/>
                  </a:cubicBezTo>
                  <a:cubicBezTo>
                    <a:pt x="831" y="4528"/>
                    <a:pt x="1859" y="5213"/>
                    <a:pt x="2954" y="5213"/>
                  </a:cubicBezTo>
                  <a:cubicBezTo>
                    <a:pt x="3224" y="5213"/>
                    <a:pt x="3499" y="5171"/>
                    <a:pt x="3769" y="5083"/>
                  </a:cubicBezTo>
                  <a:cubicBezTo>
                    <a:pt x="5131" y="4640"/>
                    <a:pt x="5859" y="3151"/>
                    <a:pt x="5416" y="1790"/>
                  </a:cubicBezTo>
                  <a:cubicBezTo>
                    <a:pt x="5063" y="704"/>
                    <a:pt x="4045" y="1"/>
                    <a:pt x="2957" y="1"/>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95;p30">
              <a:extLst>
                <a:ext uri="{FF2B5EF4-FFF2-40B4-BE49-F238E27FC236}">
                  <a16:creationId xmlns:a16="http://schemas.microsoft.com/office/drawing/2014/main" id="{AABA2F94-9F1B-E614-5957-31DC38133662}"/>
                </a:ext>
              </a:extLst>
            </p:cNvPr>
            <p:cNvSpPr/>
            <p:nvPr/>
          </p:nvSpPr>
          <p:spPr>
            <a:xfrm>
              <a:off x="2519183" y="3591891"/>
              <a:ext cx="198930" cy="161732"/>
            </a:xfrm>
            <a:custGeom>
              <a:avLst/>
              <a:gdLst/>
              <a:ahLst/>
              <a:cxnLst/>
              <a:rect l="l" t="t" r="r" b="b"/>
              <a:pathLst>
                <a:path w="5321" h="4278" extrusionOk="0">
                  <a:moveTo>
                    <a:pt x="760" y="1"/>
                  </a:moveTo>
                  <a:cubicBezTo>
                    <a:pt x="190" y="729"/>
                    <a:pt x="0" y="1711"/>
                    <a:pt x="380" y="2629"/>
                  </a:cubicBezTo>
                  <a:cubicBezTo>
                    <a:pt x="789" y="3663"/>
                    <a:pt x="1745" y="4277"/>
                    <a:pt x="2778" y="4277"/>
                  </a:cubicBezTo>
                  <a:cubicBezTo>
                    <a:pt x="3106" y="4277"/>
                    <a:pt x="3441" y="4215"/>
                    <a:pt x="3769" y="4086"/>
                  </a:cubicBezTo>
                  <a:cubicBezTo>
                    <a:pt x="4560" y="3769"/>
                    <a:pt x="5130" y="3104"/>
                    <a:pt x="5320" y="2312"/>
                  </a:cubicBezTo>
                  <a:lnTo>
                    <a:pt x="5320" y="2312"/>
                  </a:lnTo>
                  <a:cubicBezTo>
                    <a:pt x="5035" y="2629"/>
                    <a:pt x="4687" y="2914"/>
                    <a:pt x="4275" y="3072"/>
                  </a:cubicBezTo>
                  <a:cubicBezTo>
                    <a:pt x="3954" y="3203"/>
                    <a:pt x="3622" y="3264"/>
                    <a:pt x="3295" y="3264"/>
                  </a:cubicBezTo>
                  <a:cubicBezTo>
                    <a:pt x="2268" y="3264"/>
                    <a:pt x="1295" y="2656"/>
                    <a:pt x="887" y="1647"/>
                  </a:cubicBezTo>
                  <a:cubicBezTo>
                    <a:pt x="665" y="1109"/>
                    <a:pt x="633" y="539"/>
                    <a:pt x="760" y="1"/>
                  </a:cubicBez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96;p30">
              <a:extLst>
                <a:ext uri="{FF2B5EF4-FFF2-40B4-BE49-F238E27FC236}">
                  <a16:creationId xmlns:a16="http://schemas.microsoft.com/office/drawing/2014/main" id="{D714853E-99DA-7A5E-BA3F-4492C701ADD1}"/>
                </a:ext>
              </a:extLst>
            </p:cNvPr>
            <p:cNvSpPr/>
            <p:nvPr/>
          </p:nvSpPr>
          <p:spPr>
            <a:xfrm>
              <a:off x="1851399" y="1695451"/>
              <a:ext cx="1540405" cy="1789942"/>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97;p30">
              <a:extLst>
                <a:ext uri="{FF2B5EF4-FFF2-40B4-BE49-F238E27FC236}">
                  <a16:creationId xmlns:a16="http://schemas.microsoft.com/office/drawing/2014/main" id="{FFDD57D1-1E6D-7BC5-919F-2BB5F6EA3732}"/>
                </a:ext>
              </a:extLst>
            </p:cNvPr>
            <p:cNvSpPr/>
            <p:nvPr/>
          </p:nvSpPr>
          <p:spPr>
            <a:xfrm>
              <a:off x="2007709" y="1853478"/>
              <a:ext cx="1227785" cy="1241610"/>
            </a:xfrm>
            <a:custGeom>
              <a:avLst/>
              <a:gdLst/>
              <a:ahLst/>
              <a:cxnLst/>
              <a:rect l="l" t="t" r="r" b="b"/>
              <a:pathLst>
                <a:path w="32841" h="32842" extrusionOk="0">
                  <a:moveTo>
                    <a:pt x="16436" y="0"/>
                  </a:moveTo>
                  <a:cubicBezTo>
                    <a:pt x="7347" y="0"/>
                    <a:pt x="0" y="7348"/>
                    <a:pt x="0" y="16405"/>
                  </a:cubicBezTo>
                  <a:cubicBezTo>
                    <a:pt x="0" y="25462"/>
                    <a:pt x="7347" y="32841"/>
                    <a:pt x="16436" y="32841"/>
                  </a:cubicBezTo>
                  <a:cubicBezTo>
                    <a:pt x="25494" y="32841"/>
                    <a:pt x="32841" y="25462"/>
                    <a:pt x="32841" y="16405"/>
                  </a:cubicBezTo>
                  <a:cubicBezTo>
                    <a:pt x="32841" y="7348"/>
                    <a:pt x="25494" y="0"/>
                    <a:pt x="16436"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98;p30">
              <a:extLst>
                <a:ext uri="{FF2B5EF4-FFF2-40B4-BE49-F238E27FC236}">
                  <a16:creationId xmlns:a16="http://schemas.microsoft.com/office/drawing/2014/main" id="{FCCA28CC-CB1B-003A-6F10-CD697DA46113}"/>
                </a:ext>
              </a:extLst>
            </p:cNvPr>
            <p:cNvSpPr/>
            <p:nvPr/>
          </p:nvSpPr>
          <p:spPr>
            <a:xfrm>
              <a:off x="6416796" y="1695451"/>
              <a:ext cx="1540405" cy="1789942"/>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99;p30">
              <a:extLst>
                <a:ext uri="{FF2B5EF4-FFF2-40B4-BE49-F238E27FC236}">
                  <a16:creationId xmlns:a16="http://schemas.microsoft.com/office/drawing/2014/main" id="{8F72C840-F87D-8D47-AC6E-312E0096693E}"/>
                </a:ext>
              </a:extLst>
            </p:cNvPr>
            <p:cNvSpPr/>
            <p:nvPr/>
          </p:nvSpPr>
          <p:spPr>
            <a:xfrm>
              <a:off x="6573068" y="1853478"/>
              <a:ext cx="1227822" cy="1241610"/>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00;p30">
              <a:extLst>
                <a:ext uri="{FF2B5EF4-FFF2-40B4-BE49-F238E27FC236}">
                  <a16:creationId xmlns:a16="http://schemas.microsoft.com/office/drawing/2014/main" id="{4765AC43-C2E9-1204-4A8A-E68ACDB652B9}"/>
                </a:ext>
              </a:extLst>
            </p:cNvPr>
            <p:cNvSpPr/>
            <p:nvPr/>
          </p:nvSpPr>
          <p:spPr>
            <a:xfrm>
              <a:off x="8700690" y="3884015"/>
              <a:ext cx="1540367" cy="1791152"/>
            </a:xfrm>
            <a:custGeom>
              <a:avLst/>
              <a:gdLst/>
              <a:ahLst/>
              <a:cxnLst/>
              <a:rect l="l" t="t" r="r" b="b"/>
              <a:pathLst>
                <a:path w="41202" h="47378" extrusionOk="0">
                  <a:moveTo>
                    <a:pt x="20585" y="1"/>
                  </a:moveTo>
                  <a:lnTo>
                    <a:pt x="16848" y="6493"/>
                  </a:lnTo>
                  <a:cubicBezTo>
                    <a:pt x="7252" y="8266"/>
                    <a:pt x="0" y="16659"/>
                    <a:pt x="0" y="26761"/>
                  </a:cubicBezTo>
                  <a:cubicBezTo>
                    <a:pt x="0" y="38130"/>
                    <a:pt x="9216" y="47377"/>
                    <a:pt x="20585" y="47377"/>
                  </a:cubicBezTo>
                  <a:cubicBezTo>
                    <a:pt x="31954" y="47377"/>
                    <a:pt x="41202" y="38130"/>
                    <a:pt x="41202" y="26761"/>
                  </a:cubicBezTo>
                  <a:cubicBezTo>
                    <a:pt x="41202" y="16659"/>
                    <a:pt x="33918" y="8266"/>
                    <a:pt x="24354" y="6493"/>
                  </a:cubicBezTo>
                  <a:lnTo>
                    <a:pt x="20585"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01;p30">
              <a:extLst>
                <a:ext uri="{FF2B5EF4-FFF2-40B4-BE49-F238E27FC236}">
                  <a16:creationId xmlns:a16="http://schemas.microsoft.com/office/drawing/2014/main" id="{0271B541-BE29-1701-0751-DCDE6440AAAB}"/>
                </a:ext>
              </a:extLst>
            </p:cNvPr>
            <p:cNvSpPr/>
            <p:nvPr/>
          </p:nvSpPr>
          <p:spPr>
            <a:xfrm>
              <a:off x="8856963" y="4275529"/>
              <a:ext cx="1226626" cy="1240401"/>
            </a:xfrm>
            <a:custGeom>
              <a:avLst/>
              <a:gdLst/>
              <a:ahLst/>
              <a:cxnLst/>
              <a:rect l="l" t="t" r="r" b="b"/>
              <a:pathLst>
                <a:path w="32810" h="32810" extrusionOk="0">
                  <a:moveTo>
                    <a:pt x="16405" y="1"/>
                  </a:moveTo>
                  <a:cubicBezTo>
                    <a:pt x="7348" y="1"/>
                    <a:pt x="1" y="7348"/>
                    <a:pt x="1" y="16405"/>
                  </a:cubicBezTo>
                  <a:cubicBezTo>
                    <a:pt x="1" y="25462"/>
                    <a:pt x="7348" y="32810"/>
                    <a:pt x="16405" y="32810"/>
                  </a:cubicBezTo>
                  <a:cubicBezTo>
                    <a:pt x="25463" y="32810"/>
                    <a:pt x="32810" y="25462"/>
                    <a:pt x="32810" y="16405"/>
                  </a:cubicBezTo>
                  <a:cubicBezTo>
                    <a:pt x="32810" y="7348"/>
                    <a:pt x="25463" y="1"/>
                    <a:pt x="16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02;p30">
              <a:extLst>
                <a:ext uri="{FF2B5EF4-FFF2-40B4-BE49-F238E27FC236}">
                  <a16:creationId xmlns:a16="http://schemas.microsoft.com/office/drawing/2014/main" id="{21281B7E-8804-9399-D7CA-661DA9C77173}"/>
                </a:ext>
              </a:extLst>
            </p:cNvPr>
            <p:cNvSpPr/>
            <p:nvPr/>
          </p:nvSpPr>
          <p:spPr>
            <a:xfrm>
              <a:off x="4135294" y="3884015"/>
              <a:ext cx="1541563" cy="1791152"/>
            </a:xfrm>
            <a:custGeom>
              <a:avLst/>
              <a:gdLst/>
              <a:ahLst/>
              <a:cxnLst/>
              <a:rect l="l" t="t" r="r" b="b"/>
              <a:pathLst>
                <a:path w="41234" h="47378" extrusionOk="0">
                  <a:moveTo>
                    <a:pt x="20617" y="1"/>
                  </a:moveTo>
                  <a:lnTo>
                    <a:pt x="16848" y="6493"/>
                  </a:lnTo>
                  <a:cubicBezTo>
                    <a:pt x="7284" y="8266"/>
                    <a:pt x="0" y="16659"/>
                    <a:pt x="0" y="26761"/>
                  </a:cubicBezTo>
                  <a:cubicBezTo>
                    <a:pt x="0" y="38130"/>
                    <a:pt x="9248" y="47377"/>
                    <a:pt x="20617" y="47377"/>
                  </a:cubicBezTo>
                  <a:cubicBezTo>
                    <a:pt x="31986" y="47377"/>
                    <a:pt x="41233" y="38130"/>
                    <a:pt x="41233" y="26761"/>
                  </a:cubicBezTo>
                  <a:cubicBezTo>
                    <a:pt x="41233" y="16659"/>
                    <a:pt x="33950" y="8266"/>
                    <a:pt x="24354" y="6493"/>
                  </a:cubicBezTo>
                  <a:lnTo>
                    <a:pt x="206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3;p30">
              <a:extLst>
                <a:ext uri="{FF2B5EF4-FFF2-40B4-BE49-F238E27FC236}">
                  <a16:creationId xmlns:a16="http://schemas.microsoft.com/office/drawing/2014/main" id="{35443F90-1CAA-8D26-6A5E-4371446DB598}"/>
                </a:ext>
              </a:extLst>
            </p:cNvPr>
            <p:cNvSpPr/>
            <p:nvPr/>
          </p:nvSpPr>
          <p:spPr>
            <a:xfrm>
              <a:off x="4292762" y="4275529"/>
              <a:ext cx="1226626" cy="1240401"/>
            </a:xfrm>
            <a:custGeom>
              <a:avLst/>
              <a:gdLst/>
              <a:ahLst/>
              <a:cxnLst/>
              <a:rect l="l" t="t" r="r" b="b"/>
              <a:pathLst>
                <a:path w="32810" h="32810" extrusionOk="0">
                  <a:moveTo>
                    <a:pt x="16405" y="1"/>
                  </a:moveTo>
                  <a:cubicBezTo>
                    <a:pt x="7348" y="1"/>
                    <a:pt x="0" y="7348"/>
                    <a:pt x="0" y="16405"/>
                  </a:cubicBezTo>
                  <a:cubicBezTo>
                    <a:pt x="0" y="25462"/>
                    <a:pt x="7348" y="32810"/>
                    <a:pt x="16405" y="32810"/>
                  </a:cubicBezTo>
                  <a:cubicBezTo>
                    <a:pt x="25462" y="32810"/>
                    <a:pt x="32809" y="25462"/>
                    <a:pt x="32809" y="16405"/>
                  </a:cubicBezTo>
                  <a:cubicBezTo>
                    <a:pt x="32809" y="7348"/>
                    <a:pt x="25462" y="1"/>
                    <a:pt x="16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04;p30">
              <a:extLst>
                <a:ext uri="{FF2B5EF4-FFF2-40B4-BE49-F238E27FC236}">
                  <a16:creationId xmlns:a16="http://schemas.microsoft.com/office/drawing/2014/main" id="{8A93A677-B432-DAA6-9E2B-F1DCB4144EFA}"/>
                </a:ext>
              </a:extLst>
            </p:cNvPr>
            <p:cNvSpPr/>
            <p:nvPr/>
          </p:nvSpPr>
          <p:spPr>
            <a:xfrm>
              <a:off x="2568906" y="3884015"/>
              <a:ext cx="86436" cy="88654"/>
            </a:xfrm>
            <a:custGeom>
              <a:avLst/>
              <a:gdLst/>
              <a:ahLst/>
              <a:cxnLst/>
              <a:rect l="l" t="t" r="r" b="b"/>
              <a:pathLst>
                <a:path w="2312" h="2345" extrusionOk="0">
                  <a:moveTo>
                    <a:pt x="1172" y="1"/>
                  </a:moveTo>
                  <a:cubicBezTo>
                    <a:pt x="507" y="1"/>
                    <a:pt x="0" y="539"/>
                    <a:pt x="0" y="1173"/>
                  </a:cubicBezTo>
                  <a:cubicBezTo>
                    <a:pt x="0" y="1806"/>
                    <a:pt x="507" y="2344"/>
                    <a:pt x="1172" y="2344"/>
                  </a:cubicBezTo>
                  <a:cubicBezTo>
                    <a:pt x="1805" y="2344"/>
                    <a:pt x="2312" y="1806"/>
                    <a:pt x="2312" y="1173"/>
                  </a:cubicBezTo>
                  <a:cubicBezTo>
                    <a:pt x="2312" y="539"/>
                    <a:pt x="1805" y="1"/>
                    <a:pt x="1172" y="1"/>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05;p30">
              <a:extLst>
                <a:ext uri="{FF2B5EF4-FFF2-40B4-BE49-F238E27FC236}">
                  <a16:creationId xmlns:a16="http://schemas.microsoft.com/office/drawing/2014/main" id="{C4F79148-901D-B9F6-F7BC-C660132B76E0}"/>
                </a:ext>
              </a:extLst>
            </p:cNvPr>
            <p:cNvSpPr/>
            <p:nvPr/>
          </p:nvSpPr>
          <p:spPr>
            <a:xfrm>
              <a:off x="2568906" y="4080377"/>
              <a:ext cx="86436" cy="87444"/>
            </a:xfrm>
            <a:custGeom>
              <a:avLst/>
              <a:gdLst/>
              <a:ahLst/>
              <a:cxnLst/>
              <a:rect l="l" t="t" r="r" b="b"/>
              <a:pathLst>
                <a:path w="2312" h="2313" extrusionOk="0">
                  <a:moveTo>
                    <a:pt x="1172" y="1"/>
                  </a:moveTo>
                  <a:cubicBezTo>
                    <a:pt x="507" y="1"/>
                    <a:pt x="0" y="507"/>
                    <a:pt x="0" y="1172"/>
                  </a:cubicBezTo>
                  <a:cubicBezTo>
                    <a:pt x="0" y="1806"/>
                    <a:pt x="507" y="2312"/>
                    <a:pt x="1172" y="2312"/>
                  </a:cubicBezTo>
                  <a:cubicBezTo>
                    <a:pt x="1805" y="2312"/>
                    <a:pt x="2312" y="1806"/>
                    <a:pt x="2312" y="1172"/>
                  </a:cubicBezTo>
                  <a:cubicBezTo>
                    <a:pt x="2312" y="507"/>
                    <a:pt x="1805" y="1"/>
                    <a:pt x="1172" y="1"/>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06;p30">
              <a:extLst>
                <a:ext uri="{FF2B5EF4-FFF2-40B4-BE49-F238E27FC236}">
                  <a16:creationId xmlns:a16="http://schemas.microsoft.com/office/drawing/2014/main" id="{E800190B-56ED-18A7-E84D-0C52376356B8}"/>
                </a:ext>
              </a:extLst>
            </p:cNvPr>
            <p:cNvSpPr/>
            <p:nvPr/>
          </p:nvSpPr>
          <p:spPr>
            <a:xfrm>
              <a:off x="2568906" y="4275529"/>
              <a:ext cx="86436" cy="88654"/>
            </a:xfrm>
            <a:custGeom>
              <a:avLst/>
              <a:gdLst/>
              <a:ahLst/>
              <a:cxnLst/>
              <a:rect l="l" t="t" r="r" b="b"/>
              <a:pathLst>
                <a:path w="2312" h="2345" extrusionOk="0">
                  <a:moveTo>
                    <a:pt x="1172" y="1"/>
                  </a:moveTo>
                  <a:cubicBezTo>
                    <a:pt x="507" y="1"/>
                    <a:pt x="0" y="539"/>
                    <a:pt x="0" y="1172"/>
                  </a:cubicBezTo>
                  <a:cubicBezTo>
                    <a:pt x="0" y="1806"/>
                    <a:pt x="507" y="2344"/>
                    <a:pt x="1172" y="2344"/>
                  </a:cubicBezTo>
                  <a:cubicBezTo>
                    <a:pt x="1805" y="2344"/>
                    <a:pt x="2312" y="1806"/>
                    <a:pt x="2312" y="1172"/>
                  </a:cubicBezTo>
                  <a:cubicBezTo>
                    <a:pt x="2312" y="539"/>
                    <a:pt x="1805" y="1"/>
                    <a:pt x="1172" y="1"/>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07;p30">
              <a:extLst>
                <a:ext uri="{FF2B5EF4-FFF2-40B4-BE49-F238E27FC236}">
                  <a16:creationId xmlns:a16="http://schemas.microsoft.com/office/drawing/2014/main" id="{B84FFC4D-B39A-2741-72CF-A0E455509304}"/>
                </a:ext>
              </a:extLst>
            </p:cNvPr>
            <p:cNvSpPr/>
            <p:nvPr/>
          </p:nvSpPr>
          <p:spPr>
            <a:xfrm>
              <a:off x="2568906" y="4471892"/>
              <a:ext cx="86436" cy="87444"/>
            </a:xfrm>
            <a:custGeom>
              <a:avLst/>
              <a:gdLst/>
              <a:ahLst/>
              <a:cxnLst/>
              <a:rect l="l" t="t" r="r" b="b"/>
              <a:pathLst>
                <a:path w="2312" h="2313" extrusionOk="0">
                  <a:moveTo>
                    <a:pt x="1172" y="0"/>
                  </a:moveTo>
                  <a:cubicBezTo>
                    <a:pt x="507" y="0"/>
                    <a:pt x="0" y="507"/>
                    <a:pt x="0" y="1172"/>
                  </a:cubicBezTo>
                  <a:cubicBezTo>
                    <a:pt x="0" y="1805"/>
                    <a:pt x="507" y="2312"/>
                    <a:pt x="1172" y="2312"/>
                  </a:cubicBezTo>
                  <a:cubicBezTo>
                    <a:pt x="1805" y="2312"/>
                    <a:pt x="2312" y="1805"/>
                    <a:pt x="2312" y="1172"/>
                  </a:cubicBezTo>
                  <a:cubicBezTo>
                    <a:pt x="2312" y="507"/>
                    <a:pt x="1805" y="0"/>
                    <a:pt x="1172"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34;p30">
              <a:extLst>
                <a:ext uri="{FF2B5EF4-FFF2-40B4-BE49-F238E27FC236}">
                  <a16:creationId xmlns:a16="http://schemas.microsoft.com/office/drawing/2014/main" id="{269FD169-2326-89ED-986F-467E06F6B219}"/>
                </a:ext>
              </a:extLst>
            </p:cNvPr>
            <p:cNvSpPr/>
            <p:nvPr/>
          </p:nvSpPr>
          <p:spPr>
            <a:xfrm>
              <a:off x="4766327" y="3545164"/>
              <a:ext cx="279458" cy="257153"/>
            </a:xfrm>
            <a:custGeom>
              <a:avLst/>
              <a:gdLst/>
              <a:ahLst/>
              <a:cxnLst/>
              <a:rect l="l" t="t" r="r" b="b"/>
              <a:pathLst>
                <a:path w="7475" h="6802" extrusionOk="0">
                  <a:moveTo>
                    <a:pt x="3728" y="1"/>
                  </a:moveTo>
                  <a:cubicBezTo>
                    <a:pt x="2186" y="1"/>
                    <a:pt x="796" y="1057"/>
                    <a:pt x="444" y="2598"/>
                  </a:cubicBezTo>
                  <a:cubicBezTo>
                    <a:pt x="1" y="4435"/>
                    <a:pt x="1141" y="6272"/>
                    <a:pt x="2946" y="6715"/>
                  </a:cubicBezTo>
                  <a:cubicBezTo>
                    <a:pt x="3204" y="6773"/>
                    <a:pt x="3463" y="6801"/>
                    <a:pt x="3717" y="6801"/>
                  </a:cubicBezTo>
                  <a:cubicBezTo>
                    <a:pt x="5271" y="6801"/>
                    <a:pt x="6678" y="5760"/>
                    <a:pt x="7031" y="4182"/>
                  </a:cubicBezTo>
                  <a:cubicBezTo>
                    <a:pt x="7475" y="2345"/>
                    <a:pt x="6335" y="508"/>
                    <a:pt x="4530" y="97"/>
                  </a:cubicBezTo>
                  <a:cubicBezTo>
                    <a:pt x="4261" y="32"/>
                    <a:pt x="3993" y="1"/>
                    <a:pt x="3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35;p30">
              <a:extLst>
                <a:ext uri="{FF2B5EF4-FFF2-40B4-BE49-F238E27FC236}">
                  <a16:creationId xmlns:a16="http://schemas.microsoft.com/office/drawing/2014/main" id="{1B8CB149-D416-9E98-C6A8-0506345CF735}"/>
                </a:ext>
              </a:extLst>
            </p:cNvPr>
            <p:cNvSpPr/>
            <p:nvPr/>
          </p:nvSpPr>
          <p:spPr>
            <a:xfrm>
              <a:off x="4794778" y="3571061"/>
              <a:ext cx="222595" cy="204528"/>
            </a:xfrm>
            <a:custGeom>
              <a:avLst/>
              <a:gdLst/>
              <a:ahLst/>
              <a:cxnLst/>
              <a:rect l="l" t="t" r="r" b="b"/>
              <a:pathLst>
                <a:path w="5954" h="5410" extrusionOk="0">
                  <a:moveTo>
                    <a:pt x="2940" y="1"/>
                  </a:moveTo>
                  <a:cubicBezTo>
                    <a:pt x="1718" y="1"/>
                    <a:pt x="614" y="829"/>
                    <a:pt x="317" y="2072"/>
                  </a:cubicBezTo>
                  <a:cubicBezTo>
                    <a:pt x="0" y="3528"/>
                    <a:pt x="887" y="4985"/>
                    <a:pt x="2344" y="5334"/>
                  </a:cubicBezTo>
                  <a:cubicBezTo>
                    <a:pt x="2557" y="5385"/>
                    <a:pt x="2771" y="5409"/>
                    <a:pt x="2982" y="5409"/>
                  </a:cubicBezTo>
                  <a:cubicBezTo>
                    <a:pt x="4204" y="5409"/>
                    <a:pt x="5308" y="4581"/>
                    <a:pt x="5605" y="3338"/>
                  </a:cubicBezTo>
                  <a:cubicBezTo>
                    <a:pt x="5954" y="1882"/>
                    <a:pt x="5035" y="425"/>
                    <a:pt x="3579" y="77"/>
                  </a:cubicBezTo>
                  <a:cubicBezTo>
                    <a:pt x="3365" y="25"/>
                    <a:pt x="3151" y="1"/>
                    <a:pt x="2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36;p30">
              <a:extLst>
                <a:ext uri="{FF2B5EF4-FFF2-40B4-BE49-F238E27FC236}">
                  <a16:creationId xmlns:a16="http://schemas.microsoft.com/office/drawing/2014/main" id="{23A8683A-98B5-CE72-9812-8EFB23FEA252}"/>
                </a:ext>
              </a:extLst>
            </p:cNvPr>
            <p:cNvSpPr/>
            <p:nvPr/>
          </p:nvSpPr>
          <p:spPr>
            <a:xfrm>
              <a:off x="4798330" y="3608639"/>
              <a:ext cx="206033" cy="167516"/>
            </a:xfrm>
            <a:custGeom>
              <a:avLst/>
              <a:gdLst/>
              <a:ahLst/>
              <a:cxnLst/>
              <a:rect l="l" t="t" r="r" b="b"/>
              <a:pathLst>
                <a:path w="5511" h="4431" extrusionOk="0">
                  <a:moveTo>
                    <a:pt x="792" y="1"/>
                  </a:moveTo>
                  <a:lnTo>
                    <a:pt x="792" y="1"/>
                  </a:lnTo>
                  <a:cubicBezTo>
                    <a:pt x="190" y="729"/>
                    <a:pt x="0" y="1774"/>
                    <a:pt x="380" y="2724"/>
                  </a:cubicBezTo>
                  <a:cubicBezTo>
                    <a:pt x="792" y="3791"/>
                    <a:pt x="1817" y="4431"/>
                    <a:pt x="2899" y="4431"/>
                  </a:cubicBezTo>
                  <a:cubicBezTo>
                    <a:pt x="3231" y="4431"/>
                    <a:pt x="3568" y="4371"/>
                    <a:pt x="3895" y="4245"/>
                  </a:cubicBezTo>
                  <a:cubicBezTo>
                    <a:pt x="4719" y="3896"/>
                    <a:pt x="5289" y="3200"/>
                    <a:pt x="5510" y="2376"/>
                  </a:cubicBezTo>
                  <a:lnTo>
                    <a:pt x="5510" y="2376"/>
                  </a:lnTo>
                  <a:cubicBezTo>
                    <a:pt x="5225" y="2724"/>
                    <a:pt x="4845" y="3010"/>
                    <a:pt x="4402" y="3168"/>
                  </a:cubicBezTo>
                  <a:cubicBezTo>
                    <a:pt x="4071" y="3306"/>
                    <a:pt x="3727" y="3372"/>
                    <a:pt x="3388" y="3372"/>
                  </a:cubicBezTo>
                  <a:cubicBezTo>
                    <a:pt x="2331" y="3372"/>
                    <a:pt x="1318" y="2734"/>
                    <a:pt x="887" y="1679"/>
                  </a:cubicBezTo>
                  <a:cubicBezTo>
                    <a:pt x="665" y="1109"/>
                    <a:pt x="633" y="539"/>
                    <a:pt x="792" y="1"/>
                  </a:cubicBez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37;p30">
              <a:extLst>
                <a:ext uri="{FF2B5EF4-FFF2-40B4-BE49-F238E27FC236}">
                  <a16:creationId xmlns:a16="http://schemas.microsoft.com/office/drawing/2014/main" id="{4A464D8C-D630-6031-DDB6-6879903523C8}"/>
                </a:ext>
              </a:extLst>
            </p:cNvPr>
            <p:cNvSpPr/>
            <p:nvPr/>
          </p:nvSpPr>
          <p:spPr>
            <a:xfrm>
              <a:off x="4870521" y="2756199"/>
              <a:ext cx="86473" cy="88654"/>
            </a:xfrm>
            <a:custGeom>
              <a:avLst/>
              <a:gdLst/>
              <a:ahLst/>
              <a:cxnLst/>
              <a:rect l="l" t="t" r="r" b="b"/>
              <a:pathLst>
                <a:path w="2313" h="2345" extrusionOk="0">
                  <a:moveTo>
                    <a:pt x="1173" y="1"/>
                  </a:moveTo>
                  <a:cubicBezTo>
                    <a:pt x="508" y="1"/>
                    <a:pt x="1" y="539"/>
                    <a:pt x="1" y="1172"/>
                  </a:cubicBezTo>
                  <a:cubicBezTo>
                    <a:pt x="1" y="1806"/>
                    <a:pt x="508" y="2344"/>
                    <a:pt x="1173" y="2344"/>
                  </a:cubicBezTo>
                  <a:cubicBezTo>
                    <a:pt x="1806" y="2344"/>
                    <a:pt x="2313" y="1806"/>
                    <a:pt x="2313" y="1172"/>
                  </a:cubicBezTo>
                  <a:cubicBezTo>
                    <a:pt x="2313" y="539"/>
                    <a:pt x="1806" y="1"/>
                    <a:pt x="1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38;p30">
              <a:extLst>
                <a:ext uri="{FF2B5EF4-FFF2-40B4-BE49-F238E27FC236}">
                  <a16:creationId xmlns:a16="http://schemas.microsoft.com/office/drawing/2014/main" id="{BDD1CD33-C569-B4D4-076D-0503C4A05055}"/>
                </a:ext>
              </a:extLst>
            </p:cNvPr>
            <p:cNvSpPr/>
            <p:nvPr/>
          </p:nvSpPr>
          <p:spPr>
            <a:xfrm>
              <a:off x="4870521" y="2952562"/>
              <a:ext cx="86473" cy="87444"/>
            </a:xfrm>
            <a:custGeom>
              <a:avLst/>
              <a:gdLst/>
              <a:ahLst/>
              <a:cxnLst/>
              <a:rect l="l" t="t" r="r" b="b"/>
              <a:pathLst>
                <a:path w="2313" h="2313" extrusionOk="0">
                  <a:moveTo>
                    <a:pt x="1173" y="0"/>
                  </a:moveTo>
                  <a:cubicBezTo>
                    <a:pt x="508" y="0"/>
                    <a:pt x="1" y="507"/>
                    <a:pt x="1" y="1172"/>
                  </a:cubicBezTo>
                  <a:cubicBezTo>
                    <a:pt x="1" y="1806"/>
                    <a:pt x="508" y="2312"/>
                    <a:pt x="1173" y="2312"/>
                  </a:cubicBezTo>
                  <a:cubicBezTo>
                    <a:pt x="1806" y="2312"/>
                    <a:pt x="2313" y="1806"/>
                    <a:pt x="2313" y="1172"/>
                  </a:cubicBezTo>
                  <a:cubicBezTo>
                    <a:pt x="2313" y="507"/>
                    <a:pt x="1806" y="0"/>
                    <a:pt x="1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39;p30">
              <a:extLst>
                <a:ext uri="{FF2B5EF4-FFF2-40B4-BE49-F238E27FC236}">
                  <a16:creationId xmlns:a16="http://schemas.microsoft.com/office/drawing/2014/main" id="{F5E8C0BD-CB80-62DE-01A9-81DB0C4BE93C}"/>
                </a:ext>
              </a:extLst>
            </p:cNvPr>
            <p:cNvSpPr/>
            <p:nvPr/>
          </p:nvSpPr>
          <p:spPr>
            <a:xfrm>
              <a:off x="4870521" y="3147714"/>
              <a:ext cx="86473" cy="88616"/>
            </a:xfrm>
            <a:custGeom>
              <a:avLst/>
              <a:gdLst/>
              <a:ahLst/>
              <a:cxnLst/>
              <a:rect l="l" t="t" r="r" b="b"/>
              <a:pathLst>
                <a:path w="2313" h="2344" extrusionOk="0">
                  <a:moveTo>
                    <a:pt x="1173" y="0"/>
                  </a:moveTo>
                  <a:cubicBezTo>
                    <a:pt x="508" y="0"/>
                    <a:pt x="1" y="539"/>
                    <a:pt x="1" y="1172"/>
                  </a:cubicBezTo>
                  <a:cubicBezTo>
                    <a:pt x="1" y="1806"/>
                    <a:pt x="508" y="2344"/>
                    <a:pt x="1173" y="2344"/>
                  </a:cubicBezTo>
                  <a:cubicBezTo>
                    <a:pt x="1806" y="2344"/>
                    <a:pt x="2313" y="1806"/>
                    <a:pt x="2313" y="1172"/>
                  </a:cubicBezTo>
                  <a:cubicBezTo>
                    <a:pt x="2313" y="539"/>
                    <a:pt x="1806" y="0"/>
                    <a:pt x="1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0;p30">
              <a:extLst>
                <a:ext uri="{FF2B5EF4-FFF2-40B4-BE49-F238E27FC236}">
                  <a16:creationId xmlns:a16="http://schemas.microsoft.com/office/drawing/2014/main" id="{787481BD-A52C-1905-3E3A-F9329B14CEE3}"/>
                </a:ext>
              </a:extLst>
            </p:cNvPr>
            <p:cNvSpPr/>
            <p:nvPr/>
          </p:nvSpPr>
          <p:spPr>
            <a:xfrm>
              <a:off x="4870521" y="3344076"/>
              <a:ext cx="86473" cy="87406"/>
            </a:xfrm>
            <a:custGeom>
              <a:avLst/>
              <a:gdLst/>
              <a:ahLst/>
              <a:cxnLst/>
              <a:rect l="l" t="t" r="r" b="b"/>
              <a:pathLst>
                <a:path w="2313" h="2312" extrusionOk="0">
                  <a:moveTo>
                    <a:pt x="1173" y="0"/>
                  </a:moveTo>
                  <a:cubicBezTo>
                    <a:pt x="508" y="0"/>
                    <a:pt x="1" y="507"/>
                    <a:pt x="1" y="1172"/>
                  </a:cubicBezTo>
                  <a:cubicBezTo>
                    <a:pt x="1" y="1805"/>
                    <a:pt x="508" y="2312"/>
                    <a:pt x="1173" y="2312"/>
                  </a:cubicBezTo>
                  <a:cubicBezTo>
                    <a:pt x="1806" y="2312"/>
                    <a:pt x="2313" y="1805"/>
                    <a:pt x="2313" y="1172"/>
                  </a:cubicBezTo>
                  <a:cubicBezTo>
                    <a:pt x="2313" y="507"/>
                    <a:pt x="1806" y="0"/>
                    <a:pt x="1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41;p30">
              <a:extLst>
                <a:ext uri="{FF2B5EF4-FFF2-40B4-BE49-F238E27FC236}">
                  <a16:creationId xmlns:a16="http://schemas.microsoft.com/office/drawing/2014/main" id="{8EC34A28-2F32-6C45-0E0E-289B385B7581}"/>
                </a:ext>
              </a:extLst>
            </p:cNvPr>
            <p:cNvSpPr/>
            <p:nvPr/>
          </p:nvSpPr>
          <p:spPr>
            <a:xfrm>
              <a:off x="7054970" y="3520061"/>
              <a:ext cx="264055" cy="267021"/>
            </a:xfrm>
            <a:custGeom>
              <a:avLst/>
              <a:gdLst/>
              <a:ahLst/>
              <a:cxnLst/>
              <a:rect l="l" t="t" r="r" b="b"/>
              <a:pathLst>
                <a:path w="7063" h="7063" extrusionOk="0">
                  <a:moveTo>
                    <a:pt x="3547" y="0"/>
                  </a:moveTo>
                  <a:cubicBezTo>
                    <a:pt x="1584" y="0"/>
                    <a:pt x="0" y="1584"/>
                    <a:pt x="0" y="3516"/>
                  </a:cubicBezTo>
                  <a:cubicBezTo>
                    <a:pt x="0" y="5479"/>
                    <a:pt x="1584" y="7063"/>
                    <a:pt x="3547" y="7063"/>
                  </a:cubicBezTo>
                  <a:cubicBezTo>
                    <a:pt x="5479" y="7063"/>
                    <a:pt x="7062" y="5479"/>
                    <a:pt x="7062" y="3516"/>
                  </a:cubicBezTo>
                  <a:cubicBezTo>
                    <a:pt x="7062" y="1584"/>
                    <a:pt x="5479" y="0"/>
                    <a:pt x="3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42;p30">
              <a:extLst>
                <a:ext uri="{FF2B5EF4-FFF2-40B4-BE49-F238E27FC236}">
                  <a16:creationId xmlns:a16="http://schemas.microsoft.com/office/drawing/2014/main" id="{9C87E668-FCF7-DB34-7A4C-B537F162807B}"/>
                </a:ext>
              </a:extLst>
            </p:cNvPr>
            <p:cNvSpPr/>
            <p:nvPr/>
          </p:nvSpPr>
          <p:spPr>
            <a:xfrm>
              <a:off x="7082187" y="3546411"/>
              <a:ext cx="209622" cy="213148"/>
            </a:xfrm>
            <a:custGeom>
              <a:avLst/>
              <a:gdLst/>
              <a:ahLst/>
              <a:cxnLst/>
              <a:rect l="l" t="t" r="r" b="b"/>
              <a:pathLst>
                <a:path w="5607" h="5638" extrusionOk="0">
                  <a:moveTo>
                    <a:pt x="2819" y="0"/>
                  </a:moveTo>
                  <a:cubicBezTo>
                    <a:pt x="1236" y="0"/>
                    <a:pt x="1" y="1267"/>
                    <a:pt x="1" y="2819"/>
                  </a:cubicBezTo>
                  <a:cubicBezTo>
                    <a:pt x="1" y="4370"/>
                    <a:pt x="1236" y="5637"/>
                    <a:pt x="2819" y="5637"/>
                  </a:cubicBezTo>
                  <a:cubicBezTo>
                    <a:pt x="4371" y="5637"/>
                    <a:pt x="5606" y="4370"/>
                    <a:pt x="5606" y="2819"/>
                  </a:cubicBezTo>
                  <a:cubicBezTo>
                    <a:pt x="5606" y="1267"/>
                    <a:pt x="4371" y="0"/>
                    <a:pt x="2819"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43;p30">
              <a:extLst>
                <a:ext uri="{FF2B5EF4-FFF2-40B4-BE49-F238E27FC236}">
                  <a16:creationId xmlns:a16="http://schemas.microsoft.com/office/drawing/2014/main" id="{5EF99D35-2304-8D7E-A75E-4FE9480604C7}"/>
                </a:ext>
              </a:extLst>
            </p:cNvPr>
            <p:cNvSpPr/>
            <p:nvPr/>
          </p:nvSpPr>
          <p:spPr>
            <a:xfrm>
              <a:off x="7075084" y="3585918"/>
              <a:ext cx="214332" cy="173943"/>
            </a:xfrm>
            <a:custGeom>
              <a:avLst/>
              <a:gdLst/>
              <a:ahLst/>
              <a:cxnLst/>
              <a:rect l="l" t="t" r="r" b="b"/>
              <a:pathLst>
                <a:path w="5733" h="4601" extrusionOk="0">
                  <a:moveTo>
                    <a:pt x="824" y="0"/>
                  </a:moveTo>
                  <a:lnTo>
                    <a:pt x="824" y="0"/>
                  </a:lnTo>
                  <a:cubicBezTo>
                    <a:pt x="191" y="760"/>
                    <a:pt x="1" y="1837"/>
                    <a:pt x="381" y="2819"/>
                  </a:cubicBezTo>
                  <a:cubicBezTo>
                    <a:pt x="816" y="3932"/>
                    <a:pt x="1880" y="4601"/>
                    <a:pt x="3007" y="4601"/>
                  </a:cubicBezTo>
                  <a:cubicBezTo>
                    <a:pt x="3356" y="4601"/>
                    <a:pt x="3710" y="4537"/>
                    <a:pt x="4054" y="4402"/>
                  </a:cubicBezTo>
                  <a:cubicBezTo>
                    <a:pt x="4909" y="4054"/>
                    <a:pt x="5511" y="3325"/>
                    <a:pt x="5733" y="2470"/>
                  </a:cubicBezTo>
                  <a:lnTo>
                    <a:pt x="5733" y="2470"/>
                  </a:lnTo>
                  <a:cubicBezTo>
                    <a:pt x="5416" y="2819"/>
                    <a:pt x="5036" y="3135"/>
                    <a:pt x="4593" y="3294"/>
                  </a:cubicBezTo>
                  <a:cubicBezTo>
                    <a:pt x="4251" y="3438"/>
                    <a:pt x="3896" y="3506"/>
                    <a:pt x="3547" y="3506"/>
                  </a:cubicBezTo>
                  <a:cubicBezTo>
                    <a:pt x="2439" y="3506"/>
                    <a:pt x="1384" y="2825"/>
                    <a:pt x="951" y="1742"/>
                  </a:cubicBezTo>
                  <a:cubicBezTo>
                    <a:pt x="697" y="1172"/>
                    <a:pt x="666" y="570"/>
                    <a:pt x="82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44;p30">
              <a:extLst>
                <a:ext uri="{FF2B5EF4-FFF2-40B4-BE49-F238E27FC236}">
                  <a16:creationId xmlns:a16="http://schemas.microsoft.com/office/drawing/2014/main" id="{AF188446-22EA-9AEC-275E-A7A0986F44CE}"/>
                </a:ext>
              </a:extLst>
            </p:cNvPr>
            <p:cNvSpPr/>
            <p:nvPr/>
          </p:nvSpPr>
          <p:spPr>
            <a:xfrm>
              <a:off x="7140210" y="3884015"/>
              <a:ext cx="87632" cy="88654"/>
            </a:xfrm>
            <a:custGeom>
              <a:avLst/>
              <a:gdLst/>
              <a:ahLst/>
              <a:cxnLst/>
              <a:rect l="l" t="t" r="r" b="b"/>
              <a:pathLst>
                <a:path w="2344" h="2345" extrusionOk="0">
                  <a:moveTo>
                    <a:pt x="1172" y="1"/>
                  </a:moveTo>
                  <a:cubicBezTo>
                    <a:pt x="539" y="1"/>
                    <a:pt x="0" y="539"/>
                    <a:pt x="0" y="1173"/>
                  </a:cubicBezTo>
                  <a:cubicBezTo>
                    <a:pt x="0" y="1806"/>
                    <a:pt x="539" y="2344"/>
                    <a:pt x="1172" y="2344"/>
                  </a:cubicBezTo>
                  <a:cubicBezTo>
                    <a:pt x="1806" y="2344"/>
                    <a:pt x="2344" y="1806"/>
                    <a:pt x="2344" y="1173"/>
                  </a:cubicBezTo>
                  <a:cubicBezTo>
                    <a:pt x="2344" y="539"/>
                    <a:pt x="1806" y="1"/>
                    <a:pt x="1172"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45;p30">
              <a:extLst>
                <a:ext uri="{FF2B5EF4-FFF2-40B4-BE49-F238E27FC236}">
                  <a16:creationId xmlns:a16="http://schemas.microsoft.com/office/drawing/2014/main" id="{70C13737-DCC4-CA1B-BA36-02221A9B6BBC}"/>
                </a:ext>
              </a:extLst>
            </p:cNvPr>
            <p:cNvSpPr/>
            <p:nvPr/>
          </p:nvSpPr>
          <p:spPr>
            <a:xfrm>
              <a:off x="7140210" y="4080377"/>
              <a:ext cx="87632" cy="87444"/>
            </a:xfrm>
            <a:custGeom>
              <a:avLst/>
              <a:gdLst/>
              <a:ahLst/>
              <a:cxnLst/>
              <a:rect l="l" t="t" r="r" b="b"/>
              <a:pathLst>
                <a:path w="2344" h="2313" extrusionOk="0">
                  <a:moveTo>
                    <a:pt x="1172" y="1"/>
                  </a:moveTo>
                  <a:cubicBezTo>
                    <a:pt x="539" y="1"/>
                    <a:pt x="0" y="507"/>
                    <a:pt x="0" y="1172"/>
                  </a:cubicBezTo>
                  <a:cubicBezTo>
                    <a:pt x="0" y="1806"/>
                    <a:pt x="539" y="2312"/>
                    <a:pt x="1172" y="2312"/>
                  </a:cubicBezTo>
                  <a:cubicBezTo>
                    <a:pt x="1806" y="2312"/>
                    <a:pt x="2344" y="1806"/>
                    <a:pt x="2344" y="1172"/>
                  </a:cubicBezTo>
                  <a:cubicBezTo>
                    <a:pt x="2344" y="507"/>
                    <a:pt x="1806" y="1"/>
                    <a:pt x="1172"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46;p30">
              <a:extLst>
                <a:ext uri="{FF2B5EF4-FFF2-40B4-BE49-F238E27FC236}">
                  <a16:creationId xmlns:a16="http://schemas.microsoft.com/office/drawing/2014/main" id="{CE42E5BF-92E9-1E2D-E98D-1EA1A8D98D7A}"/>
                </a:ext>
              </a:extLst>
            </p:cNvPr>
            <p:cNvSpPr/>
            <p:nvPr/>
          </p:nvSpPr>
          <p:spPr>
            <a:xfrm>
              <a:off x="7140210" y="4275529"/>
              <a:ext cx="87632" cy="88654"/>
            </a:xfrm>
            <a:custGeom>
              <a:avLst/>
              <a:gdLst/>
              <a:ahLst/>
              <a:cxnLst/>
              <a:rect l="l" t="t" r="r" b="b"/>
              <a:pathLst>
                <a:path w="2344" h="2345" extrusionOk="0">
                  <a:moveTo>
                    <a:pt x="1172" y="1"/>
                  </a:moveTo>
                  <a:cubicBezTo>
                    <a:pt x="539" y="1"/>
                    <a:pt x="0" y="539"/>
                    <a:pt x="0" y="1172"/>
                  </a:cubicBezTo>
                  <a:cubicBezTo>
                    <a:pt x="0" y="1806"/>
                    <a:pt x="539" y="2344"/>
                    <a:pt x="1172" y="2344"/>
                  </a:cubicBezTo>
                  <a:cubicBezTo>
                    <a:pt x="1806" y="2344"/>
                    <a:pt x="2344" y="1806"/>
                    <a:pt x="2344" y="1172"/>
                  </a:cubicBezTo>
                  <a:cubicBezTo>
                    <a:pt x="2344" y="539"/>
                    <a:pt x="1806" y="1"/>
                    <a:pt x="1172"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47;p30">
              <a:extLst>
                <a:ext uri="{FF2B5EF4-FFF2-40B4-BE49-F238E27FC236}">
                  <a16:creationId xmlns:a16="http://schemas.microsoft.com/office/drawing/2014/main" id="{A1A7B67E-1ABE-0E08-940E-E3F722CD5DB1}"/>
                </a:ext>
              </a:extLst>
            </p:cNvPr>
            <p:cNvSpPr/>
            <p:nvPr/>
          </p:nvSpPr>
          <p:spPr>
            <a:xfrm>
              <a:off x="7140210" y="4471892"/>
              <a:ext cx="87632" cy="87444"/>
            </a:xfrm>
            <a:custGeom>
              <a:avLst/>
              <a:gdLst/>
              <a:ahLst/>
              <a:cxnLst/>
              <a:rect l="l" t="t" r="r" b="b"/>
              <a:pathLst>
                <a:path w="2344" h="2313" extrusionOk="0">
                  <a:moveTo>
                    <a:pt x="1172" y="0"/>
                  </a:moveTo>
                  <a:cubicBezTo>
                    <a:pt x="539" y="0"/>
                    <a:pt x="0" y="507"/>
                    <a:pt x="0" y="1172"/>
                  </a:cubicBezTo>
                  <a:cubicBezTo>
                    <a:pt x="0" y="1805"/>
                    <a:pt x="539" y="2312"/>
                    <a:pt x="1172" y="2312"/>
                  </a:cubicBezTo>
                  <a:cubicBezTo>
                    <a:pt x="1806" y="2312"/>
                    <a:pt x="2344" y="1805"/>
                    <a:pt x="2344" y="1172"/>
                  </a:cubicBezTo>
                  <a:cubicBezTo>
                    <a:pt x="2344" y="507"/>
                    <a:pt x="1806" y="0"/>
                    <a:pt x="1172"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48;p30">
              <a:extLst>
                <a:ext uri="{FF2B5EF4-FFF2-40B4-BE49-F238E27FC236}">
                  <a16:creationId xmlns:a16="http://schemas.microsoft.com/office/drawing/2014/main" id="{E40340CA-5123-EDB1-5BA7-D8BF5DB94352}"/>
                </a:ext>
              </a:extLst>
            </p:cNvPr>
            <p:cNvSpPr/>
            <p:nvPr/>
          </p:nvSpPr>
          <p:spPr>
            <a:xfrm>
              <a:off x="9332920" y="3520061"/>
              <a:ext cx="274710" cy="277795"/>
            </a:xfrm>
            <a:custGeom>
              <a:avLst/>
              <a:gdLst/>
              <a:ahLst/>
              <a:cxnLst/>
              <a:rect l="l" t="t" r="r" b="b"/>
              <a:pathLst>
                <a:path w="7348" h="7348" extrusionOk="0">
                  <a:moveTo>
                    <a:pt x="3674" y="0"/>
                  </a:moveTo>
                  <a:cubicBezTo>
                    <a:pt x="1647" y="0"/>
                    <a:pt x="1" y="1647"/>
                    <a:pt x="1" y="3674"/>
                  </a:cubicBezTo>
                  <a:cubicBezTo>
                    <a:pt x="1" y="5701"/>
                    <a:pt x="1647" y="7348"/>
                    <a:pt x="3674" y="7348"/>
                  </a:cubicBezTo>
                  <a:cubicBezTo>
                    <a:pt x="5701" y="7348"/>
                    <a:pt x="7348" y="5701"/>
                    <a:pt x="7348" y="3674"/>
                  </a:cubicBezTo>
                  <a:cubicBezTo>
                    <a:pt x="7348" y="1647"/>
                    <a:pt x="5701" y="0"/>
                    <a:pt x="3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49;p30">
              <a:extLst>
                <a:ext uri="{FF2B5EF4-FFF2-40B4-BE49-F238E27FC236}">
                  <a16:creationId xmlns:a16="http://schemas.microsoft.com/office/drawing/2014/main" id="{00EDAEEA-CA6D-8541-6E02-B6C6949927E9}"/>
                </a:ext>
              </a:extLst>
            </p:cNvPr>
            <p:cNvSpPr/>
            <p:nvPr/>
          </p:nvSpPr>
          <p:spPr>
            <a:xfrm>
              <a:off x="9361334" y="3547583"/>
              <a:ext cx="219080" cy="221541"/>
            </a:xfrm>
            <a:custGeom>
              <a:avLst/>
              <a:gdLst/>
              <a:ahLst/>
              <a:cxnLst/>
              <a:rect l="l" t="t" r="r" b="b"/>
              <a:pathLst>
                <a:path w="5860" h="5860" extrusionOk="0">
                  <a:moveTo>
                    <a:pt x="2914" y="1"/>
                  </a:moveTo>
                  <a:cubicBezTo>
                    <a:pt x="1299" y="1"/>
                    <a:pt x="1" y="1331"/>
                    <a:pt x="1" y="2946"/>
                  </a:cubicBezTo>
                  <a:cubicBezTo>
                    <a:pt x="1" y="4561"/>
                    <a:pt x="1299" y="5860"/>
                    <a:pt x="2914" y="5860"/>
                  </a:cubicBezTo>
                  <a:cubicBezTo>
                    <a:pt x="4529" y="5860"/>
                    <a:pt x="5859" y="4561"/>
                    <a:pt x="5859" y="2946"/>
                  </a:cubicBezTo>
                  <a:cubicBezTo>
                    <a:pt x="5859" y="1331"/>
                    <a:pt x="4529" y="1"/>
                    <a:pt x="2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50;p30">
              <a:extLst>
                <a:ext uri="{FF2B5EF4-FFF2-40B4-BE49-F238E27FC236}">
                  <a16:creationId xmlns:a16="http://schemas.microsoft.com/office/drawing/2014/main" id="{3D54B12B-EB8B-43D8-AE64-0A9F266F7B7E}"/>
                </a:ext>
              </a:extLst>
            </p:cNvPr>
            <p:cNvSpPr/>
            <p:nvPr/>
          </p:nvSpPr>
          <p:spPr>
            <a:xfrm>
              <a:off x="9354230" y="3588300"/>
              <a:ext cx="222632" cy="181618"/>
            </a:xfrm>
            <a:custGeom>
              <a:avLst/>
              <a:gdLst/>
              <a:ahLst/>
              <a:cxnLst/>
              <a:rect l="l" t="t" r="r" b="b"/>
              <a:pathLst>
                <a:path w="5955" h="4804" extrusionOk="0">
                  <a:moveTo>
                    <a:pt x="856" y="1"/>
                  </a:moveTo>
                  <a:lnTo>
                    <a:pt x="856" y="1"/>
                  </a:lnTo>
                  <a:cubicBezTo>
                    <a:pt x="191" y="824"/>
                    <a:pt x="1" y="1932"/>
                    <a:pt x="412" y="2946"/>
                  </a:cubicBezTo>
                  <a:cubicBezTo>
                    <a:pt x="871" y="4105"/>
                    <a:pt x="1956" y="4803"/>
                    <a:pt x="3119" y="4803"/>
                  </a:cubicBezTo>
                  <a:cubicBezTo>
                    <a:pt x="3481" y="4803"/>
                    <a:pt x="3851" y="4736"/>
                    <a:pt x="4213" y="4593"/>
                  </a:cubicBezTo>
                  <a:cubicBezTo>
                    <a:pt x="5099" y="4213"/>
                    <a:pt x="5733" y="3453"/>
                    <a:pt x="5954" y="2597"/>
                  </a:cubicBezTo>
                  <a:lnTo>
                    <a:pt x="5954" y="2597"/>
                  </a:lnTo>
                  <a:cubicBezTo>
                    <a:pt x="5638" y="2946"/>
                    <a:pt x="5258" y="3262"/>
                    <a:pt x="4783" y="3453"/>
                  </a:cubicBezTo>
                  <a:cubicBezTo>
                    <a:pt x="4421" y="3595"/>
                    <a:pt x="4051" y="3663"/>
                    <a:pt x="3688" y="3663"/>
                  </a:cubicBezTo>
                  <a:cubicBezTo>
                    <a:pt x="2524" y="3663"/>
                    <a:pt x="1434" y="2965"/>
                    <a:pt x="951" y="1806"/>
                  </a:cubicBezTo>
                  <a:cubicBezTo>
                    <a:pt x="729" y="1236"/>
                    <a:pt x="697" y="602"/>
                    <a:pt x="856" y="1"/>
                  </a:cubicBez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51;p30">
              <a:extLst>
                <a:ext uri="{FF2B5EF4-FFF2-40B4-BE49-F238E27FC236}">
                  <a16:creationId xmlns:a16="http://schemas.microsoft.com/office/drawing/2014/main" id="{66ACB5BF-C088-E71A-0E80-955CCC441A2F}"/>
                </a:ext>
              </a:extLst>
            </p:cNvPr>
            <p:cNvSpPr/>
            <p:nvPr/>
          </p:nvSpPr>
          <p:spPr>
            <a:xfrm>
              <a:off x="9415805" y="2756199"/>
              <a:ext cx="86473" cy="88654"/>
            </a:xfrm>
            <a:custGeom>
              <a:avLst/>
              <a:gdLst/>
              <a:ahLst/>
              <a:cxnLst/>
              <a:rect l="l" t="t" r="r" b="b"/>
              <a:pathLst>
                <a:path w="2313" h="2345" extrusionOk="0">
                  <a:moveTo>
                    <a:pt x="1172" y="1"/>
                  </a:moveTo>
                  <a:cubicBezTo>
                    <a:pt x="507" y="1"/>
                    <a:pt x="0" y="539"/>
                    <a:pt x="0" y="1172"/>
                  </a:cubicBezTo>
                  <a:cubicBezTo>
                    <a:pt x="0" y="1806"/>
                    <a:pt x="507" y="2344"/>
                    <a:pt x="1172" y="2344"/>
                  </a:cubicBezTo>
                  <a:cubicBezTo>
                    <a:pt x="1806" y="2344"/>
                    <a:pt x="2312" y="1806"/>
                    <a:pt x="2312" y="1172"/>
                  </a:cubicBezTo>
                  <a:cubicBezTo>
                    <a:pt x="2312" y="539"/>
                    <a:pt x="1806" y="1"/>
                    <a:pt x="1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52;p30">
              <a:extLst>
                <a:ext uri="{FF2B5EF4-FFF2-40B4-BE49-F238E27FC236}">
                  <a16:creationId xmlns:a16="http://schemas.microsoft.com/office/drawing/2014/main" id="{0AFB6496-E631-AB18-3263-CEC922B387E8}"/>
                </a:ext>
              </a:extLst>
            </p:cNvPr>
            <p:cNvSpPr/>
            <p:nvPr/>
          </p:nvSpPr>
          <p:spPr>
            <a:xfrm>
              <a:off x="9415805" y="2952562"/>
              <a:ext cx="86473" cy="87444"/>
            </a:xfrm>
            <a:custGeom>
              <a:avLst/>
              <a:gdLst/>
              <a:ahLst/>
              <a:cxnLst/>
              <a:rect l="l" t="t" r="r" b="b"/>
              <a:pathLst>
                <a:path w="2313" h="2313" extrusionOk="0">
                  <a:moveTo>
                    <a:pt x="1172" y="0"/>
                  </a:moveTo>
                  <a:cubicBezTo>
                    <a:pt x="507" y="0"/>
                    <a:pt x="0" y="507"/>
                    <a:pt x="0" y="1172"/>
                  </a:cubicBezTo>
                  <a:cubicBezTo>
                    <a:pt x="0" y="1806"/>
                    <a:pt x="507" y="2312"/>
                    <a:pt x="1172" y="2312"/>
                  </a:cubicBezTo>
                  <a:cubicBezTo>
                    <a:pt x="1806" y="2312"/>
                    <a:pt x="2312" y="1806"/>
                    <a:pt x="2312" y="1172"/>
                  </a:cubicBezTo>
                  <a:cubicBezTo>
                    <a:pt x="2312" y="507"/>
                    <a:pt x="1806" y="0"/>
                    <a:pt x="1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53;p30">
              <a:extLst>
                <a:ext uri="{FF2B5EF4-FFF2-40B4-BE49-F238E27FC236}">
                  <a16:creationId xmlns:a16="http://schemas.microsoft.com/office/drawing/2014/main" id="{A9A50A6C-1396-244C-EC26-DEAF9421DF7A}"/>
                </a:ext>
              </a:extLst>
            </p:cNvPr>
            <p:cNvSpPr/>
            <p:nvPr/>
          </p:nvSpPr>
          <p:spPr>
            <a:xfrm>
              <a:off x="9415805" y="3147714"/>
              <a:ext cx="86473" cy="88616"/>
            </a:xfrm>
            <a:custGeom>
              <a:avLst/>
              <a:gdLst/>
              <a:ahLst/>
              <a:cxnLst/>
              <a:rect l="l" t="t" r="r" b="b"/>
              <a:pathLst>
                <a:path w="2313" h="2344" extrusionOk="0">
                  <a:moveTo>
                    <a:pt x="1172" y="0"/>
                  </a:moveTo>
                  <a:cubicBezTo>
                    <a:pt x="507" y="0"/>
                    <a:pt x="0" y="539"/>
                    <a:pt x="0" y="1172"/>
                  </a:cubicBezTo>
                  <a:cubicBezTo>
                    <a:pt x="0" y="1806"/>
                    <a:pt x="507" y="2344"/>
                    <a:pt x="1172" y="2344"/>
                  </a:cubicBezTo>
                  <a:cubicBezTo>
                    <a:pt x="1806" y="2344"/>
                    <a:pt x="2312" y="1806"/>
                    <a:pt x="2312" y="1172"/>
                  </a:cubicBezTo>
                  <a:cubicBezTo>
                    <a:pt x="2312" y="539"/>
                    <a:pt x="1806" y="0"/>
                    <a:pt x="1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54;p30">
              <a:extLst>
                <a:ext uri="{FF2B5EF4-FFF2-40B4-BE49-F238E27FC236}">
                  <a16:creationId xmlns:a16="http://schemas.microsoft.com/office/drawing/2014/main" id="{92A62587-D0B6-44E0-4745-570B6364E959}"/>
                </a:ext>
              </a:extLst>
            </p:cNvPr>
            <p:cNvSpPr/>
            <p:nvPr/>
          </p:nvSpPr>
          <p:spPr>
            <a:xfrm>
              <a:off x="9415805" y="3344076"/>
              <a:ext cx="86473" cy="87406"/>
            </a:xfrm>
            <a:custGeom>
              <a:avLst/>
              <a:gdLst/>
              <a:ahLst/>
              <a:cxnLst/>
              <a:rect l="l" t="t" r="r" b="b"/>
              <a:pathLst>
                <a:path w="2313" h="2312" extrusionOk="0">
                  <a:moveTo>
                    <a:pt x="1172" y="0"/>
                  </a:moveTo>
                  <a:cubicBezTo>
                    <a:pt x="507" y="0"/>
                    <a:pt x="0" y="507"/>
                    <a:pt x="0" y="1172"/>
                  </a:cubicBezTo>
                  <a:cubicBezTo>
                    <a:pt x="0" y="1805"/>
                    <a:pt x="507" y="2312"/>
                    <a:pt x="1172" y="2312"/>
                  </a:cubicBezTo>
                  <a:cubicBezTo>
                    <a:pt x="1806" y="2312"/>
                    <a:pt x="2312" y="1805"/>
                    <a:pt x="2312" y="1172"/>
                  </a:cubicBezTo>
                  <a:cubicBezTo>
                    <a:pt x="2312" y="507"/>
                    <a:pt x="1806" y="0"/>
                    <a:pt x="1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Espaço Reservado para Texto 146">
            <a:extLst>
              <a:ext uri="{FF2B5EF4-FFF2-40B4-BE49-F238E27FC236}">
                <a16:creationId xmlns:a16="http://schemas.microsoft.com/office/drawing/2014/main" id="{00BA2A66-3E57-C0E4-AFAA-F07ECC215BD4}"/>
              </a:ext>
            </a:extLst>
          </p:cNvPr>
          <p:cNvSpPr>
            <a:spLocks noGrp="1"/>
          </p:cNvSpPr>
          <p:nvPr userDrawn="1">
            <p:ph type="body" sz="quarter" idx="13"/>
          </p:nvPr>
        </p:nvSpPr>
        <p:spPr>
          <a:xfrm>
            <a:off x="3619204" y="1990725"/>
            <a:ext cx="2589597" cy="540064"/>
          </a:xfrm>
        </p:spPr>
        <p:txBody>
          <a:bodyPr>
            <a:normAutofit/>
          </a:bodyPr>
          <a:lstStyle>
            <a:lvl1pPr marL="0" indent="0" algn="ctr">
              <a:buNone/>
              <a:defRPr sz="3000" b="1" i="0" strike="noStrike" baseline="0"/>
            </a:lvl1pPr>
          </a:lstStyle>
          <a:p>
            <a:pPr lvl="0"/>
            <a:endParaRPr lang="pt-BR" dirty="0"/>
          </a:p>
        </p:txBody>
      </p:sp>
      <p:sp>
        <p:nvSpPr>
          <p:cNvPr id="148" name="Espaço Reservado para Texto 146">
            <a:extLst>
              <a:ext uri="{FF2B5EF4-FFF2-40B4-BE49-F238E27FC236}">
                <a16:creationId xmlns:a16="http://schemas.microsoft.com/office/drawing/2014/main" id="{CFC4FEE6-7673-4DAF-5319-7EF58B379066}"/>
              </a:ext>
            </a:extLst>
          </p:cNvPr>
          <p:cNvSpPr>
            <a:spLocks noGrp="1"/>
          </p:cNvSpPr>
          <p:nvPr userDrawn="1">
            <p:ph type="body" sz="quarter" idx="14"/>
          </p:nvPr>
        </p:nvSpPr>
        <p:spPr>
          <a:xfrm>
            <a:off x="5906723" y="4685563"/>
            <a:ext cx="2589597" cy="540064"/>
          </a:xfrm>
        </p:spPr>
        <p:txBody>
          <a:bodyPr>
            <a:normAutofit/>
          </a:bodyPr>
          <a:lstStyle>
            <a:lvl1pPr marL="0" indent="0" algn="ctr">
              <a:buNone/>
              <a:defRPr sz="3000" b="1" i="0" baseline="0"/>
            </a:lvl1pPr>
          </a:lstStyle>
          <a:p>
            <a:pPr lvl="0"/>
            <a:endParaRPr lang="pt-BR" dirty="0"/>
          </a:p>
        </p:txBody>
      </p:sp>
      <p:sp>
        <p:nvSpPr>
          <p:cNvPr id="149" name="Espaço Reservado para Texto 146">
            <a:extLst>
              <a:ext uri="{FF2B5EF4-FFF2-40B4-BE49-F238E27FC236}">
                <a16:creationId xmlns:a16="http://schemas.microsoft.com/office/drawing/2014/main" id="{CDDE26FB-C8C5-7664-B92C-6E4667290F41}"/>
              </a:ext>
            </a:extLst>
          </p:cNvPr>
          <p:cNvSpPr>
            <a:spLocks noGrp="1"/>
          </p:cNvSpPr>
          <p:nvPr userDrawn="1">
            <p:ph type="body" sz="quarter" idx="15"/>
          </p:nvPr>
        </p:nvSpPr>
        <p:spPr>
          <a:xfrm>
            <a:off x="1314324" y="4705004"/>
            <a:ext cx="2589597" cy="540064"/>
          </a:xfrm>
        </p:spPr>
        <p:txBody>
          <a:bodyPr>
            <a:normAutofit/>
          </a:bodyPr>
          <a:lstStyle>
            <a:lvl1pPr marL="0" indent="0" algn="ctr">
              <a:buNone/>
              <a:defRPr sz="3000" b="1" i="0" baseline="0"/>
            </a:lvl1pPr>
          </a:lstStyle>
          <a:p>
            <a:pPr lvl="0"/>
            <a:endParaRPr lang="pt-BR" dirty="0"/>
          </a:p>
        </p:txBody>
      </p:sp>
      <p:sp>
        <p:nvSpPr>
          <p:cNvPr id="150" name="Espaço Reservado para Texto 146">
            <a:extLst>
              <a:ext uri="{FF2B5EF4-FFF2-40B4-BE49-F238E27FC236}">
                <a16:creationId xmlns:a16="http://schemas.microsoft.com/office/drawing/2014/main" id="{BB1726F7-1833-DD50-A6EC-1382ED1FC247}"/>
              </a:ext>
            </a:extLst>
          </p:cNvPr>
          <p:cNvSpPr>
            <a:spLocks noGrp="1"/>
          </p:cNvSpPr>
          <p:nvPr userDrawn="1">
            <p:ph type="body" sz="quarter" idx="16"/>
          </p:nvPr>
        </p:nvSpPr>
        <p:spPr>
          <a:xfrm>
            <a:off x="8181975" y="1962976"/>
            <a:ext cx="2589597" cy="540064"/>
          </a:xfrm>
        </p:spPr>
        <p:txBody>
          <a:bodyPr>
            <a:normAutofit/>
          </a:bodyPr>
          <a:lstStyle>
            <a:lvl1pPr marL="0" indent="0" algn="ctr">
              <a:buNone/>
              <a:defRPr sz="3000" b="1" i="0" baseline="0"/>
            </a:lvl1pPr>
          </a:lstStyle>
          <a:p>
            <a:pPr lvl="0"/>
            <a:endParaRPr lang="pt-BR" dirty="0"/>
          </a:p>
        </p:txBody>
      </p:sp>
    </p:spTree>
    <p:extLst>
      <p:ext uri="{BB962C8B-B14F-4D97-AF65-F5344CB8AC3E}">
        <p14:creationId xmlns:p14="http://schemas.microsoft.com/office/powerpoint/2010/main" val="696038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ítulo e Conteúdo">
    <p:spTree>
      <p:nvGrpSpPr>
        <p:cNvPr id="1" name=""/>
        <p:cNvGrpSpPr/>
        <p:nvPr/>
      </p:nvGrpSpPr>
      <p:grpSpPr>
        <a:xfrm>
          <a:off x="0" y="0"/>
          <a:ext cx="0" cy="0"/>
          <a:chOff x="0" y="0"/>
          <a:chExt cx="0" cy="0"/>
        </a:xfrm>
      </p:grpSpPr>
      <p:sp>
        <p:nvSpPr>
          <p:cNvPr id="5" name="Espaço Reservado para Rodapé 4">
            <a:extLst>
              <a:ext uri="{FF2B5EF4-FFF2-40B4-BE49-F238E27FC236}">
                <a16:creationId xmlns:a16="http://schemas.microsoft.com/office/drawing/2014/main" id="{01BFA315-18DB-75AB-C448-0A7A2F011E0C}"/>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6" name="Espaço Reservado para Número de Slide 5">
            <a:extLst>
              <a:ext uri="{FF2B5EF4-FFF2-40B4-BE49-F238E27FC236}">
                <a16:creationId xmlns:a16="http://schemas.microsoft.com/office/drawing/2014/main" id="{56E91002-2444-BF2E-8E19-072347302B3E}"/>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dirty="0"/>
          </a:p>
        </p:txBody>
      </p:sp>
      <p:sp>
        <p:nvSpPr>
          <p:cNvPr id="7" name="Título 1">
            <a:extLst>
              <a:ext uri="{FF2B5EF4-FFF2-40B4-BE49-F238E27FC236}">
                <a16:creationId xmlns:a16="http://schemas.microsoft.com/office/drawing/2014/main" id="{387C9940-8853-0BD3-4C5C-F68DDE44D938}"/>
              </a:ext>
            </a:extLst>
          </p:cNvPr>
          <p:cNvSpPr>
            <a:spLocks noGrp="1"/>
          </p:cNvSpPr>
          <p:nvPr>
            <p:ph type="title"/>
          </p:nvPr>
        </p:nvSpPr>
        <p:spPr>
          <a:xfrm>
            <a:off x="212436" y="284741"/>
            <a:ext cx="11720946" cy="891020"/>
          </a:xfrm>
        </p:spPr>
        <p:txBody>
          <a:bodyPr/>
          <a:lstStyle/>
          <a:p>
            <a:r>
              <a:rPr lang="pt-BR" dirty="0"/>
              <a:t>Clique para editar o título Mestre</a:t>
            </a:r>
          </a:p>
        </p:txBody>
      </p:sp>
      <p:sp>
        <p:nvSpPr>
          <p:cNvPr id="147" name="Espaço Reservado para Texto 146">
            <a:extLst>
              <a:ext uri="{FF2B5EF4-FFF2-40B4-BE49-F238E27FC236}">
                <a16:creationId xmlns:a16="http://schemas.microsoft.com/office/drawing/2014/main" id="{00BA2A66-3E57-C0E4-AFAA-F07ECC215BD4}"/>
              </a:ext>
            </a:extLst>
          </p:cNvPr>
          <p:cNvSpPr>
            <a:spLocks noGrp="1"/>
          </p:cNvSpPr>
          <p:nvPr userDrawn="1">
            <p:ph type="body" sz="quarter" idx="13"/>
          </p:nvPr>
        </p:nvSpPr>
        <p:spPr>
          <a:xfrm>
            <a:off x="1248897" y="1852821"/>
            <a:ext cx="2589597" cy="540064"/>
          </a:xfrm>
        </p:spPr>
        <p:txBody>
          <a:bodyPr anchor="ctr">
            <a:normAutofit/>
          </a:bodyPr>
          <a:lstStyle>
            <a:lvl1pPr marL="0" indent="0" algn="ctr">
              <a:buNone/>
              <a:defRPr sz="1800" b="1" i="0" strike="noStrike" baseline="0"/>
            </a:lvl1pPr>
          </a:lstStyle>
          <a:p>
            <a:pPr lvl="0"/>
            <a:endParaRPr lang="pt-BR" dirty="0"/>
          </a:p>
        </p:txBody>
      </p:sp>
      <p:sp>
        <p:nvSpPr>
          <p:cNvPr id="3" name="Google Shape;1277;p42">
            <a:extLst>
              <a:ext uri="{FF2B5EF4-FFF2-40B4-BE49-F238E27FC236}">
                <a16:creationId xmlns:a16="http://schemas.microsoft.com/office/drawing/2014/main" id="{F67A0E0B-BB61-FBB0-A0A6-1BCA84A74FB8}"/>
              </a:ext>
            </a:extLst>
          </p:cNvPr>
          <p:cNvSpPr/>
          <p:nvPr/>
        </p:nvSpPr>
        <p:spPr>
          <a:xfrm>
            <a:off x="1992028" y="3040878"/>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a:solidFill>
                  <a:srgbClr val="FFFFFF"/>
                </a:solidFill>
                <a:latin typeface="Fira Sans Extra Condensed Medium"/>
                <a:ea typeface="Fira Sans Extra Condensed Medium"/>
                <a:cs typeface="Fira Sans Extra Condensed Medium"/>
                <a:sym typeface="Fira Sans Extra Condensed Medium"/>
              </a:rPr>
              <a:t>01</a:t>
            </a: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28" name="Google Shape;1280;p42">
            <a:extLst>
              <a:ext uri="{FF2B5EF4-FFF2-40B4-BE49-F238E27FC236}">
                <a16:creationId xmlns:a16="http://schemas.microsoft.com/office/drawing/2014/main" id="{A556B2AF-6922-388F-3AB7-D9A5CBBEAA0F}"/>
              </a:ext>
            </a:extLst>
          </p:cNvPr>
          <p:cNvSpPr/>
          <p:nvPr/>
        </p:nvSpPr>
        <p:spPr>
          <a:xfrm>
            <a:off x="2110630" y="3177524"/>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30" name="Google Shape;1282;p42">
            <a:extLst>
              <a:ext uri="{FF2B5EF4-FFF2-40B4-BE49-F238E27FC236}">
                <a16:creationId xmlns:a16="http://schemas.microsoft.com/office/drawing/2014/main" id="{9C1FD09A-9C65-79D9-2FDC-1082DEF84932}"/>
              </a:ext>
            </a:extLst>
          </p:cNvPr>
          <p:cNvSpPr/>
          <p:nvPr/>
        </p:nvSpPr>
        <p:spPr>
          <a:xfrm>
            <a:off x="3371678" y="3040878"/>
            <a:ext cx="1063392" cy="1225149"/>
          </a:xfrm>
          <a:custGeom>
            <a:avLst/>
            <a:gdLst/>
            <a:ahLst/>
            <a:cxnLst/>
            <a:rect l="l" t="t" r="r" b="b"/>
            <a:pathLst>
              <a:path w="54814" h="63152" extrusionOk="0">
                <a:moveTo>
                  <a:pt x="27510" y="1"/>
                </a:moveTo>
                <a:lnTo>
                  <a:pt x="120" y="15686"/>
                </a:lnTo>
                <a:lnTo>
                  <a:pt x="1" y="47261"/>
                </a:lnTo>
                <a:lnTo>
                  <a:pt x="27287" y="63151"/>
                </a:lnTo>
                <a:lnTo>
                  <a:pt x="54694" y="47466"/>
                </a:lnTo>
                <a:lnTo>
                  <a:pt x="54813" y="15874"/>
                </a:lnTo>
                <a:lnTo>
                  <a:pt x="27510"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02</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33" name="Google Shape;1285;p42">
            <a:extLst>
              <a:ext uri="{FF2B5EF4-FFF2-40B4-BE49-F238E27FC236}">
                <a16:creationId xmlns:a16="http://schemas.microsoft.com/office/drawing/2014/main" id="{73732B8C-CFA8-E6FA-63A8-CE721CB2B231}"/>
              </a:ext>
            </a:extLst>
          </p:cNvPr>
          <p:cNvSpPr/>
          <p:nvPr/>
        </p:nvSpPr>
        <p:spPr>
          <a:xfrm>
            <a:off x="3488293" y="3177524"/>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35" name="Google Shape;1287;p42">
            <a:extLst>
              <a:ext uri="{FF2B5EF4-FFF2-40B4-BE49-F238E27FC236}">
                <a16:creationId xmlns:a16="http://schemas.microsoft.com/office/drawing/2014/main" id="{DF299C09-CFF8-C8CA-D7AE-99A4A699EBAA}"/>
              </a:ext>
            </a:extLst>
          </p:cNvPr>
          <p:cNvSpPr/>
          <p:nvPr/>
        </p:nvSpPr>
        <p:spPr>
          <a:xfrm>
            <a:off x="4747351" y="3040878"/>
            <a:ext cx="1063392" cy="1225149"/>
          </a:xfrm>
          <a:custGeom>
            <a:avLst/>
            <a:gdLst/>
            <a:ahLst/>
            <a:cxnLst/>
            <a:rect l="l" t="t" r="r" b="b"/>
            <a:pathLst>
              <a:path w="54814" h="63152" extrusionOk="0">
                <a:moveTo>
                  <a:pt x="27526" y="1"/>
                </a:moveTo>
                <a:lnTo>
                  <a:pt x="120" y="15686"/>
                </a:lnTo>
                <a:lnTo>
                  <a:pt x="1" y="47261"/>
                </a:lnTo>
                <a:lnTo>
                  <a:pt x="27287" y="63151"/>
                </a:lnTo>
                <a:lnTo>
                  <a:pt x="54694" y="47466"/>
                </a:lnTo>
                <a:lnTo>
                  <a:pt x="54813" y="15874"/>
                </a:lnTo>
                <a:lnTo>
                  <a:pt x="27526" y="1"/>
                </a:lnTo>
                <a:close/>
              </a:path>
            </a:pathLst>
          </a:cu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a:solidFill>
                  <a:srgbClr val="FFFFFF"/>
                </a:solidFill>
                <a:latin typeface="Fira Sans Extra Condensed Medium"/>
                <a:ea typeface="Fira Sans Extra Condensed Medium"/>
                <a:cs typeface="Fira Sans Extra Condensed Medium"/>
                <a:sym typeface="Fira Sans Extra Condensed Medium"/>
              </a:rPr>
              <a:t>03</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38" name="Google Shape;1290;p42">
            <a:extLst>
              <a:ext uri="{FF2B5EF4-FFF2-40B4-BE49-F238E27FC236}">
                <a16:creationId xmlns:a16="http://schemas.microsoft.com/office/drawing/2014/main" id="{972B04FE-ED6D-6599-DBE7-07F4662C1BA8}"/>
              </a:ext>
            </a:extLst>
          </p:cNvPr>
          <p:cNvSpPr/>
          <p:nvPr/>
        </p:nvSpPr>
        <p:spPr>
          <a:xfrm>
            <a:off x="4868605" y="3177524"/>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40" name="Google Shape;1292;p42">
            <a:extLst>
              <a:ext uri="{FF2B5EF4-FFF2-40B4-BE49-F238E27FC236}">
                <a16:creationId xmlns:a16="http://schemas.microsoft.com/office/drawing/2014/main" id="{4CE05629-C43B-B084-CCBF-9F0849F65898}"/>
              </a:ext>
            </a:extLst>
          </p:cNvPr>
          <p:cNvSpPr/>
          <p:nvPr/>
        </p:nvSpPr>
        <p:spPr>
          <a:xfrm>
            <a:off x="6128320" y="3040878"/>
            <a:ext cx="1063392" cy="1225149"/>
          </a:xfrm>
          <a:custGeom>
            <a:avLst/>
            <a:gdLst/>
            <a:ahLst/>
            <a:cxnLst/>
            <a:rect l="l" t="t" r="r" b="b"/>
            <a:pathLst>
              <a:path w="54814" h="63152" extrusionOk="0">
                <a:moveTo>
                  <a:pt x="27527" y="1"/>
                </a:moveTo>
                <a:lnTo>
                  <a:pt x="120" y="15686"/>
                </a:lnTo>
                <a:lnTo>
                  <a:pt x="1" y="47261"/>
                </a:lnTo>
                <a:lnTo>
                  <a:pt x="27287" y="63151"/>
                </a:lnTo>
                <a:lnTo>
                  <a:pt x="54694" y="47466"/>
                </a:lnTo>
                <a:lnTo>
                  <a:pt x="54813" y="15874"/>
                </a:lnTo>
                <a:lnTo>
                  <a:pt x="27527"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a:solidFill>
                  <a:srgbClr val="FFFFFF"/>
                </a:solidFill>
                <a:latin typeface="Fira Sans Extra Condensed Medium"/>
                <a:ea typeface="Fira Sans Extra Condensed Medium"/>
                <a:cs typeface="Fira Sans Extra Condensed Medium"/>
                <a:sym typeface="Fira Sans Extra Condensed Medium"/>
              </a:rPr>
              <a:t>04</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295;p42">
            <a:extLst>
              <a:ext uri="{FF2B5EF4-FFF2-40B4-BE49-F238E27FC236}">
                <a16:creationId xmlns:a16="http://schemas.microsoft.com/office/drawing/2014/main" id="{227BA168-DF2A-5355-032A-60615EFF7BA2}"/>
              </a:ext>
            </a:extLst>
          </p:cNvPr>
          <p:cNvSpPr/>
          <p:nvPr/>
        </p:nvSpPr>
        <p:spPr>
          <a:xfrm>
            <a:off x="6243630" y="3177524"/>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44" name="Google Shape;1296;p42">
            <a:extLst>
              <a:ext uri="{FF2B5EF4-FFF2-40B4-BE49-F238E27FC236}">
                <a16:creationId xmlns:a16="http://schemas.microsoft.com/office/drawing/2014/main" id="{7A15C5FC-C677-F60D-00FB-4796255ADE54}"/>
              </a:ext>
            </a:extLst>
          </p:cNvPr>
          <p:cNvSpPr/>
          <p:nvPr userDrawn="1"/>
        </p:nvSpPr>
        <p:spPr>
          <a:xfrm>
            <a:off x="3141490" y="3585270"/>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97;p42">
            <a:extLst>
              <a:ext uri="{FF2B5EF4-FFF2-40B4-BE49-F238E27FC236}">
                <a16:creationId xmlns:a16="http://schemas.microsoft.com/office/drawing/2014/main" id="{68375903-6C0E-03CA-0752-CD59D07BE327}"/>
              </a:ext>
            </a:extLst>
          </p:cNvPr>
          <p:cNvSpPr/>
          <p:nvPr userDrawn="1"/>
        </p:nvSpPr>
        <p:spPr>
          <a:xfrm>
            <a:off x="4519152" y="3585270"/>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98;p42">
            <a:extLst>
              <a:ext uri="{FF2B5EF4-FFF2-40B4-BE49-F238E27FC236}">
                <a16:creationId xmlns:a16="http://schemas.microsoft.com/office/drawing/2014/main" id="{9D8A0BA4-2DC0-60F7-7819-BFF93FACDAE8}"/>
              </a:ext>
            </a:extLst>
          </p:cNvPr>
          <p:cNvSpPr/>
          <p:nvPr userDrawn="1"/>
        </p:nvSpPr>
        <p:spPr>
          <a:xfrm>
            <a:off x="5897490" y="3585270"/>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2;p42">
            <a:extLst>
              <a:ext uri="{FF2B5EF4-FFF2-40B4-BE49-F238E27FC236}">
                <a16:creationId xmlns:a16="http://schemas.microsoft.com/office/drawing/2014/main" id="{8EB8A452-52BC-93C7-FFB9-8C2E3137E554}"/>
              </a:ext>
            </a:extLst>
          </p:cNvPr>
          <p:cNvSpPr/>
          <p:nvPr/>
        </p:nvSpPr>
        <p:spPr>
          <a:xfrm>
            <a:off x="7516133" y="3041880"/>
            <a:ext cx="1063392" cy="1225149"/>
          </a:xfrm>
          <a:custGeom>
            <a:avLst/>
            <a:gdLst/>
            <a:ahLst/>
            <a:cxnLst/>
            <a:rect l="l" t="t" r="r" b="b"/>
            <a:pathLst>
              <a:path w="54814" h="63152" extrusionOk="0">
                <a:moveTo>
                  <a:pt x="27510" y="1"/>
                </a:moveTo>
                <a:lnTo>
                  <a:pt x="120" y="15686"/>
                </a:lnTo>
                <a:lnTo>
                  <a:pt x="1" y="47261"/>
                </a:lnTo>
                <a:lnTo>
                  <a:pt x="27287" y="63151"/>
                </a:lnTo>
                <a:lnTo>
                  <a:pt x="54694" y="47466"/>
                </a:lnTo>
                <a:lnTo>
                  <a:pt x="54813" y="15874"/>
                </a:lnTo>
                <a:lnTo>
                  <a:pt x="27510" y="1"/>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05</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51" name="Google Shape;1285;p42">
            <a:extLst>
              <a:ext uri="{FF2B5EF4-FFF2-40B4-BE49-F238E27FC236}">
                <a16:creationId xmlns:a16="http://schemas.microsoft.com/office/drawing/2014/main" id="{36BBC848-D485-C095-F590-D0878BF3ED07}"/>
              </a:ext>
            </a:extLst>
          </p:cNvPr>
          <p:cNvSpPr/>
          <p:nvPr/>
        </p:nvSpPr>
        <p:spPr>
          <a:xfrm>
            <a:off x="7632748" y="317852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74" name="Google Shape;1287;p42">
            <a:extLst>
              <a:ext uri="{FF2B5EF4-FFF2-40B4-BE49-F238E27FC236}">
                <a16:creationId xmlns:a16="http://schemas.microsoft.com/office/drawing/2014/main" id="{BC086694-B48E-EE37-D96B-AC3AA45F86D2}"/>
              </a:ext>
            </a:extLst>
          </p:cNvPr>
          <p:cNvSpPr/>
          <p:nvPr/>
        </p:nvSpPr>
        <p:spPr>
          <a:xfrm>
            <a:off x="8891806" y="3041880"/>
            <a:ext cx="1063392" cy="1225149"/>
          </a:xfrm>
          <a:custGeom>
            <a:avLst/>
            <a:gdLst/>
            <a:ahLst/>
            <a:cxnLst/>
            <a:rect l="l" t="t" r="r" b="b"/>
            <a:pathLst>
              <a:path w="54814" h="63152" extrusionOk="0">
                <a:moveTo>
                  <a:pt x="27526" y="1"/>
                </a:moveTo>
                <a:lnTo>
                  <a:pt x="120" y="15686"/>
                </a:lnTo>
                <a:lnTo>
                  <a:pt x="1" y="47261"/>
                </a:lnTo>
                <a:lnTo>
                  <a:pt x="27287" y="63151"/>
                </a:lnTo>
                <a:lnTo>
                  <a:pt x="54694" y="47466"/>
                </a:lnTo>
                <a:lnTo>
                  <a:pt x="54813" y="15874"/>
                </a:lnTo>
                <a:lnTo>
                  <a:pt x="27526" y="1"/>
                </a:lnTo>
                <a:close/>
              </a:path>
            </a:pathLst>
          </a:cu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06</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77" name="Google Shape;1290;p42">
            <a:extLst>
              <a:ext uri="{FF2B5EF4-FFF2-40B4-BE49-F238E27FC236}">
                <a16:creationId xmlns:a16="http://schemas.microsoft.com/office/drawing/2014/main" id="{59736ABF-7F5C-5ABE-B46C-D822B9AC7D4E}"/>
              </a:ext>
            </a:extLst>
          </p:cNvPr>
          <p:cNvSpPr/>
          <p:nvPr/>
        </p:nvSpPr>
        <p:spPr>
          <a:xfrm>
            <a:off x="9013060" y="317852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83" name="Google Shape;1296;p42">
            <a:extLst>
              <a:ext uri="{FF2B5EF4-FFF2-40B4-BE49-F238E27FC236}">
                <a16:creationId xmlns:a16="http://schemas.microsoft.com/office/drawing/2014/main" id="{4433EC3F-2CB6-E1F7-CD7F-1DE7FAD601C8}"/>
              </a:ext>
            </a:extLst>
          </p:cNvPr>
          <p:cNvSpPr/>
          <p:nvPr userDrawn="1"/>
        </p:nvSpPr>
        <p:spPr>
          <a:xfrm>
            <a:off x="7285945" y="3586272"/>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97;p42">
            <a:extLst>
              <a:ext uri="{FF2B5EF4-FFF2-40B4-BE49-F238E27FC236}">
                <a16:creationId xmlns:a16="http://schemas.microsoft.com/office/drawing/2014/main" id="{581B805D-0A17-B55E-BC33-DA6D10F775D6}"/>
              </a:ext>
            </a:extLst>
          </p:cNvPr>
          <p:cNvSpPr/>
          <p:nvPr userDrawn="1"/>
        </p:nvSpPr>
        <p:spPr>
          <a:xfrm>
            <a:off x="8663607" y="3586272"/>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Espaço Reservado para Texto 146">
            <a:extLst>
              <a:ext uri="{FF2B5EF4-FFF2-40B4-BE49-F238E27FC236}">
                <a16:creationId xmlns:a16="http://schemas.microsoft.com/office/drawing/2014/main" id="{3D960532-5AEA-9485-55D7-6632733105D6}"/>
              </a:ext>
            </a:extLst>
          </p:cNvPr>
          <p:cNvSpPr>
            <a:spLocks noGrp="1"/>
          </p:cNvSpPr>
          <p:nvPr userDrawn="1">
            <p:ph type="body" sz="quarter" idx="14"/>
          </p:nvPr>
        </p:nvSpPr>
        <p:spPr>
          <a:xfrm>
            <a:off x="1254638" y="2379066"/>
            <a:ext cx="2589597" cy="661811"/>
          </a:xfrm>
        </p:spPr>
        <p:txBody>
          <a:bodyPr anchor="ctr">
            <a:normAutofit/>
          </a:bodyPr>
          <a:lstStyle>
            <a:lvl1pPr marL="0" indent="0" algn="ctr">
              <a:buNone/>
              <a:defRPr sz="1500" b="0" i="0" strike="noStrike" baseline="0"/>
            </a:lvl1pPr>
          </a:lstStyle>
          <a:p>
            <a:pPr lvl="0"/>
            <a:endParaRPr lang="pt-BR" dirty="0"/>
          </a:p>
        </p:txBody>
      </p:sp>
      <p:sp>
        <p:nvSpPr>
          <p:cNvPr id="87" name="Espaço Reservado para Texto 146">
            <a:extLst>
              <a:ext uri="{FF2B5EF4-FFF2-40B4-BE49-F238E27FC236}">
                <a16:creationId xmlns:a16="http://schemas.microsoft.com/office/drawing/2014/main" id="{4515C364-72FC-603F-A32F-D57ACA8DC6D2}"/>
              </a:ext>
            </a:extLst>
          </p:cNvPr>
          <p:cNvSpPr>
            <a:spLocks noGrp="1"/>
          </p:cNvSpPr>
          <p:nvPr>
            <p:ph type="body" sz="quarter" idx="15"/>
          </p:nvPr>
        </p:nvSpPr>
        <p:spPr>
          <a:xfrm>
            <a:off x="2610972" y="4273475"/>
            <a:ext cx="2589597" cy="540064"/>
          </a:xfrm>
        </p:spPr>
        <p:txBody>
          <a:bodyPr anchor="ctr">
            <a:normAutofit/>
          </a:bodyPr>
          <a:lstStyle>
            <a:lvl1pPr marL="0" indent="0" algn="ctr">
              <a:buNone/>
              <a:defRPr sz="1800" b="1" i="0" strike="noStrike" baseline="0"/>
            </a:lvl1pPr>
          </a:lstStyle>
          <a:p>
            <a:pPr lvl="0"/>
            <a:endParaRPr lang="pt-BR" dirty="0"/>
          </a:p>
        </p:txBody>
      </p:sp>
      <p:sp>
        <p:nvSpPr>
          <p:cNvPr id="88" name="Espaço Reservado para Texto 146">
            <a:extLst>
              <a:ext uri="{FF2B5EF4-FFF2-40B4-BE49-F238E27FC236}">
                <a16:creationId xmlns:a16="http://schemas.microsoft.com/office/drawing/2014/main" id="{94FC5C22-58CF-432D-BE66-AF91A246FB97}"/>
              </a:ext>
            </a:extLst>
          </p:cNvPr>
          <p:cNvSpPr>
            <a:spLocks noGrp="1"/>
          </p:cNvSpPr>
          <p:nvPr>
            <p:ph type="body" sz="quarter" idx="16"/>
          </p:nvPr>
        </p:nvSpPr>
        <p:spPr>
          <a:xfrm>
            <a:off x="2616713" y="4799720"/>
            <a:ext cx="2589597" cy="661811"/>
          </a:xfrm>
        </p:spPr>
        <p:txBody>
          <a:bodyPr anchor="ctr">
            <a:normAutofit/>
          </a:bodyPr>
          <a:lstStyle>
            <a:lvl1pPr marL="0" indent="0" algn="ctr">
              <a:buNone/>
              <a:defRPr sz="1500" b="0" i="0" strike="noStrike" baseline="0"/>
            </a:lvl1pPr>
          </a:lstStyle>
          <a:p>
            <a:pPr lvl="0"/>
            <a:endParaRPr lang="pt-BR" dirty="0"/>
          </a:p>
        </p:txBody>
      </p:sp>
      <p:sp>
        <p:nvSpPr>
          <p:cNvPr id="89" name="Espaço Reservado para Texto 146">
            <a:extLst>
              <a:ext uri="{FF2B5EF4-FFF2-40B4-BE49-F238E27FC236}">
                <a16:creationId xmlns:a16="http://schemas.microsoft.com/office/drawing/2014/main" id="{8CF4359E-63B5-9F11-812A-B39D1745D360}"/>
              </a:ext>
            </a:extLst>
          </p:cNvPr>
          <p:cNvSpPr>
            <a:spLocks noGrp="1"/>
          </p:cNvSpPr>
          <p:nvPr>
            <p:ph type="body" sz="quarter" idx="17"/>
          </p:nvPr>
        </p:nvSpPr>
        <p:spPr>
          <a:xfrm>
            <a:off x="5345401" y="4270234"/>
            <a:ext cx="2589597" cy="540064"/>
          </a:xfrm>
        </p:spPr>
        <p:txBody>
          <a:bodyPr anchor="ctr">
            <a:normAutofit/>
          </a:bodyPr>
          <a:lstStyle>
            <a:lvl1pPr marL="0" indent="0" algn="ctr">
              <a:buNone/>
              <a:defRPr sz="1800" b="1" i="0" strike="noStrike" baseline="0"/>
            </a:lvl1pPr>
          </a:lstStyle>
          <a:p>
            <a:pPr lvl="0"/>
            <a:endParaRPr lang="pt-BR" dirty="0"/>
          </a:p>
        </p:txBody>
      </p:sp>
      <p:sp>
        <p:nvSpPr>
          <p:cNvPr id="90" name="Espaço Reservado para Texto 146">
            <a:extLst>
              <a:ext uri="{FF2B5EF4-FFF2-40B4-BE49-F238E27FC236}">
                <a16:creationId xmlns:a16="http://schemas.microsoft.com/office/drawing/2014/main" id="{DECE2AA9-9B31-32DC-1D0F-EA6743E51F8A}"/>
              </a:ext>
            </a:extLst>
          </p:cNvPr>
          <p:cNvSpPr>
            <a:spLocks noGrp="1"/>
          </p:cNvSpPr>
          <p:nvPr>
            <p:ph type="body" sz="quarter" idx="18"/>
          </p:nvPr>
        </p:nvSpPr>
        <p:spPr>
          <a:xfrm>
            <a:off x="5351142" y="4796479"/>
            <a:ext cx="2589597" cy="661811"/>
          </a:xfrm>
        </p:spPr>
        <p:txBody>
          <a:bodyPr anchor="ctr">
            <a:normAutofit/>
          </a:bodyPr>
          <a:lstStyle>
            <a:lvl1pPr marL="0" indent="0" algn="ctr">
              <a:buNone/>
              <a:defRPr sz="1500" b="0" i="0" strike="noStrike" baseline="0"/>
            </a:lvl1pPr>
          </a:lstStyle>
          <a:p>
            <a:pPr lvl="0"/>
            <a:endParaRPr lang="pt-BR" dirty="0"/>
          </a:p>
        </p:txBody>
      </p:sp>
      <p:sp>
        <p:nvSpPr>
          <p:cNvPr id="91" name="Espaço Reservado para Texto 146">
            <a:extLst>
              <a:ext uri="{FF2B5EF4-FFF2-40B4-BE49-F238E27FC236}">
                <a16:creationId xmlns:a16="http://schemas.microsoft.com/office/drawing/2014/main" id="{B301637B-E439-9445-1086-C01A23B3E426}"/>
              </a:ext>
            </a:extLst>
          </p:cNvPr>
          <p:cNvSpPr>
            <a:spLocks noGrp="1"/>
          </p:cNvSpPr>
          <p:nvPr>
            <p:ph type="body" sz="quarter" idx="19"/>
          </p:nvPr>
        </p:nvSpPr>
        <p:spPr>
          <a:xfrm>
            <a:off x="8153400" y="4271236"/>
            <a:ext cx="2589597" cy="540064"/>
          </a:xfrm>
        </p:spPr>
        <p:txBody>
          <a:bodyPr anchor="ctr">
            <a:normAutofit/>
          </a:bodyPr>
          <a:lstStyle>
            <a:lvl1pPr marL="0" indent="0" algn="ctr">
              <a:buNone/>
              <a:defRPr sz="1800" b="1" i="0" strike="noStrike" baseline="0"/>
            </a:lvl1pPr>
          </a:lstStyle>
          <a:p>
            <a:pPr lvl="0"/>
            <a:endParaRPr lang="pt-BR" dirty="0"/>
          </a:p>
        </p:txBody>
      </p:sp>
      <p:sp>
        <p:nvSpPr>
          <p:cNvPr id="92" name="Espaço Reservado para Texto 146">
            <a:extLst>
              <a:ext uri="{FF2B5EF4-FFF2-40B4-BE49-F238E27FC236}">
                <a16:creationId xmlns:a16="http://schemas.microsoft.com/office/drawing/2014/main" id="{5F825C11-3882-F143-2ADD-F6E8936BB02D}"/>
              </a:ext>
            </a:extLst>
          </p:cNvPr>
          <p:cNvSpPr>
            <a:spLocks noGrp="1"/>
          </p:cNvSpPr>
          <p:nvPr>
            <p:ph type="body" sz="quarter" idx="20"/>
          </p:nvPr>
        </p:nvSpPr>
        <p:spPr>
          <a:xfrm>
            <a:off x="8159141" y="4797481"/>
            <a:ext cx="2589597" cy="661811"/>
          </a:xfrm>
        </p:spPr>
        <p:txBody>
          <a:bodyPr anchor="ctr">
            <a:normAutofit/>
          </a:bodyPr>
          <a:lstStyle>
            <a:lvl1pPr marL="0" indent="0" algn="ctr">
              <a:buNone/>
              <a:defRPr sz="1500" b="0" i="0" strike="noStrike" baseline="0"/>
            </a:lvl1pPr>
          </a:lstStyle>
          <a:p>
            <a:pPr lvl="0"/>
            <a:endParaRPr lang="pt-BR" dirty="0"/>
          </a:p>
        </p:txBody>
      </p:sp>
      <p:sp>
        <p:nvSpPr>
          <p:cNvPr id="93" name="Espaço Reservado para Texto 146">
            <a:extLst>
              <a:ext uri="{FF2B5EF4-FFF2-40B4-BE49-F238E27FC236}">
                <a16:creationId xmlns:a16="http://schemas.microsoft.com/office/drawing/2014/main" id="{5A19EE55-6548-18BF-34AC-07C35ABDAC5F}"/>
              </a:ext>
            </a:extLst>
          </p:cNvPr>
          <p:cNvSpPr>
            <a:spLocks noGrp="1"/>
          </p:cNvSpPr>
          <p:nvPr>
            <p:ph type="body" sz="quarter" idx="21"/>
          </p:nvPr>
        </p:nvSpPr>
        <p:spPr>
          <a:xfrm>
            <a:off x="4038600" y="1852821"/>
            <a:ext cx="2589597" cy="540064"/>
          </a:xfrm>
        </p:spPr>
        <p:txBody>
          <a:bodyPr anchor="ctr">
            <a:normAutofit/>
          </a:bodyPr>
          <a:lstStyle>
            <a:lvl1pPr marL="0" indent="0" algn="ctr">
              <a:buNone/>
              <a:defRPr sz="1800" b="1" i="0" strike="noStrike" baseline="0"/>
            </a:lvl1pPr>
          </a:lstStyle>
          <a:p>
            <a:pPr lvl="0"/>
            <a:endParaRPr lang="pt-BR" dirty="0"/>
          </a:p>
        </p:txBody>
      </p:sp>
      <p:sp>
        <p:nvSpPr>
          <p:cNvPr id="94" name="Espaço Reservado para Texto 146">
            <a:extLst>
              <a:ext uri="{FF2B5EF4-FFF2-40B4-BE49-F238E27FC236}">
                <a16:creationId xmlns:a16="http://schemas.microsoft.com/office/drawing/2014/main" id="{96283FC6-CE2C-B10C-ADD8-26A22421D15D}"/>
              </a:ext>
            </a:extLst>
          </p:cNvPr>
          <p:cNvSpPr>
            <a:spLocks noGrp="1"/>
          </p:cNvSpPr>
          <p:nvPr>
            <p:ph type="body" sz="quarter" idx="22"/>
          </p:nvPr>
        </p:nvSpPr>
        <p:spPr>
          <a:xfrm>
            <a:off x="4044341" y="2379066"/>
            <a:ext cx="2589597" cy="661811"/>
          </a:xfrm>
        </p:spPr>
        <p:txBody>
          <a:bodyPr anchor="ctr">
            <a:normAutofit/>
          </a:bodyPr>
          <a:lstStyle>
            <a:lvl1pPr marL="0" indent="0" algn="ctr">
              <a:buNone/>
              <a:defRPr sz="1500" b="0" i="0" strike="noStrike" baseline="0"/>
            </a:lvl1pPr>
          </a:lstStyle>
          <a:p>
            <a:pPr lvl="0"/>
            <a:endParaRPr lang="pt-BR" dirty="0"/>
          </a:p>
        </p:txBody>
      </p:sp>
      <p:sp>
        <p:nvSpPr>
          <p:cNvPr id="95" name="Espaço Reservado para Texto 146">
            <a:extLst>
              <a:ext uri="{FF2B5EF4-FFF2-40B4-BE49-F238E27FC236}">
                <a16:creationId xmlns:a16="http://schemas.microsoft.com/office/drawing/2014/main" id="{DFC4E4DA-A02D-FE50-A8A6-FF73F6D14492}"/>
              </a:ext>
            </a:extLst>
          </p:cNvPr>
          <p:cNvSpPr>
            <a:spLocks noGrp="1"/>
          </p:cNvSpPr>
          <p:nvPr>
            <p:ph type="body" sz="quarter" idx="23"/>
          </p:nvPr>
        </p:nvSpPr>
        <p:spPr>
          <a:xfrm>
            <a:off x="6802271" y="1852821"/>
            <a:ext cx="2589597" cy="540064"/>
          </a:xfrm>
        </p:spPr>
        <p:txBody>
          <a:bodyPr anchor="ctr">
            <a:normAutofit/>
          </a:bodyPr>
          <a:lstStyle>
            <a:lvl1pPr marL="0" indent="0" algn="ctr">
              <a:buNone/>
              <a:defRPr sz="1800" b="1" i="0" strike="noStrike" baseline="0"/>
            </a:lvl1pPr>
          </a:lstStyle>
          <a:p>
            <a:pPr lvl="0"/>
            <a:endParaRPr lang="pt-BR" dirty="0"/>
          </a:p>
        </p:txBody>
      </p:sp>
      <p:sp>
        <p:nvSpPr>
          <p:cNvPr id="96" name="Espaço Reservado para Texto 146">
            <a:extLst>
              <a:ext uri="{FF2B5EF4-FFF2-40B4-BE49-F238E27FC236}">
                <a16:creationId xmlns:a16="http://schemas.microsoft.com/office/drawing/2014/main" id="{79E0A183-BD48-CE1A-6009-0B63E27AD269}"/>
              </a:ext>
            </a:extLst>
          </p:cNvPr>
          <p:cNvSpPr>
            <a:spLocks noGrp="1"/>
          </p:cNvSpPr>
          <p:nvPr>
            <p:ph type="body" sz="quarter" idx="24"/>
          </p:nvPr>
        </p:nvSpPr>
        <p:spPr>
          <a:xfrm>
            <a:off x="6808012" y="2379066"/>
            <a:ext cx="2589597" cy="661811"/>
          </a:xfrm>
        </p:spPr>
        <p:txBody>
          <a:bodyPr anchor="ctr">
            <a:normAutofit/>
          </a:bodyPr>
          <a:lstStyle>
            <a:lvl1pPr marL="0" indent="0" algn="ctr">
              <a:buNone/>
              <a:defRPr sz="1500" b="0" i="0" strike="noStrike" baseline="0"/>
            </a:lvl1pPr>
          </a:lstStyle>
          <a:p>
            <a:pPr lvl="0"/>
            <a:endParaRPr lang="pt-BR" dirty="0"/>
          </a:p>
        </p:txBody>
      </p:sp>
    </p:spTree>
    <p:extLst>
      <p:ext uri="{BB962C8B-B14F-4D97-AF65-F5344CB8AC3E}">
        <p14:creationId xmlns:p14="http://schemas.microsoft.com/office/powerpoint/2010/main" val="1472171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A8666-328D-226E-DB8E-AFCE007097B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187F137-47D7-D5F3-98EF-8CD578AC76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5" name="Espaço Reservado para Rodapé 4">
            <a:extLst>
              <a:ext uri="{FF2B5EF4-FFF2-40B4-BE49-F238E27FC236}">
                <a16:creationId xmlns:a16="http://schemas.microsoft.com/office/drawing/2014/main" id="{A2BB79C3-0DDA-B626-AB7D-C04ECD9FBE3E}"/>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6" name="Espaço Reservado para Número de Slide 5">
            <a:extLst>
              <a:ext uri="{FF2B5EF4-FFF2-40B4-BE49-F238E27FC236}">
                <a16:creationId xmlns:a16="http://schemas.microsoft.com/office/drawing/2014/main" id="{C153903C-3161-E4CC-D717-FEE7C4CC576E}"/>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
        <p:nvSpPr>
          <p:cNvPr id="8" name="Espaço Reservado para Texto 7">
            <a:extLst>
              <a:ext uri="{FF2B5EF4-FFF2-40B4-BE49-F238E27FC236}">
                <a16:creationId xmlns:a16="http://schemas.microsoft.com/office/drawing/2014/main" id="{F966D85E-ACE4-9DA7-D6B9-2CEEB109CBD1}"/>
              </a:ext>
            </a:extLst>
          </p:cNvPr>
          <p:cNvSpPr>
            <a:spLocks noGrp="1"/>
          </p:cNvSpPr>
          <p:nvPr>
            <p:ph type="body" sz="quarter" idx="13"/>
          </p:nvPr>
        </p:nvSpPr>
        <p:spPr>
          <a:xfrm>
            <a:off x="2189163" y="609600"/>
            <a:ext cx="6077382" cy="757238"/>
          </a:xfrm>
        </p:spPr>
        <p:txBody>
          <a:bodyPr/>
          <a:lstStyle/>
          <a:p>
            <a:pPr lvl="0"/>
            <a:r>
              <a:rPr lang="pt-BR" dirty="0"/>
              <a:t>Clique para editar os estilos de texto Mestres</a:t>
            </a:r>
          </a:p>
        </p:txBody>
      </p:sp>
    </p:spTree>
    <p:extLst>
      <p:ext uri="{BB962C8B-B14F-4D97-AF65-F5344CB8AC3E}">
        <p14:creationId xmlns:p14="http://schemas.microsoft.com/office/powerpoint/2010/main" val="2445348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663E6-62CB-93A1-3F09-BBAD8D4EB096}"/>
              </a:ext>
            </a:extLst>
          </p:cNvPr>
          <p:cNvSpPr>
            <a:spLocks noGrp="1"/>
          </p:cNvSpPr>
          <p:nvPr>
            <p:ph type="title"/>
          </p:nvPr>
        </p:nvSpPr>
        <p:spPr>
          <a:xfrm>
            <a:off x="212400" y="284400"/>
            <a:ext cx="11721600" cy="892800"/>
          </a:xfr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CEB7DF0-DB44-55D5-0E74-A60B56E56EE8}"/>
              </a:ext>
            </a:extLst>
          </p:cNvPr>
          <p:cNvSpPr>
            <a:spLocks noGrp="1"/>
          </p:cNvSpPr>
          <p:nvPr>
            <p:ph sz="half" idx="1"/>
          </p:nvPr>
        </p:nvSpPr>
        <p:spPr>
          <a:xfrm>
            <a:off x="212400" y="1356587"/>
            <a:ext cx="5807400" cy="4820376"/>
          </a:xfr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a:extLst>
              <a:ext uri="{FF2B5EF4-FFF2-40B4-BE49-F238E27FC236}">
                <a16:creationId xmlns:a16="http://schemas.microsoft.com/office/drawing/2014/main" id="{A5F21586-C300-B453-AEA7-F04E39E9665A}"/>
              </a:ext>
            </a:extLst>
          </p:cNvPr>
          <p:cNvSpPr>
            <a:spLocks noGrp="1"/>
          </p:cNvSpPr>
          <p:nvPr>
            <p:ph sz="half" idx="2"/>
          </p:nvPr>
        </p:nvSpPr>
        <p:spPr>
          <a:xfrm>
            <a:off x="6172200" y="1356587"/>
            <a:ext cx="5761800" cy="482037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10" name="Espaço Reservado para Rodapé 9">
            <a:extLst>
              <a:ext uri="{FF2B5EF4-FFF2-40B4-BE49-F238E27FC236}">
                <a16:creationId xmlns:a16="http://schemas.microsoft.com/office/drawing/2014/main" id="{FFDBE7D8-2CB5-5115-2BA7-6DEB2B087848}"/>
              </a:ext>
            </a:extLst>
          </p:cNvPr>
          <p:cNvSpPr>
            <a:spLocks noGrp="1"/>
          </p:cNvSpPr>
          <p:nvPr>
            <p:ph type="ftr" sz="quarter" idx="15"/>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11" name="Espaço Reservado para Número de Slide 10">
            <a:extLst>
              <a:ext uri="{FF2B5EF4-FFF2-40B4-BE49-F238E27FC236}">
                <a16:creationId xmlns:a16="http://schemas.microsoft.com/office/drawing/2014/main" id="{156D55A6-A765-216A-CA03-C37903A3FDE4}"/>
              </a:ext>
            </a:extLst>
          </p:cNvPr>
          <p:cNvSpPr>
            <a:spLocks noGrp="1"/>
          </p:cNvSpPr>
          <p:nvPr>
            <p:ph type="sldNum" sz="quarter" idx="16"/>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Tree>
    <p:extLst>
      <p:ext uri="{BB962C8B-B14F-4D97-AF65-F5344CB8AC3E}">
        <p14:creationId xmlns:p14="http://schemas.microsoft.com/office/powerpoint/2010/main" val="178247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ADF52-89B4-0E81-05FE-15FA3AA68467}"/>
              </a:ext>
            </a:extLst>
          </p:cNvPr>
          <p:cNvSpPr>
            <a:spLocks noGrp="1"/>
          </p:cNvSpPr>
          <p:nvPr>
            <p:ph type="title"/>
          </p:nvPr>
        </p:nvSpPr>
        <p:spPr>
          <a:xfrm>
            <a:off x="212400" y="284400"/>
            <a:ext cx="11721600" cy="892800"/>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E05106B-B765-A9A1-E601-EAE39AC872DF}"/>
              </a:ext>
            </a:extLst>
          </p:cNvPr>
          <p:cNvSpPr>
            <a:spLocks noGrp="1"/>
          </p:cNvSpPr>
          <p:nvPr>
            <p:ph type="body" idx="1"/>
          </p:nvPr>
        </p:nvSpPr>
        <p:spPr>
          <a:xfrm>
            <a:off x="212400" y="1300163"/>
            <a:ext cx="5785175" cy="82391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os estilos de texto Mestres</a:t>
            </a:r>
          </a:p>
        </p:txBody>
      </p:sp>
      <p:sp>
        <p:nvSpPr>
          <p:cNvPr id="4" name="Espaço Reservado para Conteúdo 3">
            <a:extLst>
              <a:ext uri="{FF2B5EF4-FFF2-40B4-BE49-F238E27FC236}">
                <a16:creationId xmlns:a16="http://schemas.microsoft.com/office/drawing/2014/main" id="{E6067B8F-F2B8-8A63-97F6-34B501DF293E}"/>
              </a:ext>
            </a:extLst>
          </p:cNvPr>
          <p:cNvSpPr>
            <a:spLocks noGrp="1"/>
          </p:cNvSpPr>
          <p:nvPr>
            <p:ph sz="half" idx="2"/>
          </p:nvPr>
        </p:nvSpPr>
        <p:spPr>
          <a:xfrm>
            <a:off x="212400" y="2143125"/>
            <a:ext cx="5785175" cy="4046538"/>
          </a:xfrm>
        </p:spPr>
        <p:txBody>
          <a:bodyPr/>
          <a:lstStyle>
            <a:lvl1pPr>
              <a:defRPr sz="2400" baseline="0"/>
            </a:lvl1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a:extLst>
              <a:ext uri="{FF2B5EF4-FFF2-40B4-BE49-F238E27FC236}">
                <a16:creationId xmlns:a16="http://schemas.microsoft.com/office/drawing/2014/main" id="{21597BAD-FCC7-A3E8-A398-D1CF52DE9837}"/>
              </a:ext>
            </a:extLst>
          </p:cNvPr>
          <p:cNvSpPr>
            <a:spLocks noGrp="1"/>
          </p:cNvSpPr>
          <p:nvPr>
            <p:ph type="body" sz="quarter" idx="3"/>
          </p:nvPr>
        </p:nvSpPr>
        <p:spPr>
          <a:xfrm>
            <a:off x="6172199" y="1300163"/>
            <a:ext cx="5761799" cy="82391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os estilos de texto Mestres</a:t>
            </a:r>
          </a:p>
        </p:txBody>
      </p:sp>
      <p:sp>
        <p:nvSpPr>
          <p:cNvPr id="6" name="Espaço Reservado para Conteúdo 5">
            <a:extLst>
              <a:ext uri="{FF2B5EF4-FFF2-40B4-BE49-F238E27FC236}">
                <a16:creationId xmlns:a16="http://schemas.microsoft.com/office/drawing/2014/main" id="{A32BA23C-4803-6603-EE4D-648923D9B7C4}"/>
              </a:ext>
            </a:extLst>
          </p:cNvPr>
          <p:cNvSpPr>
            <a:spLocks noGrp="1"/>
          </p:cNvSpPr>
          <p:nvPr>
            <p:ph sz="quarter" idx="4"/>
          </p:nvPr>
        </p:nvSpPr>
        <p:spPr>
          <a:xfrm>
            <a:off x="6172200" y="2143125"/>
            <a:ext cx="5761800" cy="4046538"/>
          </a:xfrm>
        </p:spPr>
        <p:txBody>
          <a:bodyPr/>
          <a:lstStyle>
            <a:lvl1pPr>
              <a:defRPr sz="2400" baseline="0"/>
            </a:lvl1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8" name="Espaço Reservado para Rodapé 7">
            <a:extLst>
              <a:ext uri="{FF2B5EF4-FFF2-40B4-BE49-F238E27FC236}">
                <a16:creationId xmlns:a16="http://schemas.microsoft.com/office/drawing/2014/main" id="{3BCF0250-44EE-BDBB-9F0B-EE3878894796}"/>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9" name="Espaço Reservado para Número de Slide 8">
            <a:extLst>
              <a:ext uri="{FF2B5EF4-FFF2-40B4-BE49-F238E27FC236}">
                <a16:creationId xmlns:a16="http://schemas.microsoft.com/office/drawing/2014/main" id="{881FDF79-20F4-0952-3F6E-552A1AFDB662}"/>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Tree>
    <p:extLst>
      <p:ext uri="{BB962C8B-B14F-4D97-AF65-F5344CB8AC3E}">
        <p14:creationId xmlns:p14="http://schemas.microsoft.com/office/powerpoint/2010/main" val="2603358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129B66FB-1284-E03B-D2CB-DD023257CAF8}"/>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2E04D9A1-A71B-0097-1E89-31885122310B}"/>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
        <p:nvSpPr>
          <p:cNvPr id="6" name="Título 1">
            <a:extLst>
              <a:ext uri="{FF2B5EF4-FFF2-40B4-BE49-F238E27FC236}">
                <a16:creationId xmlns:a16="http://schemas.microsoft.com/office/drawing/2014/main" id="{8E54781E-655F-985C-0ECF-82048B5202CE}"/>
              </a:ext>
            </a:extLst>
          </p:cNvPr>
          <p:cNvSpPr>
            <a:spLocks noGrp="1"/>
          </p:cNvSpPr>
          <p:nvPr>
            <p:ph type="title"/>
          </p:nvPr>
        </p:nvSpPr>
        <p:spPr>
          <a:xfrm>
            <a:off x="212436" y="284741"/>
            <a:ext cx="11720946" cy="891020"/>
          </a:xfrm>
        </p:spPr>
        <p:txBody>
          <a:bodyPr/>
          <a:lstStyle/>
          <a:p>
            <a:r>
              <a:rPr lang="pt-BR" dirty="0"/>
              <a:t>Clique para editar o título Mestre</a:t>
            </a:r>
          </a:p>
        </p:txBody>
      </p:sp>
      <p:sp>
        <p:nvSpPr>
          <p:cNvPr id="20" name="Google Shape;184;p14">
            <a:extLst>
              <a:ext uri="{FF2B5EF4-FFF2-40B4-BE49-F238E27FC236}">
                <a16:creationId xmlns:a16="http://schemas.microsoft.com/office/drawing/2014/main" id="{7637A01B-21D7-844C-0F55-6D144FD3838F}"/>
              </a:ext>
            </a:extLst>
          </p:cNvPr>
          <p:cNvSpPr/>
          <p:nvPr/>
        </p:nvSpPr>
        <p:spPr>
          <a:xfrm>
            <a:off x="10647235" y="2158860"/>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4</a:t>
            </a:r>
            <a:endParaRPr dirty="0">
              <a:solidFill>
                <a:schemeClr val="bg1"/>
              </a:solidFill>
            </a:endParaRPr>
          </a:p>
        </p:txBody>
      </p:sp>
      <p:sp>
        <p:nvSpPr>
          <p:cNvPr id="22" name="Google Shape;186;p14">
            <a:extLst>
              <a:ext uri="{FF2B5EF4-FFF2-40B4-BE49-F238E27FC236}">
                <a16:creationId xmlns:a16="http://schemas.microsoft.com/office/drawing/2014/main" id="{F7838F79-063D-5652-1491-D495AB1E18C1}"/>
              </a:ext>
            </a:extLst>
          </p:cNvPr>
          <p:cNvSpPr/>
          <p:nvPr/>
        </p:nvSpPr>
        <p:spPr>
          <a:xfrm>
            <a:off x="10847983" y="2113793"/>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7;p14">
            <a:extLst>
              <a:ext uri="{FF2B5EF4-FFF2-40B4-BE49-F238E27FC236}">
                <a16:creationId xmlns:a16="http://schemas.microsoft.com/office/drawing/2014/main" id="{D13F9CD0-A47A-B673-176F-D1820D6E43A0}"/>
              </a:ext>
            </a:extLst>
          </p:cNvPr>
          <p:cNvSpPr/>
          <p:nvPr/>
        </p:nvSpPr>
        <p:spPr>
          <a:xfrm>
            <a:off x="10637939" y="2198999"/>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9;p14">
            <a:extLst>
              <a:ext uri="{FF2B5EF4-FFF2-40B4-BE49-F238E27FC236}">
                <a16:creationId xmlns:a16="http://schemas.microsoft.com/office/drawing/2014/main" id="{60C1CC23-6866-FEF5-1E99-0478B3EE6109}"/>
              </a:ext>
            </a:extLst>
          </p:cNvPr>
          <p:cNvSpPr/>
          <p:nvPr/>
        </p:nvSpPr>
        <p:spPr>
          <a:xfrm>
            <a:off x="10683485" y="4435114"/>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6</a:t>
            </a:r>
            <a:endParaRPr dirty="0">
              <a:solidFill>
                <a:schemeClr val="bg1"/>
              </a:solidFill>
            </a:endParaRPr>
          </a:p>
        </p:txBody>
      </p:sp>
      <p:sp>
        <p:nvSpPr>
          <p:cNvPr id="30" name="Google Shape;194;p14">
            <a:extLst>
              <a:ext uri="{FF2B5EF4-FFF2-40B4-BE49-F238E27FC236}">
                <a16:creationId xmlns:a16="http://schemas.microsoft.com/office/drawing/2014/main" id="{6EB52CD4-DB15-E642-AA1A-37804F00CCA6}"/>
              </a:ext>
            </a:extLst>
          </p:cNvPr>
          <p:cNvSpPr/>
          <p:nvPr/>
        </p:nvSpPr>
        <p:spPr>
          <a:xfrm>
            <a:off x="10847983" y="4389568"/>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p14">
            <a:extLst>
              <a:ext uri="{FF2B5EF4-FFF2-40B4-BE49-F238E27FC236}">
                <a16:creationId xmlns:a16="http://schemas.microsoft.com/office/drawing/2014/main" id="{55EFE258-C80D-1769-A710-D775FC5D7D8F}"/>
              </a:ext>
            </a:extLst>
          </p:cNvPr>
          <p:cNvSpPr/>
          <p:nvPr/>
        </p:nvSpPr>
        <p:spPr>
          <a:xfrm>
            <a:off x="10637939" y="4474773"/>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7;p14">
            <a:extLst>
              <a:ext uri="{FF2B5EF4-FFF2-40B4-BE49-F238E27FC236}">
                <a16:creationId xmlns:a16="http://schemas.microsoft.com/office/drawing/2014/main" id="{4BC931BC-2D4B-C081-4AA6-FBA5267FC887}"/>
              </a:ext>
            </a:extLst>
          </p:cNvPr>
          <p:cNvSpPr/>
          <p:nvPr userDrawn="1"/>
        </p:nvSpPr>
        <p:spPr>
          <a:xfrm>
            <a:off x="10683485" y="3297240"/>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5</a:t>
            </a:r>
            <a:endParaRPr dirty="0">
              <a:solidFill>
                <a:schemeClr val="bg1"/>
              </a:solidFill>
            </a:endParaRPr>
          </a:p>
        </p:txBody>
      </p:sp>
      <p:sp>
        <p:nvSpPr>
          <p:cNvPr id="36" name="Google Shape;200;p14">
            <a:extLst>
              <a:ext uri="{FF2B5EF4-FFF2-40B4-BE49-F238E27FC236}">
                <a16:creationId xmlns:a16="http://schemas.microsoft.com/office/drawing/2014/main" id="{971C1EA3-7A98-7641-15BF-7549F09A6B67}"/>
              </a:ext>
            </a:extLst>
          </p:cNvPr>
          <p:cNvSpPr/>
          <p:nvPr userDrawn="1"/>
        </p:nvSpPr>
        <p:spPr>
          <a:xfrm>
            <a:off x="10847983" y="3251694"/>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p14">
            <a:extLst>
              <a:ext uri="{FF2B5EF4-FFF2-40B4-BE49-F238E27FC236}">
                <a16:creationId xmlns:a16="http://schemas.microsoft.com/office/drawing/2014/main" id="{85AF4E60-D1BD-EFEC-1244-524933BC958E}"/>
              </a:ext>
            </a:extLst>
          </p:cNvPr>
          <p:cNvSpPr/>
          <p:nvPr userDrawn="1"/>
        </p:nvSpPr>
        <p:spPr>
          <a:xfrm>
            <a:off x="10637939" y="3336873"/>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3;p14">
            <a:extLst>
              <a:ext uri="{FF2B5EF4-FFF2-40B4-BE49-F238E27FC236}">
                <a16:creationId xmlns:a16="http://schemas.microsoft.com/office/drawing/2014/main" id="{3D2078EC-5914-FF22-3D8A-DFF627505A8C}"/>
              </a:ext>
            </a:extLst>
          </p:cNvPr>
          <p:cNvSpPr/>
          <p:nvPr userDrawn="1"/>
        </p:nvSpPr>
        <p:spPr>
          <a:xfrm>
            <a:off x="761745" y="2159206"/>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1</a:t>
            </a:r>
            <a:endParaRPr dirty="0">
              <a:solidFill>
                <a:schemeClr val="bg1"/>
              </a:solidFill>
            </a:endParaRPr>
          </a:p>
        </p:txBody>
      </p:sp>
      <p:sp>
        <p:nvSpPr>
          <p:cNvPr id="44" name="Google Shape;208;p14">
            <a:extLst>
              <a:ext uri="{FF2B5EF4-FFF2-40B4-BE49-F238E27FC236}">
                <a16:creationId xmlns:a16="http://schemas.microsoft.com/office/drawing/2014/main" id="{323C7831-DB01-A5FF-F641-00238A7BD4B3}"/>
              </a:ext>
            </a:extLst>
          </p:cNvPr>
          <p:cNvSpPr/>
          <p:nvPr userDrawn="1"/>
        </p:nvSpPr>
        <p:spPr>
          <a:xfrm>
            <a:off x="752476" y="2113793"/>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9;p14">
            <a:extLst>
              <a:ext uri="{FF2B5EF4-FFF2-40B4-BE49-F238E27FC236}">
                <a16:creationId xmlns:a16="http://schemas.microsoft.com/office/drawing/2014/main" id="{2EB3A98D-D2DA-BF48-8F5B-B20E682B5497}"/>
              </a:ext>
            </a:extLst>
          </p:cNvPr>
          <p:cNvSpPr/>
          <p:nvPr userDrawn="1"/>
        </p:nvSpPr>
        <p:spPr>
          <a:xfrm>
            <a:off x="1067088" y="2198999"/>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1;p14">
            <a:extLst>
              <a:ext uri="{FF2B5EF4-FFF2-40B4-BE49-F238E27FC236}">
                <a16:creationId xmlns:a16="http://schemas.microsoft.com/office/drawing/2014/main" id="{F89E0757-E1FF-45F8-BE60-0831494BA17A}"/>
              </a:ext>
            </a:extLst>
          </p:cNvPr>
          <p:cNvSpPr/>
          <p:nvPr userDrawn="1"/>
        </p:nvSpPr>
        <p:spPr>
          <a:xfrm>
            <a:off x="798021" y="4435114"/>
            <a:ext cx="539012" cy="539012"/>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3</a:t>
            </a:r>
            <a:endParaRPr dirty="0">
              <a:solidFill>
                <a:schemeClr val="bg1"/>
              </a:solidFill>
            </a:endParaRPr>
          </a:p>
        </p:txBody>
      </p:sp>
      <p:sp>
        <p:nvSpPr>
          <p:cNvPr id="49" name="Google Shape;213;p14">
            <a:extLst>
              <a:ext uri="{FF2B5EF4-FFF2-40B4-BE49-F238E27FC236}">
                <a16:creationId xmlns:a16="http://schemas.microsoft.com/office/drawing/2014/main" id="{8D3290CB-4630-383A-11F5-4A5CAB3149DB}"/>
              </a:ext>
            </a:extLst>
          </p:cNvPr>
          <p:cNvSpPr/>
          <p:nvPr userDrawn="1"/>
        </p:nvSpPr>
        <p:spPr>
          <a:xfrm>
            <a:off x="752476" y="4389568"/>
            <a:ext cx="420087" cy="535656"/>
          </a:xfrm>
          <a:custGeom>
            <a:avLst/>
            <a:gdLst/>
            <a:ahLst/>
            <a:cxnLst/>
            <a:rect l="l" t="t" r="r" b="b"/>
            <a:pathLst>
              <a:path w="15772" h="20111" fill="none" extrusionOk="0">
                <a:moveTo>
                  <a:pt x="3389" y="20110"/>
                </a:moveTo>
                <a:cubicBezTo>
                  <a:pt x="1298" y="17988"/>
                  <a:pt x="0" y="15043"/>
                  <a:pt x="0" y="11813"/>
                </a:cubicBezTo>
                <a:cubicBezTo>
                  <a:pt x="0" y="5289"/>
                  <a:pt x="5289" y="0"/>
                  <a:pt x="11813" y="0"/>
                </a:cubicBezTo>
                <a:cubicBezTo>
                  <a:pt x="13206" y="0"/>
                  <a:pt x="14536" y="254"/>
                  <a:pt x="15771"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4;p14">
            <a:extLst>
              <a:ext uri="{FF2B5EF4-FFF2-40B4-BE49-F238E27FC236}">
                <a16:creationId xmlns:a16="http://schemas.microsoft.com/office/drawing/2014/main" id="{717419BB-EF77-C83F-FBAE-649689050B81}"/>
              </a:ext>
            </a:extLst>
          </p:cNvPr>
          <p:cNvSpPr/>
          <p:nvPr userDrawn="1"/>
        </p:nvSpPr>
        <p:spPr>
          <a:xfrm>
            <a:off x="1067088" y="4474773"/>
            <a:ext cx="315492" cy="544925"/>
          </a:xfrm>
          <a:custGeom>
            <a:avLst/>
            <a:gdLst/>
            <a:ahLst/>
            <a:cxnLst/>
            <a:rect l="l" t="t" r="r" b="b"/>
            <a:pathLst>
              <a:path w="11845" h="20459" fill="none" extrusionOk="0">
                <a:moveTo>
                  <a:pt x="8108" y="0"/>
                </a:moveTo>
                <a:cubicBezTo>
                  <a:pt x="10388" y="2154"/>
                  <a:pt x="11845" y="5225"/>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6;p14">
            <a:extLst>
              <a:ext uri="{FF2B5EF4-FFF2-40B4-BE49-F238E27FC236}">
                <a16:creationId xmlns:a16="http://schemas.microsoft.com/office/drawing/2014/main" id="{5CBC18CE-0754-DA5F-EF56-DB175DE0E230}"/>
              </a:ext>
            </a:extLst>
          </p:cNvPr>
          <p:cNvSpPr/>
          <p:nvPr userDrawn="1"/>
        </p:nvSpPr>
        <p:spPr>
          <a:xfrm>
            <a:off x="798021" y="3297240"/>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2</a:t>
            </a:r>
            <a:endParaRPr dirty="0">
              <a:solidFill>
                <a:schemeClr val="bg1"/>
              </a:solidFill>
            </a:endParaRPr>
          </a:p>
        </p:txBody>
      </p:sp>
      <p:sp>
        <p:nvSpPr>
          <p:cNvPr id="55" name="Google Shape;219;p14">
            <a:extLst>
              <a:ext uri="{FF2B5EF4-FFF2-40B4-BE49-F238E27FC236}">
                <a16:creationId xmlns:a16="http://schemas.microsoft.com/office/drawing/2014/main" id="{8B4C1565-0ABF-D83F-2FC9-69539A04AA4F}"/>
              </a:ext>
            </a:extLst>
          </p:cNvPr>
          <p:cNvSpPr/>
          <p:nvPr userDrawn="1"/>
        </p:nvSpPr>
        <p:spPr>
          <a:xfrm>
            <a:off x="752476" y="3251694"/>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0;p14">
            <a:extLst>
              <a:ext uri="{FF2B5EF4-FFF2-40B4-BE49-F238E27FC236}">
                <a16:creationId xmlns:a16="http://schemas.microsoft.com/office/drawing/2014/main" id="{566EAB57-A4B4-BE53-4FC9-142B0816352F}"/>
              </a:ext>
            </a:extLst>
          </p:cNvPr>
          <p:cNvSpPr/>
          <p:nvPr userDrawn="1"/>
        </p:nvSpPr>
        <p:spPr>
          <a:xfrm>
            <a:off x="1067088" y="3336873"/>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2;p14">
            <a:extLst>
              <a:ext uri="{FF2B5EF4-FFF2-40B4-BE49-F238E27FC236}">
                <a16:creationId xmlns:a16="http://schemas.microsoft.com/office/drawing/2014/main" id="{941C2BF8-F47C-AA75-8346-EA780BA59969}"/>
              </a:ext>
            </a:extLst>
          </p:cNvPr>
          <p:cNvSpPr/>
          <p:nvPr userDrawn="1"/>
        </p:nvSpPr>
        <p:spPr>
          <a:xfrm>
            <a:off x="4361560" y="2155983"/>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3;p14">
            <a:extLst>
              <a:ext uri="{FF2B5EF4-FFF2-40B4-BE49-F238E27FC236}">
                <a16:creationId xmlns:a16="http://schemas.microsoft.com/office/drawing/2014/main" id="{AB95615C-CFC3-7AE9-D78B-0ACF46B5597C}"/>
              </a:ext>
            </a:extLst>
          </p:cNvPr>
          <p:cNvSpPr/>
          <p:nvPr userDrawn="1"/>
        </p:nvSpPr>
        <p:spPr>
          <a:xfrm>
            <a:off x="4240078" y="2428433"/>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4;p14">
            <a:extLst>
              <a:ext uri="{FF2B5EF4-FFF2-40B4-BE49-F238E27FC236}">
                <a16:creationId xmlns:a16="http://schemas.microsoft.com/office/drawing/2014/main" id="{91E4A9A8-6ECB-CA02-08E4-A0C796B39FD9}"/>
              </a:ext>
            </a:extLst>
          </p:cNvPr>
          <p:cNvSpPr/>
          <p:nvPr userDrawn="1"/>
        </p:nvSpPr>
        <p:spPr>
          <a:xfrm>
            <a:off x="4240078" y="4737927"/>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6;p14">
            <a:extLst>
              <a:ext uri="{FF2B5EF4-FFF2-40B4-BE49-F238E27FC236}">
                <a16:creationId xmlns:a16="http://schemas.microsoft.com/office/drawing/2014/main" id="{79077D2A-B93E-2922-B715-DFB68D397603}"/>
              </a:ext>
            </a:extLst>
          </p:cNvPr>
          <p:cNvSpPr/>
          <p:nvPr userDrawn="1"/>
        </p:nvSpPr>
        <p:spPr>
          <a:xfrm>
            <a:off x="7237901" y="2428433"/>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7;p14">
            <a:extLst>
              <a:ext uri="{FF2B5EF4-FFF2-40B4-BE49-F238E27FC236}">
                <a16:creationId xmlns:a16="http://schemas.microsoft.com/office/drawing/2014/main" id="{9E5DEF12-AEEC-0D4A-C431-4E05DB0EF499}"/>
              </a:ext>
            </a:extLst>
          </p:cNvPr>
          <p:cNvSpPr/>
          <p:nvPr userDrawn="1"/>
        </p:nvSpPr>
        <p:spPr>
          <a:xfrm>
            <a:off x="7026179" y="4737927"/>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8;p14">
            <a:extLst>
              <a:ext uri="{FF2B5EF4-FFF2-40B4-BE49-F238E27FC236}">
                <a16:creationId xmlns:a16="http://schemas.microsoft.com/office/drawing/2014/main" id="{101449A4-C4DC-DF3C-8ADA-20BCBA676371}"/>
              </a:ext>
            </a:extLst>
          </p:cNvPr>
          <p:cNvSpPr/>
          <p:nvPr userDrawn="1"/>
        </p:nvSpPr>
        <p:spPr>
          <a:xfrm>
            <a:off x="7614946" y="3580636"/>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Espaço Reservado para Texto 149">
            <a:extLst>
              <a:ext uri="{FF2B5EF4-FFF2-40B4-BE49-F238E27FC236}">
                <a16:creationId xmlns:a16="http://schemas.microsoft.com/office/drawing/2014/main" id="{B653F046-133A-4A05-FCA9-D5CADA010A5E}"/>
              </a:ext>
            </a:extLst>
          </p:cNvPr>
          <p:cNvSpPr>
            <a:spLocks noGrp="1"/>
          </p:cNvSpPr>
          <p:nvPr>
            <p:ph type="body" sz="quarter" idx="13"/>
          </p:nvPr>
        </p:nvSpPr>
        <p:spPr>
          <a:xfrm>
            <a:off x="1514768" y="1969450"/>
            <a:ext cx="2676946" cy="365100"/>
          </a:xfrm>
        </p:spPr>
        <p:txBody>
          <a:bodyPr>
            <a:normAutofit/>
          </a:bodyPr>
          <a:lstStyle>
            <a:lvl1pPr marL="0" indent="0">
              <a:buNone/>
              <a:defRPr sz="1800" b="1" baseline="0"/>
            </a:lvl1pPr>
          </a:lstStyle>
          <a:p>
            <a:pPr lvl="0"/>
            <a:endParaRPr lang="pt-BR" dirty="0"/>
          </a:p>
        </p:txBody>
      </p:sp>
      <p:sp>
        <p:nvSpPr>
          <p:cNvPr id="151" name="Espaço Reservado para Texto 149">
            <a:extLst>
              <a:ext uri="{FF2B5EF4-FFF2-40B4-BE49-F238E27FC236}">
                <a16:creationId xmlns:a16="http://schemas.microsoft.com/office/drawing/2014/main" id="{03B8A436-1885-E78B-BE58-3E7B18FF8926}"/>
              </a:ext>
            </a:extLst>
          </p:cNvPr>
          <p:cNvSpPr>
            <a:spLocks noGrp="1"/>
          </p:cNvSpPr>
          <p:nvPr>
            <p:ph type="body" sz="quarter" idx="14"/>
          </p:nvPr>
        </p:nvSpPr>
        <p:spPr>
          <a:xfrm>
            <a:off x="1514768" y="2372083"/>
            <a:ext cx="2676946" cy="720000"/>
          </a:xfrm>
        </p:spPr>
        <p:txBody>
          <a:bodyPr>
            <a:normAutofit/>
          </a:bodyPr>
          <a:lstStyle>
            <a:lvl1pPr marL="0" indent="0">
              <a:buNone/>
              <a:defRPr sz="1600" b="0" i="0" baseline="0"/>
            </a:lvl1pPr>
          </a:lstStyle>
          <a:p>
            <a:pPr lvl="0"/>
            <a:endParaRPr lang="pt-BR" dirty="0"/>
          </a:p>
        </p:txBody>
      </p:sp>
      <p:sp>
        <p:nvSpPr>
          <p:cNvPr id="152" name="Google Shape;228;p14">
            <a:extLst>
              <a:ext uri="{FF2B5EF4-FFF2-40B4-BE49-F238E27FC236}">
                <a16:creationId xmlns:a16="http://schemas.microsoft.com/office/drawing/2014/main" id="{E658348B-9C18-AE1F-4E9E-5C40D81A2658}"/>
              </a:ext>
            </a:extLst>
          </p:cNvPr>
          <p:cNvSpPr/>
          <p:nvPr userDrawn="1"/>
        </p:nvSpPr>
        <p:spPr>
          <a:xfrm>
            <a:off x="4254562" y="3569157"/>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Espaço Reservado para Texto 149">
            <a:extLst>
              <a:ext uri="{FF2B5EF4-FFF2-40B4-BE49-F238E27FC236}">
                <a16:creationId xmlns:a16="http://schemas.microsoft.com/office/drawing/2014/main" id="{4E76572C-8A39-7557-6F4A-7F8B2A6E3336}"/>
              </a:ext>
            </a:extLst>
          </p:cNvPr>
          <p:cNvSpPr>
            <a:spLocks noGrp="1"/>
          </p:cNvSpPr>
          <p:nvPr>
            <p:ph type="body" sz="quarter" idx="15"/>
          </p:nvPr>
        </p:nvSpPr>
        <p:spPr>
          <a:xfrm>
            <a:off x="7902395" y="1969450"/>
            <a:ext cx="2676946" cy="365100"/>
          </a:xfrm>
        </p:spPr>
        <p:txBody>
          <a:bodyPr>
            <a:normAutofit/>
          </a:bodyPr>
          <a:lstStyle>
            <a:lvl1pPr marL="0" indent="0" algn="r">
              <a:buNone/>
              <a:defRPr sz="1800" b="1" baseline="0"/>
            </a:lvl1pPr>
          </a:lstStyle>
          <a:p>
            <a:pPr lvl="0"/>
            <a:endParaRPr lang="pt-BR" dirty="0"/>
          </a:p>
        </p:txBody>
      </p:sp>
      <p:sp>
        <p:nvSpPr>
          <p:cNvPr id="7" name="Espaço Reservado para Texto 149">
            <a:extLst>
              <a:ext uri="{FF2B5EF4-FFF2-40B4-BE49-F238E27FC236}">
                <a16:creationId xmlns:a16="http://schemas.microsoft.com/office/drawing/2014/main" id="{C2A9CB11-5616-BFB4-2E78-E944F9A02A8A}"/>
              </a:ext>
            </a:extLst>
          </p:cNvPr>
          <p:cNvSpPr>
            <a:spLocks noGrp="1"/>
          </p:cNvSpPr>
          <p:nvPr>
            <p:ph type="body" sz="quarter" idx="16"/>
          </p:nvPr>
        </p:nvSpPr>
        <p:spPr>
          <a:xfrm>
            <a:off x="7902395" y="2372083"/>
            <a:ext cx="2676946" cy="720000"/>
          </a:xfrm>
        </p:spPr>
        <p:txBody>
          <a:bodyPr>
            <a:normAutofit/>
          </a:bodyPr>
          <a:lstStyle>
            <a:lvl1pPr marL="0" indent="0" algn="r">
              <a:buNone/>
              <a:defRPr sz="1600" b="0" i="0" baseline="0"/>
            </a:lvl1pPr>
          </a:lstStyle>
          <a:p>
            <a:pPr lvl="0"/>
            <a:endParaRPr lang="pt-BR" dirty="0"/>
          </a:p>
        </p:txBody>
      </p:sp>
      <p:sp>
        <p:nvSpPr>
          <p:cNvPr id="8" name="Espaço Reservado para Texto 149">
            <a:extLst>
              <a:ext uri="{FF2B5EF4-FFF2-40B4-BE49-F238E27FC236}">
                <a16:creationId xmlns:a16="http://schemas.microsoft.com/office/drawing/2014/main" id="{FCE7C2CB-DCFB-9F3E-F010-C65DC8893219}"/>
              </a:ext>
            </a:extLst>
          </p:cNvPr>
          <p:cNvSpPr>
            <a:spLocks noGrp="1"/>
          </p:cNvSpPr>
          <p:nvPr>
            <p:ph type="body" sz="quarter" idx="17"/>
          </p:nvPr>
        </p:nvSpPr>
        <p:spPr>
          <a:xfrm>
            <a:off x="1516875" y="3178003"/>
            <a:ext cx="2676946" cy="365100"/>
          </a:xfrm>
        </p:spPr>
        <p:txBody>
          <a:bodyPr>
            <a:normAutofit/>
          </a:bodyPr>
          <a:lstStyle>
            <a:lvl1pPr marL="0" indent="0">
              <a:buNone/>
              <a:defRPr sz="1800" b="1" baseline="0"/>
            </a:lvl1pPr>
          </a:lstStyle>
          <a:p>
            <a:pPr lvl="0"/>
            <a:endParaRPr lang="pt-BR" dirty="0"/>
          </a:p>
        </p:txBody>
      </p:sp>
      <p:sp>
        <p:nvSpPr>
          <p:cNvPr id="19" name="Espaço Reservado para Texto 149">
            <a:extLst>
              <a:ext uri="{FF2B5EF4-FFF2-40B4-BE49-F238E27FC236}">
                <a16:creationId xmlns:a16="http://schemas.microsoft.com/office/drawing/2014/main" id="{E205305D-0AE8-4578-14D0-E59AB838F005}"/>
              </a:ext>
            </a:extLst>
          </p:cNvPr>
          <p:cNvSpPr>
            <a:spLocks noGrp="1"/>
          </p:cNvSpPr>
          <p:nvPr>
            <p:ph type="body" sz="quarter" idx="18"/>
          </p:nvPr>
        </p:nvSpPr>
        <p:spPr>
          <a:xfrm>
            <a:off x="1516875" y="3580636"/>
            <a:ext cx="2676946" cy="720000"/>
          </a:xfrm>
        </p:spPr>
        <p:txBody>
          <a:bodyPr>
            <a:normAutofit/>
          </a:bodyPr>
          <a:lstStyle>
            <a:lvl1pPr marL="0" indent="0">
              <a:buNone/>
              <a:defRPr sz="1600" b="0" i="0" baseline="0"/>
            </a:lvl1pPr>
          </a:lstStyle>
          <a:p>
            <a:pPr lvl="0"/>
            <a:endParaRPr lang="pt-BR" dirty="0"/>
          </a:p>
        </p:txBody>
      </p:sp>
      <p:sp>
        <p:nvSpPr>
          <p:cNvPr id="21" name="Espaço Reservado para Texto 149">
            <a:extLst>
              <a:ext uri="{FF2B5EF4-FFF2-40B4-BE49-F238E27FC236}">
                <a16:creationId xmlns:a16="http://schemas.microsoft.com/office/drawing/2014/main" id="{7A17AEDD-3637-4C6F-71A9-E2321B3BC290}"/>
              </a:ext>
            </a:extLst>
          </p:cNvPr>
          <p:cNvSpPr>
            <a:spLocks noGrp="1"/>
          </p:cNvSpPr>
          <p:nvPr>
            <p:ph type="body" sz="quarter" idx="19"/>
          </p:nvPr>
        </p:nvSpPr>
        <p:spPr>
          <a:xfrm>
            <a:off x="1520144" y="4375208"/>
            <a:ext cx="2676946" cy="365100"/>
          </a:xfrm>
        </p:spPr>
        <p:txBody>
          <a:bodyPr>
            <a:normAutofit/>
          </a:bodyPr>
          <a:lstStyle>
            <a:lvl1pPr marL="0" indent="0">
              <a:buNone/>
              <a:defRPr sz="1800" b="1" baseline="0"/>
            </a:lvl1pPr>
          </a:lstStyle>
          <a:p>
            <a:pPr lvl="0"/>
            <a:endParaRPr lang="pt-BR" dirty="0"/>
          </a:p>
        </p:txBody>
      </p:sp>
      <p:sp>
        <p:nvSpPr>
          <p:cNvPr id="24" name="Espaço Reservado para Texto 149">
            <a:extLst>
              <a:ext uri="{FF2B5EF4-FFF2-40B4-BE49-F238E27FC236}">
                <a16:creationId xmlns:a16="http://schemas.microsoft.com/office/drawing/2014/main" id="{A37D4F08-E684-0A27-9D6C-E7384B41BA72}"/>
              </a:ext>
            </a:extLst>
          </p:cNvPr>
          <p:cNvSpPr>
            <a:spLocks noGrp="1"/>
          </p:cNvSpPr>
          <p:nvPr>
            <p:ph type="body" sz="quarter" idx="20"/>
          </p:nvPr>
        </p:nvSpPr>
        <p:spPr>
          <a:xfrm>
            <a:off x="1520144" y="4777841"/>
            <a:ext cx="2676946" cy="720000"/>
          </a:xfrm>
        </p:spPr>
        <p:txBody>
          <a:bodyPr>
            <a:normAutofit/>
          </a:bodyPr>
          <a:lstStyle>
            <a:lvl1pPr marL="0" indent="0">
              <a:buNone/>
              <a:defRPr sz="1600" b="0" i="0" baseline="0"/>
            </a:lvl1pPr>
          </a:lstStyle>
          <a:p>
            <a:pPr lvl="0"/>
            <a:endParaRPr lang="pt-BR" dirty="0"/>
          </a:p>
        </p:txBody>
      </p:sp>
      <p:sp>
        <p:nvSpPr>
          <p:cNvPr id="26" name="Espaço Reservado para Texto 149">
            <a:extLst>
              <a:ext uri="{FF2B5EF4-FFF2-40B4-BE49-F238E27FC236}">
                <a16:creationId xmlns:a16="http://schemas.microsoft.com/office/drawing/2014/main" id="{C3BCE51B-D632-56F3-08FF-16FB1BAA0B4B}"/>
              </a:ext>
            </a:extLst>
          </p:cNvPr>
          <p:cNvSpPr>
            <a:spLocks noGrp="1"/>
          </p:cNvSpPr>
          <p:nvPr>
            <p:ph type="body" sz="quarter" idx="21"/>
          </p:nvPr>
        </p:nvSpPr>
        <p:spPr>
          <a:xfrm>
            <a:off x="7906839" y="3154323"/>
            <a:ext cx="2676946" cy="365100"/>
          </a:xfrm>
        </p:spPr>
        <p:txBody>
          <a:bodyPr>
            <a:normAutofit/>
          </a:bodyPr>
          <a:lstStyle>
            <a:lvl1pPr marL="0" indent="0">
              <a:buNone/>
              <a:defRPr sz="1800" b="1" baseline="0"/>
            </a:lvl1pPr>
          </a:lstStyle>
          <a:p>
            <a:pPr lvl="0"/>
            <a:endParaRPr lang="pt-BR" dirty="0"/>
          </a:p>
        </p:txBody>
      </p:sp>
      <p:sp>
        <p:nvSpPr>
          <p:cNvPr id="27" name="Espaço Reservado para Texto 149">
            <a:extLst>
              <a:ext uri="{FF2B5EF4-FFF2-40B4-BE49-F238E27FC236}">
                <a16:creationId xmlns:a16="http://schemas.microsoft.com/office/drawing/2014/main" id="{41FF95E2-E46E-18CE-9A91-38FEEB5D9A7F}"/>
              </a:ext>
            </a:extLst>
          </p:cNvPr>
          <p:cNvSpPr>
            <a:spLocks noGrp="1"/>
          </p:cNvSpPr>
          <p:nvPr>
            <p:ph type="body" sz="quarter" idx="22"/>
          </p:nvPr>
        </p:nvSpPr>
        <p:spPr>
          <a:xfrm>
            <a:off x="7906839" y="3556956"/>
            <a:ext cx="2676946" cy="720000"/>
          </a:xfrm>
        </p:spPr>
        <p:txBody>
          <a:bodyPr>
            <a:normAutofit/>
          </a:bodyPr>
          <a:lstStyle>
            <a:lvl1pPr marL="0" indent="0">
              <a:buNone/>
              <a:defRPr sz="1600" b="0" i="0" baseline="0"/>
            </a:lvl1pPr>
          </a:lstStyle>
          <a:p>
            <a:pPr lvl="0"/>
            <a:endParaRPr lang="pt-BR" dirty="0"/>
          </a:p>
        </p:txBody>
      </p:sp>
      <p:sp>
        <p:nvSpPr>
          <p:cNvPr id="28" name="Espaço Reservado para Texto 149">
            <a:extLst>
              <a:ext uri="{FF2B5EF4-FFF2-40B4-BE49-F238E27FC236}">
                <a16:creationId xmlns:a16="http://schemas.microsoft.com/office/drawing/2014/main" id="{6F5FCDA2-88C9-18BB-B4D9-9124D44FDC43}"/>
              </a:ext>
            </a:extLst>
          </p:cNvPr>
          <p:cNvSpPr>
            <a:spLocks noGrp="1"/>
          </p:cNvSpPr>
          <p:nvPr>
            <p:ph type="body" sz="quarter" idx="23"/>
          </p:nvPr>
        </p:nvSpPr>
        <p:spPr>
          <a:xfrm>
            <a:off x="7906608" y="4343025"/>
            <a:ext cx="2676946" cy="365100"/>
          </a:xfrm>
        </p:spPr>
        <p:txBody>
          <a:bodyPr>
            <a:normAutofit/>
          </a:bodyPr>
          <a:lstStyle>
            <a:lvl1pPr marL="0" indent="0">
              <a:buNone/>
              <a:defRPr sz="1800" b="1" baseline="0"/>
            </a:lvl1pPr>
          </a:lstStyle>
          <a:p>
            <a:pPr lvl="0"/>
            <a:endParaRPr lang="pt-BR" dirty="0"/>
          </a:p>
        </p:txBody>
      </p:sp>
      <p:sp>
        <p:nvSpPr>
          <p:cNvPr id="29" name="Espaço Reservado para Texto 149">
            <a:extLst>
              <a:ext uri="{FF2B5EF4-FFF2-40B4-BE49-F238E27FC236}">
                <a16:creationId xmlns:a16="http://schemas.microsoft.com/office/drawing/2014/main" id="{2DD81EB1-090E-3B43-A004-23E4CDDEBC25}"/>
              </a:ext>
            </a:extLst>
          </p:cNvPr>
          <p:cNvSpPr>
            <a:spLocks noGrp="1"/>
          </p:cNvSpPr>
          <p:nvPr>
            <p:ph type="body" sz="quarter" idx="24"/>
          </p:nvPr>
        </p:nvSpPr>
        <p:spPr>
          <a:xfrm>
            <a:off x="7906608" y="4745658"/>
            <a:ext cx="2676946" cy="720000"/>
          </a:xfrm>
        </p:spPr>
        <p:txBody>
          <a:bodyPr>
            <a:normAutofit/>
          </a:bodyPr>
          <a:lstStyle>
            <a:lvl1pPr marL="0" indent="0">
              <a:buNone/>
              <a:defRPr sz="1600" b="0" i="0" baseline="0"/>
            </a:lvl1pPr>
          </a:lstStyle>
          <a:p>
            <a:pPr lvl="0"/>
            <a:endParaRPr lang="pt-BR" dirty="0"/>
          </a:p>
        </p:txBody>
      </p:sp>
    </p:spTree>
    <p:extLst>
      <p:ext uri="{BB962C8B-B14F-4D97-AF65-F5344CB8AC3E}">
        <p14:creationId xmlns:p14="http://schemas.microsoft.com/office/powerpoint/2010/main" val="210739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omente Título">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129B66FB-1284-E03B-D2CB-DD023257CAF8}"/>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2E04D9A1-A71B-0097-1E89-31885122310B}"/>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
        <p:nvSpPr>
          <p:cNvPr id="6" name="Título 1">
            <a:extLst>
              <a:ext uri="{FF2B5EF4-FFF2-40B4-BE49-F238E27FC236}">
                <a16:creationId xmlns:a16="http://schemas.microsoft.com/office/drawing/2014/main" id="{8E54781E-655F-985C-0ECF-82048B5202CE}"/>
              </a:ext>
            </a:extLst>
          </p:cNvPr>
          <p:cNvSpPr>
            <a:spLocks noGrp="1"/>
          </p:cNvSpPr>
          <p:nvPr>
            <p:ph type="title"/>
          </p:nvPr>
        </p:nvSpPr>
        <p:spPr>
          <a:xfrm>
            <a:off x="212436" y="284741"/>
            <a:ext cx="11720946" cy="891020"/>
          </a:xfrm>
        </p:spPr>
        <p:txBody>
          <a:bodyPr/>
          <a:lstStyle/>
          <a:p>
            <a:r>
              <a:rPr lang="pt-BR" dirty="0"/>
              <a:t>Clique para editar o título Mestre</a:t>
            </a:r>
          </a:p>
        </p:txBody>
      </p:sp>
      <p:sp>
        <p:nvSpPr>
          <p:cNvPr id="20" name="Google Shape;184;p14">
            <a:extLst>
              <a:ext uri="{FF2B5EF4-FFF2-40B4-BE49-F238E27FC236}">
                <a16:creationId xmlns:a16="http://schemas.microsoft.com/office/drawing/2014/main" id="{7637A01B-21D7-844C-0F55-6D144FD3838F}"/>
              </a:ext>
            </a:extLst>
          </p:cNvPr>
          <p:cNvSpPr/>
          <p:nvPr/>
        </p:nvSpPr>
        <p:spPr>
          <a:xfrm>
            <a:off x="10647235" y="2158860"/>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3</a:t>
            </a:r>
            <a:endParaRPr dirty="0">
              <a:solidFill>
                <a:schemeClr val="bg1"/>
              </a:solidFill>
            </a:endParaRPr>
          </a:p>
        </p:txBody>
      </p:sp>
      <p:sp>
        <p:nvSpPr>
          <p:cNvPr id="22" name="Google Shape;186;p14">
            <a:extLst>
              <a:ext uri="{FF2B5EF4-FFF2-40B4-BE49-F238E27FC236}">
                <a16:creationId xmlns:a16="http://schemas.microsoft.com/office/drawing/2014/main" id="{F7838F79-063D-5652-1491-D495AB1E18C1}"/>
              </a:ext>
            </a:extLst>
          </p:cNvPr>
          <p:cNvSpPr/>
          <p:nvPr/>
        </p:nvSpPr>
        <p:spPr>
          <a:xfrm>
            <a:off x="10847983" y="2113793"/>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7;p14">
            <a:extLst>
              <a:ext uri="{FF2B5EF4-FFF2-40B4-BE49-F238E27FC236}">
                <a16:creationId xmlns:a16="http://schemas.microsoft.com/office/drawing/2014/main" id="{D13F9CD0-A47A-B673-176F-D1820D6E43A0}"/>
              </a:ext>
            </a:extLst>
          </p:cNvPr>
          <p:cNvSpPr/>
          <p:nvPr/>
        </p:nvSpPr>
        <p:spPr>
          <a:xfrm>
            <a:off x="10637939" y="2198999"/>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9;p14">
            <a:extLst>
              <a:ext uri="{FF2B5EF4-FFF2-40B4-BE49-F238E27FC236}">
                <a16:creationId xmlns:a16="http://schemas.microsoft.com/office/drawing/2014/main" id="{60C1CC23-6866-FEF5-1E99-0478B3EE6109}"/>
              </a:ext>
            </a:extLst>
          </p:cNvPr>
          <p:cNvSpPr/>
          <p:nvPr/>
        </p:nvSpPr>
        <p:spPr>
          <a:xfrm>
            <a:off x="10683485" y="4435114"/>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4</a:t>
            </a:r>
            <a:endParaRPr dirty="0">
              <a:solidFill>
                <a:schemeClr val="bg1"/>
              </a:solidFill>
            </a:endParaRPr>
          </a:p>
        </p:txBody>
      </p:sp>
      <p:sp>
        <p:nvSpPr>
          <p:cNvPr id="30" name="Google Shape;194;p14">
            <a:extLst>
              <a:ext uri="{FF2B5EF4-FFF2-40B4-BE49-F238E27FC236}">
                <a16:creationId xmlns:a16="http://schemas.microsoft.com/office/drawing/2014/main" id="{6EB52CD4-DB15-E642-AA1A-37804F00CCA6}"/>
              </a:ext>
            </a:extLst>
          </p:cNvPr>
          <p:cNvSpPr/>
          <p:nvPr/>
        </p:nvSpPr>
        <p:spPr>
          <a:xfrm>
            <a:off x="10847983" y="4389568"/>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p14">
            <a:extLst>
              <a:ext uri="{FF2B5EF4-FFF2-40B4-BE49-F238E27FC236}">
                <a16:creationId xmlns:a16="http://schemas.microsoft.com/office/drawing/2014/main" id="{55EFE258-C80D-1769-A710-D775FC5D7D8F}"/>
              </a:ext>
            </a:extLst>
          </p:cNvPr>
          <p:cNvSpPr/>
          <p:nvPr/>
        </p:nvSpPr>
        <p:spPr>
          <a:xfrm>
            <a:off x="10637939" y="4474773"/>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3;p14">
            <a:extLst>
              <a:ext uri="{FF2B5EF4-FFF2-40B4-BE49-F238E27FC236}">
                <a16:creationId xmlns:a16="http://schemas.microsoft.com/office/drawing/2014/main" id="{3D2078EC-5914-FF22-3D8A-DFF627505A8C}"/>
              </a:ext>
            </a:extLst>
          </p:cNvPr>
          <p:cNvSpPr/>
          <p:nvPr userDrawn="1"/>
        </p:nvSpPr>
        <p:spPr>
          <a:xfrm>
            <a:off x="761745" y="2159206"/>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1</a:t>
            </a:r>
            <a:endParaRPr dirty="0">
              <a:solidFill>
                <a:schemeClr val="bg1"/>
              </a:solidFill>
            </a:endParaRPr>
          </a:p>
        </p:txBody>
      </p:sp>
      <p:sp>
        <p:nvSpPr>
          <p:cNvPr id="44" name="Google Shape;208;p14">
            <a:extLst>
              <a:ext uri="{FF2B5EF4-FFF2-40B4-BE49-F238E27FC236}">
                <a16:creationId xmlns:a16="http://schemas.microsoft.com/office/drawing/2014/main" id="{323C7831-DB01-A5FF-F641-00238A7BD4B3}"/>
              </a:ext>
            </a:extLst>
          </p:cNvPr>
          <p:cNvSpPr/>
          <p:nvPr userDrawn="1"/>
        </p:nvSpPr>
        <p:spPr>
          <a:xfrm>
            <a:off x="752476" y="2113793"/>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9;p14">
            <a:extLst>
              <a:ext uri="{FF2B5EF4-FFF2-40B4-BE49-F238E27FC236}">
                <a16:creationId xmlns:a16="http://schemas.microsoft.com/office/drawing/2014/main" id="{2EB3A98D-D2DA-BF48-8F5B-B20E682B5497}"/>
              </a:ext>
            </a:extLst>
          </p:cNvPr>
          <p:cNvSpPr/>
          <p:nvPr userDrawn="1"/>
        </p:nvSpPr>
        <p:spPr>
          <a:xfrm>
            <a:off x="1067088" y="2198999"/>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1;p14">
            <a:extLst>
              <a:ext uri="{FF2B5EF4-FFF2-40B4-BE49-F238E27FC236}">
                <a16:creationId xmlns:a16="http://schemas.microsoft.com/office/drawing/2014/main" id="{F89E0757-E1FF-45F8-BE60-0831494BA17A}"/>
              </a:ext>
            </a:extLst>
          </p:cNvPr>
          <p:cNvSpPr/>
          <p:nvPr userDrawn="1"/>
        </p:nvSpPr>
        <p:spPr>
          <a:xfrm>
            <a:off x="798021" y="4435114"/>
            <a:ext cx="539012" cy="539012"/>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2</a:t>
            </a:r>
            <a:endParaRPr dirty="0">
              <a:solidFill>
                <a:schemeClr val="bg1"/>
              </a:solidFill>
            </a:endParaRPr>
          </a:p>
        </p:txBody>
      </p:sp>
      <p:sp>
        <p:nvSpPr>
          <p:cNvPr id="49" name="Google Shape;213;p14">
            <a:extLst>
              <a:ext uri="{FF2B5EF4-FFF2-40B4-BE49-F238E27FC236}">
                <a16:creationId xmlns:a16="http://schemas.microsoft.com/office/drawing/2014/main" id="{8D3290CB-4630-383A-11F5-4A5CAB3149DB}"/>
              </a:ext>
            </a:extLst>
          </p:cNvPr>
          <p:cNvSpPr/>
          <p:nvPr userDrawn="1"/>
        </p:nvSpPr>
        <p:spPr>
          <a:xfrm>
            <a:off x="752476" y="4389568"/>
            <a:ext cx="420087" cy="535656"/>
          </a:xfrm>
          <a:custGeom>
            <a:avLst/>
            <a:gdLst/>
            <a:ahLst/>
            <a:cxnLst/>
            <a:rect l="l" t="t" r="r" b="b"/>
            <a:pathLst>
              <a:path w="15772" h="20111" fill="none" extrusionOk="0">
                <a:moveTo>
                  <a:pt x="3389" y="20110"/>
                </a:moveTo>
                <a:cubicBezTo>
                  <a:pt x="1298" y="17988"/>
                  <a:pt x="0" y="15043"/>
                  <a:pt x="0" y="11813"/>
                </a:cubicBezTo>
                <a:cubicBezTo>
                  <a:pt x="0" y="5289"/>
                  <a:pt x="5289" y="0"/>
                  <a:pt x="11813" y="0"/>
                </a:cubicBezTo>
                <a:cubicBezTo>
                  <a:pt x="13206" y="0"/>
                  <a:pt x="14536" y="254"/>
                  <a:pt x="15771"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4;p14">
            <a:extLst>
              <a:ext uri="{FF2B5EF4-FFF2-40B4-BE49-F238E27FC236}">
                <a16:creationId xmlns:a16="http://schemas.microsoft.com/office/drawing/2014/main" id="{717419BB-EF77-C83F-FBAE-649689050B81}"/>
              </a:ext>
            </a:extLst>
          </p:cNvPr>
          <p:cNvSpPr/>
          <p:nvPr userDrawn="1"/>
        </p:nvSpPr>
        <p:spPr>
          <a:xfrm>
            <a:off x="1067088" y="4474773"/>
            <a:ext cx="315492" cy="544925"/>
          </a:xfrm>
          <a:custGeom>
            <a:avLst/>
            <a:gdLst/>
            <a:ahLst/>
            <a:cxnLst/>
            <a:rect l="l" t="t" r="r" b="b"/>
            <a:pathLst>
              <a:path w="11845" h="20459" fill="none" extrusionOk="0">
                <a:moveTo>
                  <a:pt x="8108" y="0"/>
                </a:moveTo>
                <a:cubicBezTo>
                  <a:pt x="10388" y="2154"/>
                  <a:pt x="11845" y="5225"/>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2;p14">
            <a:extLst>
              <a:ext uri="{FF2B5EF4-FFF2-40B4-BE49-F238E27FC236}">
                <a16:creationId xmlns:a16="http://schemas.microsoft.com/office/drawing/2014/main" id="{941C2BF8-F47C-AA75-8346-EA780BA59969}"/>
              </a:ext>
            </a:extLst>
          </p:cNvPr>
          <p:cNvSpPr/>
          <p:nvPr userDrawn="1"/>
        </p:nvSpPr>
        <p:spPr>
          <a:xfrm>
            <a:off x="4361560" y="2155983"/>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3;p14">
            <a:extLst>
              <a:ext uri="{FF2B5EF4-FFF2-40B4-BE49-F238E27FC236}">
                <a16:creationId xmlns:a16="http://schemas.microsoft.com/office/drawing/2014/main" id="{AB95615C-CFC3-7AE9-D78B-0ACF46B5597C}"/>
              </a:ext>
            </a:extLst>
          </p:cNvPr>
          <p:cNvSpPr/>
          <p:nvPr userDrawn="1"/>
        </p:nvSpPr>
        <p:spPr>
          <a:xfrm>
            <a:off x="4240078" y="2428433"/>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4;p14">
            <a:extLst>
              <a:ext uri="{FF2B5EF4-FFF2-40B4-BE49-F238E27FC236}">
                <a16:creationId xmlns:a16="http://schemas.microsoft.com/office/drawing/2014/main" id="{91E4A9A8-6ECB-CA02-08E4-A0C796B39FD9}"/>
              </a:ext>
            </a:extLst>
          </p:cNvPr>
          <p:cNvSpPr/>
          <p:nvPr userDrawn="1"/>
        </p:nvSpPr>
        <p:spPr>
          <a:xfrm>
            <a:off x="4240078" y="4737927"/>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6;p14">
            <a:extLst>
              <a:ext uri="{FF2B5EF4-FFF2-40B4-BE49-F238E27FC236}">
                <a16:creationId xmlns:a16="http://schemas.microsoft.com/office/drawing/2014/main" id="{79077D2A-B93E-2922-B715-DFB68D397603}"/>
              </a:ext>
            </a:extLst>
          </p:cNvPr>
          <p:cNvSpPr/>
          <p:nvPr userDrawn="1"/>
        </p:nvSpPr>
        <p:spPr>
          <a:xfrm>
            <a:off x="7237901" y="2428433"/>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7;p14">
            <a:extLst>
              <a:ext uri="{FF2B5EF4-FFF2-40B4-BE49-F238E27FC236}">
                <a16:creationId xmlns:a16="http://schemas.microsoft.com/office/drawing/2014/main" id="{9E5DEF12-AEEC-0D4A-C431-4E05DB0EF499}"/>
              </a:ext>
            </a:extLst>
          </p:cNvPr>
          <p:cNvSpPr/>
          <p:nvPr userDrawn="1"/>
        </p:nvSpPr>
        <p:spPr>
          <a:xfrm>
            <a:off x="7026179" y="4737927"/>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Espaço Reservado para Texto 149">
            <a:extLst>
              <a:ext uri="{FF2B5EF4-FFF2-40B4-BE49-F238E27FC236}">
                <a16:creationId xmlns:a16="http://schemas.microsoft.com/office/drawing/2014/main" id="{B653F046-133A-4A05-FCA9-D5CADA010A5E}"/>
              </a:ext>
            </a:extLst>
          </p:cNvPr>
          <p:cNvSpPr>
            <a:spLocks noGrp="1"/>
          </p:cNvSpPr>
          <p:nvPr>
            <p:ph type="body" sz="quarter" idx="13"/>
          </p:nvPr>
        </p:nvSpPr>
        <p:spPr>
          <a:xfrm>
            <a:off x="1514768" y="1969450"/>
            <a:ext cx="2676946" cy="365100"/>
          </a:xfrm>
        </p:spPr>
        <p:txBody>
          <a:bodyPr>
            <a:normAutofit/>
          </a:bodyPr>
          <a:lstStyle>
            <a:lvl1pPr marL="0" indent="0">
              <a:buNone/>
              <a:defRPr sz="1800" b="1" baseline="0"/>
            </a:lvl1pPr>
          </a:lstStyle>
          <a:p>
            <a:pPr lvl="0"/>
            <a:endParaRPr lang="pt-BR" dirty="0"/>
          </a:p>
        </p:txBody>
      </p:sp>
      <p:sp>
        <p:nvSpPr>
          <p:cNvPr id="151" name="Espaço Reservado para Texto 149">
            <a:extLst>
              <a:ext uri="{FF2B5EF4-FFF2-40B4-BE49-F238E27FC236}">
                <a16:creationId xmlns:a16="http://schemas.microsoft.com/office/drawing/2014/main" id="{03B8A436-1885-E78B-BE58-3E7B18FF8926}"/>
              </a:ext>
            </a:extLst>
          </p:cNvPr>
          <p:cNvSpPr>
            <a:spLocks noGrp="1"/>
          </p:cNvSpPr>
          <p:nvPr>
            <p:ph type="body" sz="quarter" idx="14"/>
          </p:nvPr>
        </p:nvSpPr>
        <p:spPr>
          <a:xfrm>
            <a:off x="1514768" y="2372083"/>
            <a:ext cx="2676946" cy="720000"/>
          </a:xfrm>
        </p:spPr>
        <p:txBody>
          <a:bodyPr>
            <a:normAutofit/>
          </a:bodyPr>
          <a:lstStyle>
            <a:lvl1pPr marL="0" indent="0">
              <a:buNone/>
              <a:defRPr sz="1600" b="0" i="0" baseline="0"/>
            </a:lvl1pPr>
          </a:lstStyle>
          <a:p>
            <a:pPr lvl="0"/>
            <a:endParaRPr lang="pt-BR" dirty="0"/>
          </a:p>
        </p:txBody>
      </p:sp>
      <p:sp>
        <p:nvSpPr>
          <p:cNvPr id="2" name="Espaço Reservado para Texto 149">
            <a:extLst>
              <a:ext uri="{FF2B5EF4-FFF2-40B4-BE49-F238E27FC236}">
                <a16:creationId xmlns:a16="http://schemas.microsoft.com/office/drawing/2014/main" id="{4E76572C-8A39-7557-6F4A-7F8B2A6E3336}"/>
              </a:ext>
            </a:extLst>
          </p:cNvPr>
          <p:cNvSpPr>
            <a:spLocks noGrp="1"/>
          </p:cNvSpPr>
          <p:nvPr>
            <p:ph type="body" sz="quarter" idx="15"/>
          </p:nvPr>
        </p:nvSpPr>
        <p:spPr>
          <a:xfrm>
            <a:off x="7902395" y="1969450"/>
            <a:ext cx="2676946" cy="365100"/>
          </a:xfrm>
        </p:spPr>
        <p:txBody>
          <a:bodyPr>
            <a:normAutofit/>
          </a:bodyPr>
          <a:lstStyle>
            <a:lvl1pPr marL="0" indent="0" algn="r">
              <a:buNone/>
              <a:defRPr sz="1800" b="1" baseline="0"/>
            </a:lvl1pPr>
          </a:lstStyle>
          <a:p>
            <a:pPr lvl="0"/>
            <a:endParaRPr lang="pt-BR" dirty="0"/>
          </a:p>
        </p:txBody>
      </p:sp>
      <p:sp>
        <p:nvSpPr>
          <p:cNvPr id="7" name="Espaço Reservado para Texto 149">
            <a:extLst>
              <a:ext uri="{FF2B5EF4-FFF2-40B4-BE49-F238E27FC236}">
                <a16:creationId xmlns:a16="http://schemas.microsoft.com/office/drawing/2014/main" id="{C2A9CB11-5616-BFB4-2E78-E944F9A02A8A}"/>
              </a:ext>
            </a:extLst>
          </p:cNvPr>
          <p:cNvSpPr>
            <a:spLocks noGrp="1"/>
          </p:cNvSpPr>
          <p:nvPr>
            <p:ph type="body" sz="quarter" idx="16"/>
          </p:nvPr>
        </p:nvSpPr>
        <p:spPr>
          <a:xfrm>
            <a:off x="7902395" y="2372083"/>
            <a:ext cx="2676946" cy="720000"/>
          </a:xfrm>
        </p:spPr>
        <p:txBody>
          <a:bodyPr>
            <a:normAutofit/>
          </a:bodyPr>
          <a:lstStyle>
            <a:lvl1pPr marL="0" indent="0" algn="r">
              <a:buNone/>
              <a:defRPr sz="1600" b="0" i="0" baseline="0"/>
            </a:lvl1pPr>
          </a:lstStyle>
          <a:p>
            <a:pPr lvl="0"/>
            <a:endParaRPr lang="pt-BR" dirty="0"/>
          </a:p>
        </p:txBody>
      </p:sp>
      <p:sp>
        <p:nvSpPr>
          <p:cNvPr id="21" name="Espaço Reservado para Texto 149">
            <a:extLst>
              <a:ext uri="{FF2B5EF4-FFF2-40B4-BE49-F238E27FC236}">
                <a16:creationId xmlns:a16="http://schemas.microsoft.com/office/drawing/2014/main" id="{7A17AEDD-3637-4C6F-71A9-E2321B3BC290}"/>
              </a:ext>
            </a:extLst>
          </p:cNvPr>
          <p:cNvSpPr>
            <a:spLocks noGrp="1"/>
          </p:cNvSpPr>
          <p:nvPr>
            <p:ph type="body" sz="quarter" idx="19"/>
          </p:nvPr>
        </p:nvSpPr>
        <p:spPr>
          <a:xfrm>
            <a:off x="1520144" y="4375208"/>
            <a:ext cx="2676946" cy="365100"/>
          </a:xfrm>
        </p:spPr>
        <p:txBody>
          <a:bodyPr>
            <a:normAutofit/>
          </a:bodyPr>
          <a:lstStyle>
            <a:lvl1pPr marL="0" indent="0">
              <a:buNone/>
              <a:defRPr sz="1800" b="1" baseline="0"/>
            </a:lvl1pPr>
          </a:lstStyle>
          <a:p>
            <a:pPr lvl="0"/>
            <a:endParaRPr lang="pt-BR" dirty="0"/>
          </a:p>
        </p:txBody>
      </p:sp>
      <p:sp>
        <p:nvSpPr>
          <p:cNvPr id="24" name="Espaço Reservado para Texto 149">
            <a:extLst>
              <a:ext uri="{FF2B5EF4-FFF2-40B4-BE49-F238E27FC236}">
                <a16:creationId xmlns:a16="http://schemas.microsoft.com/office/drawing/2014/main" id="{A37D4F08-E684-0A27-9D6C-E7384B41BA72}"/>
              </a:ext>
            </a:extLst>
          </p:cNvPr>
          <p:cNvSpPr>
            <a:spLocks noGrp="1"/>
          </p:cNvSpPr>
          <p:nvPr>
            <p:ph type="body" sz="quarter" idx="20"/>
          </p:nvPr>
        </p:nvSpPr>
        <p:spPr>
          <a:xfrm>
            <a:off x="1520144" y="4777841"/>
            <a:ext cx="2676946" cy="720000"/>
          </a:xfrm>
        </p:spPr>
        <p:txBody>
          <a:bodyPr>
            <a:normAutofit/>
          </a:bodyPr>
          <a:lstStyle>
            <a:lvl1pPr marL="0" indent="0">
              <a:buNone/>
              <a:defRPr sz="1600" b="0" i="0" baseline="0"/>
            </a:lvl1pPr>
          </a:lstStyle>
          <a:p>
            <a:pPr lvl="0"/>
            <a:endParaRPr lang="pt-BR" dirty="0"/>
          </a:p>
        </p:txBody>
      </p:sp>
      <p:sp>
        <p:nvSpPr>
          <p:cNvPr id="28" name="Espaço Reservado para Texto 149">
            <a:extLst>
              <a:ext uri="{FF2B5EF4-FFF2-40B4-BE49-F238E27FC236}">
                <a16:creationId xmlns:a16="http://schemas.microsoft.com/office/drawing/2014/main" id="{6F5FCDA2-88C9-18BB-B4D9-9124D44FDC43}"/>
              </a:ext>
            </a:extLst>
          </p:cNvPr>
          <p:cNvSpPr>
            <a:spLocks noGrp="1"/>
          </p:cNvSpPr>
          <p:nvPr>
            <p:ph type="body" sz="quarter" idx="23"/>
          </p:nvPr>
        </p:nvSpPr>
        <p:spPr>
          <a:xfrm>
            <a:off x="7906608" y="4343025"/>
            <a:ext cx="2676946" cy="365100"/>
          </a:xfrm>
        </p:spPr>
        <p:txBody>
          <a:bodyPr>
            <a:normAutofit/>
          </a:bodyPr>
          <a:lstStyle>
            <a:lvl1pPr marL="0" indent="0" algn="r">
              <a:buNone/>
              <a:defRPr sz="1800" b="1" baseline="0"/>
            </a:lvl1pPr>
          </a:lstStyle>
          <a:p>
            <a:pPr lvl="0"/>
            <a:endParaRPr lang="pt-BR" dirty="0"/>
          </a:p>
        </p:txBody>
      </p:sp>
      <p:sp>
        <p:nvSpPr>
          <p:cNvPr id="29" name="Espaço Reservado para Texto 149">
            <a:extLst>
              <a:ext uri="{FF2B5EF4-FFF2-40B4-BE49-F238E27FC236}">
                <a16:creationId xmlns:a16="http://schemas.microsoft.com/office/drawing/2014/main" id="{2DD81EB1-090E-3B43-A004-23E4CDDEBC25}"/>
              </a:ext>
            </a:extLst>
          </p:cNvPr>
          <p:cNvSpPr>
            <a:spLocks noGrp="1"/>
          </p:cNvSpPr>
          <p:nvPr>
            <p:ph type="body" sz="quarter" idx="24"/>
          </p:nvPr>
        </p:nvSpPr>
        <p:spPr>
          <a:xfrm>
            <a:off x="7906608" y="4745658"/>
            <a:ext cx="2676946" cy="720000"/>
          </a:xfrm>
        </p:spPr>
        <p:txBody>
          <a:bodyPr>
            <a:normAutofit/>
          </a:bodyPr>
          <a:lstStyle>
            <a:lvl1pPr marL="0" indent="0" algn="r">
              <a:buNone/>
              <a:defRPr sz="1600" b="0" i="0" baseline="0"/>
            </a:lvl1pPr>
          </a:lstStyle>
          <a:p>
            <a:pPr lvl="0"/>
            <a:endParaRPr lang="pt-BR" dirty="0"/>
          </a:p>
        </p:txBody>
      </p:sp>
    </p:spTree>
    <p:extLst>
      <p:ext uri="{BB962C8B-B14F-4D97-AF65-F5344CB8AC3E}">
        <p14:creationId xmlns:p14="http://schemas.microsoft.com/office/powerpoint/2010/main" val="4123789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omente Título">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129B66FB-1284-E03B-D2CB-DD023257CAF8}"/>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2E04D9A1-A71B-0097-1E89-31885122310B}"/>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dirty="0"/>
          </a:p>
        </p:txBody>
      </p:sp>
      <p:sp>
        <p:nvSpPr>
          <p:cNvPr id="6" name="Título 1">
            <a:extLst>
              <a:ext uri="{FF2B5EF4-FFF2-40B4-BE49-F238E27FC236}">
                <a16:creationId xmlns:a16="http://schemas.microsoft.com/office/drawing/2014/main" id="{8E54781E-655F-985C-0ECF-82048B5202CE}"/>
              </a:ext>
            </a:extLst>
          </p:cNvPr>
          <p:cNvSpPr>
            <a:spLocks noGrp="1"/>
          </p:cNvSpPr>
          <p:nvPr>
            <p:ph type="title"/>
          </p:nvPr>
        </p:nvSpPr>
        <p:spPr>
          <a:xfrm>
            <a:off x="212436" y="284741"/>
            <a:ext cx="11720946" cy="891020"/>
          </a:xfrm>
        </p:spPr>
        <p:txBody>
          <a:bodyPr/>
          <a:lstStyle/>
          <a:p>
            <a:r>
              <a:rPr lang="pt-BR" dirty="0"/>
              <a:t>Clique para editar o título Mestre</a:t>
            </a:r>
          </a:p>
        </p:txBody>
      </p:sp>
      <p:sp>
        <p:nvSpPr>
          <p:cNvPr id="20" name="Google Shape;184;p14">
            <a:extLst>
              <a:ext uri="{FF2B5EF4-FFF2-40B4-BE49-F238E27FC236}">
                <a16:creationId xmlns:a16="http://schemas.microsoft.com/office/drawing/2014/main" id="{7637A01B-21D7-844C-0F55-6D144FD3838F}"/>
              </a:ext>
            </a:extLst>
          </p:cNvPr>
          <p:cNvSpPr/>
          <p:nvPr/>
        </p:nvSpPr>
        <p:spPr>
          <a:xfrm>
            <a:off x="10532935" y="2158860"/>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4</a:t>
            </a:r>
            <a:endParaRPr dirty="0">
              <a:solidFill>
                <a:schemeClr val="bg1"/>
              </a:solidFill>
            </a:endParaRPr>
          </a:p>
        </p:txBody>
      </p:sp>
      <p:sp>
        <p:nvSpPr>
          <p:cNvPr id="22" name="Google Shape;186;p14">
            <a:extLst>
              <a:ext uri="{FF2B5EF4-FFF2-40B4-BE49-F238E27FC236}">
                <a16:creationId xmlns:a16="http://schemas.microsoft.com/office/drawing/2014/main" id="{F7838F79-063D-5652-1491-D495AB1E18C1}"/>
              </a:ext>
            </a:extLst>
          </p:cNvPr>
          <p:cNvSpPr/>
          <p:nvPr/>
        </p:nvSpPr>
        <p:spPr>
          <a:xfrm>
            <a:off x="10733683" y="2113793"/>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7;p14">
            <a:extLst>
              <a:ext uri="{FF2B5EF4-FFF2-40B4-BE49-F238E27FC236}">
                <a16:creationId xmlns:a16="http://schemas.microsoft.com/office/drawing/2014/main" id="{D13F9CD0-A47A-B673-176F-D1820D6E43A0}"/>
              </a:ext>
            </a:extLst>
          </p:cNvPr>
          <p:cNvSpPr/>
          <p:nvPr/>
        </p:nvSpPr>
        <p:spPr>
          <a:xfrm>
            <a:off x="10523639" y="2198999"/>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9;p14">
            <a:extLst>
              <a:ext uri="{FF2B5EF4-FFF2-40B4-BE49-F238E27FC236}">
                <a16:creationId xmlns:a16="http://schemas.microsoft.com/office/drawing/2014/main" id="{60C1CC23-6866-FEF5-1E99-0478B3EE6109}"/>
              </a:ext>
            </a:extLst>
          </p:cNvPr>
          <p:cNvSpPr/>
          <p:nvPr/>
        </p:nvSpPr>
        <p:spPr>
          <a:xfrm>
            <a:off x="10569185" y="4435114"/>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6</a:t>
            </a:r>
            <a:endParaRPr dirty="0">
              <a:solidFill>
                <a:schemeClr val="bg1"/>
              </a:solidFill>
            </a:endParaRPr>
          </a:p>
        </p:txBody>
      </p:sp>
      <p:sp>
        <p:nvSpPr>
          <p:cNvPr id="30" name="Google Shape;194;p14">
            <a:extLst>
              <a:ext uri="{FF2B5EF4-FFF2-40B4-BE49-F238E27FC236}">
                <a16:creationId xmlns:a16="http://schemas.microsoft.com/office/drawing/2014/main" id="{6EB52CD4-DB15-E642-AA1A-37804F00CCA6}"/>
              </a:ext>
            </a:extLst>
          </p:cNvPr>
          <p:cNvSpPr/>
          <p:nvPr/>
        </p:nvSpPr>
        <p:spPr>
          <a:xfrm>
            <a:off x="10733683" y="4389568"/>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p14">
            <a:extLst>
              <a:ext uri="{FF2B5EF4-FFF2-40B4-BE49-F238E27FC236}">
                <a16:creationId xmlns:a16="http://schemas.microsoft.com/office/drawing/2014/main" id="{55EFE258-C80D-1769-A710-D775FC5D7D8F}"/>
              </a:ext>
            </a:extLst>
          </p:cNvPr>
          <p:cNvSpPr/>
          <p:nvPr/>
        </p:nvSpPr>
        <p:spPr>
          <a:xfrm>
            <a:off x="10523639" y="4474773"/>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7;p14">
            <a:extLst>
              <a:ext uri="{FF2B5EF4-FFF2-40B4-BE49-F238E27FC236}">
                <a16:creationId xmlns:a16="http://schemas.microsoft.com/office/drawing/2014/main" id="{4BC931BC-2D4B-C081-4AA6-FBA5267FC887}"/>
              </a:ext>
            </a:extLst>
          </p:cNvPr>
          <p:cNvSpPr/>
          <p:nvPr userDrawn="1"/>
        </p:nvSpPr>
        <p:spPr>
          <a:xfrm>
            <a:off x="10569185" y="3297240"/>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5</a:t>
            </a:r>
            <a:endParaRPr dirty="0">
              <a:solidFill>
                <a:schemeClr val="bg1"/>
              </a:solidFill>
            </a:endParaRPr>
          </a:p>
        </p:txBody>
      </p:sp>
      <p:sp>
        <p:nvSpPr>
          <p:cNvPr id="36" name="Google Shape;200;p14">
            <a:extLst>
              <a:ext uri="{FF2B5EF4-FFF2-40B4-BE49-F238E27FC236}">
                <a16:creationId xmlns:a16="http://schemas.microsoft.com/office/drawing/2014/main" id="{971C1EA3-7A98-7641-15BF-7549F09A6B67}"/>
              </a:ext>
            </a:extLst>
          </p:cNvPr>
          <p:cNvSpPr/>
          <p:nvPr userDrawn="1"/>
        </p:nvSpPr>
        <p:spPr>
          <a:xfrm>
            <a:off x="10733683" y="3251694"/>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p14">
            <a:extLst>
              <a:ext uri="{FF2B5EF4-FFF2-40B4-BE49-F238E27FC236}">
                <a16:creationId xmlns:a16="http://schemas.microsoft.com/office/drawing/2014/main" id="{85AF4E60-D1BD-EFEC-1244-524933BC958E}"/>
              </a:ext>
            </a:extLst>
          </p:cNvPr>
          <p:cNvSpPr/>
          <p:nvPr userDrawn="1"/>
        </p:nvSpPr>
        <p:spPr>
          <a:xfrm>
            <a:off x="10523639" y="3336873"/>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3;p14">
            <a:extLst>
              <a:ext uri="{FF2B5EF4-FFF2-40B4-BE49-F238E27FC236}">
                <a16:creationId xmlns:a16="http://schemas.microsoft.com/office/drawing/2014/main" id="{3D2078EC-5914-FF22-3D8A-DFF627505A8C}"/>
              </a:ext>
            </a:extLst>
          </p:cNvPr>
          <p:cNvSpPr/>
          <p:nvPr userDrawn="1"/>
        </p:nvSpPr>
        <p:spPr>
          <a:xfrm>
            <a:off x="761745" y="2159206"/>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1</a:t>
            </a:r>
            <a:endParaRPr dirty="0">
              <a:solidFill>
                <a:schemeClr val="bg1"/>
              </a:solidFill>
            </a:endParaRPr>
          </a:p>
        </p:txBody>
      </p:sp>
      <p:sp>
        <p:nvSpPr>
          <p:cNvPr id="44" name="Google Shape;208;p14">
            <a:extLst>
              <a:ext uri="{FF2B5EF4-FFF2-40B4-BE49-F238E27FC236}">
                <a16:creationId xmlns:a16="http://schemas.microsoft.com/office/drawing/2014/main" id="{323C7831-DB01-A5FF-F641-00238A7BD4B3}"/>
              </a:ext>
            </a:extLst>
          </p:cNvPr>
          <p:cNvSpPr/>
          <p:nvPr userDrawn="1"/>
        </p:nvSpPr>
        <p:spPr>
          <a:xfrm>
            <a:off x="752476" y="2113793"/>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9;p14">
            <a:extLst>
              <a:ext uri="{FF2B5EF4-FFF2-40B4-BE49-F238E27FC236}">
                <a16:creationId xmlns:a16="http://schemas.microsoft.com/office/drawing/2014/main" id="{2EB3A98D-D2DA-BF48-8F5B-B20E682B5497}"/>
              </a:ext>
            </a:extLst>
          </p:cNvPr>
          <p:cNvSpPr/>
          <p:nvPr userDrawn="1"/>
        </p:nvSpPr>
        <p:spPr>
          <a:xfrm>
            <a:off x="1067088" y="2198999"/>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1;p14">
            <a:extLst>
              <a:ext uri="{FF2B5EF4-FFF2-40B4-BE49-F238E27FC236}">
                <a16:creationId xmlns:a16="http://schemas.microsoft.com/office/drawing/2014/main" id="{F89E0757-E1FF-45F8-BE60-0831494BA17A}"/>
              </a:ext>
            </a:extLst>
          </p:cNvPr>
          <p:cNvSpPr/>
          <p:nvPr userDrawn="1"/>
        </p:nvSpPr>
        <p:spPr>
          <a:xfrm>
            <a:off x="798021" y="4435114"/>
            <a:ext cx="539012" cy="539012"/>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3</a:t>
            </a:r>
            <a:endParaRPr dirty="0">
              <a:solidFill>
                <a:schemeClr val="bg1"/>
              </a:solidFill>
            </a:endParaRPr>
          </a:p>
        </p:txBody>
      </p:sp>
      <p:sp>
        <p:nvSpPr>
          <p:cNvPr id="49" name="Google Shape;213;p14">
            <a:extLst>
              <a:ext uri="{FF2B5EF4-FFF2-40B4-BE49-F238E27FC236}">
                <a16:creationId xmlns:a16="http://schemas.microsoft.com/office/drawing/2014/main" id="{8D3290CB-4630-383A-11F5-4A5CAB3149DB}"/>
              </a:ext>
            </a:extLst>
          </p:cNvPr>
          <p:cNvSpPr/>
          <p:nvPr userDrawn="1"/>
        </p:nvSpPr>
        <p:spPr>
          <a:xfrm>
            <a:off x="752476" y="4389568"/>
            <a:ext cx="420087" cy="535656"/>
          </a:xfrm>
          <a:custGeom>
            <a:avLst/>
            <a:gdLst/>
            <a:ahLst/>
            <a:cxnLst/>
            <a:rect l="l" t="t" r="r" b="b"/>
            <a:pathLst>
              <a:path w="15772" h="20111" fill="none" extrusionOk="0">
                <a:moveTo>
                  <a:pt x="3389" y="20110"/>
                </a:moveTo>
                <a:cubicBezTo>
                  <a:pt x="1298" y="17988"/>
                  <a:pt x="0" y="15043"/>
                  <a:pt x="0" y="11813"/>
                </a:cubicBezTo>
                <a:cubicBezTo>
                  <a:pt x="0" y="5289"/>
                  <a:pt x="5289" y="0"/>
                  <a:pt x="11813" y="0"/>
                </a:cubicBezTo>
                <a:cubicBezTo>
                  <a:pt x="13206" y="0"/>
                  <a:pt x="14536" y="254"/>
                  <a:pt x="15771"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4;p14">
            <a:extLst>
              <a:ext uri="{FF2B5EF4-FFF2-40B4-BE49-F238E27FC236}">
                <a16:creationId xmlns:a16="http://schemas.microsoft.com/office/drawing/2014/main" id="{717419BB-EF77-C83F-FBAE-649689050B81}"/>
              </a:ext>
            </a:extLst>
          </p:cNvPr>
          <p:cNvSpPr/>
          <p:nvPr userDrawn="1"/>
        </p:nvSpPr>
        <p:spPr>
          <a:xfrm>
            <a:off x="1067088" y="4474773"/>
            <a:ext cx="315492" cy="544925"/>
          </a:xfrm>
          <a:custGeom>
            <a:avLst/>
            <a:gdLst/>
            <a:ahLst/>
            <a:cxnLst/>
            <a:rect l="l" t="t" r="r" b="b"/>
            <a:pathLst>
              <a:path w="11845" h="20459" fill="none" extrusionOk="0">
                <a:moveTo>
                  <a:pt x="8108" y="0"/>
                </a:moveTo>
                <a:cubicBezTo>
                  <a:pt x="10388" y="2154"/>
                  <a:pt x="11845" y="5225"/>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6;p14">
            <a:extLst>
              <a:ext uri="{FF2B5EF4-FFF2-40B4-BE49-F238E27FC236}">
                <a16:creationId xmlns:a16="http://schemas.microsoft.com/office/drawing/2014/main" id="{5CBC18CE-0754-DA5F-EF56-DB175DE0E230}"/>
              </a:ext>
            </a:extLst>
          </p:cNvPr>
          <p:cNvSpPr/>
          <p:nvPr userDrawn="1"/>
        </p:nvSpPr>
        <p:spPr>
          <a:xfrm>
            <a:off x="798021" y="3297240"/>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2</a:t>
            </a:r>
            <a:endParaRPr dirty="0">
              <a:solidFill>
                <a:schemeClr val="bg1"/>
              </a:solidFill>
            </a:endParaRPr>
          </a:p>
        </p:txBody>
      </p:sp>
      <p:sp>
        <p:nvSpPr>
          <p:cNvPr id="55" name="Google Shape;219;p14">
            <a:extLst>
              <a:ext uri="{FF2B5EF4-FFF2-40B4-BE49-F238E27FC236}">
                <a16:creationId xmlns:a16="http://schemas.microsoft.com/office/drawing/2014/main" id="{8B4C1565-0ABF-D83F-2FC9-69539A04AA4F}"/>
              </a:ext>
            </a:extLst>
          </p:cNvPr>
          <p:cNvSpPr/>
          <p:nvPr userDrawn="1"/>
        </p:nvSpPr>
        <p:spPr>
          <a:xfrm>
            <a:off x="752476" y="3251694"/>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0;p14">
            <a:extLst>
              <a:ext uri="{FF2B5EF4-FFF2-40B4-BE49-F238E27FC236}">
                <a16:creationId xmlns:a16="http://schemas.microsoft.com/office/drawing/2014/main" id="{566EAB57-A4B4-BE53-4FC9-142B0816352F}"/>
              </a:ext>
            </a:extLst>
          </p:cNvPr>
          <p:cNvSpPr/>
          <p:nvPr userDrawn="1"/>
        </p:nvSpPr>
        <p:spPr>
          <a:xfrm>
            <a:off x="1067088" y="3336873"/>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2;p14">
            <a:extLst>
              <a:ext uri="{FF2B5EF4-FFF2-40B4-BE49-F238E27FC236}">
                <a16:creationId xmlns:a16="http://schemas.microsoft.com/office/drawing/2014/main" id="{941C2BF8-F47C-AA75-8346-EA780BA59969}"/>
              </a:ext>
            </a:extLst>
          </p:cNvPr>
          <p:cNvSpPr/>
          <p:nvPr userDrawn="1"/>
        </p:nvSpPr>
        <p:spPr>
          <a:xfrm>
            <a:off x="4361560" y="2155983"/>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3;p14">
            <a:extLst>
              <a:ext uri="{FF2B5EF4-FFF2-40B4-BE49-F238E27FC236}">
                <a16:creationId xmlns:a16="http://schemas.microsoft.com/office/drawing/2014/main" id="{AB95615C-CFC3-7AE9-D78B-0ACF46B5597C}"/>
              </a:ext>
            </a:extLst>
          </p:cNvPr>
          <p:cNvSpPr/>
          <p:nvPr userDrawn="1"/>
        </p:nvSpPr>
        <p:spPr>
          <a:xfrm>
            <a:off x="4240078" y="2428433"/>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4;p14">
            <a:extLst>
              <a:ext uri="{FF2B5EF4-FFF2-40B4-BE49-F238E27FC236}">
                <a16:creationId xmlns:a16="http://schemas.microsoft.com/office/drawing/2014/main" id="{91E4A9A8-6ECB-CA02-08E4-A0C796B39FD9}"/>
              </a:ext>
            </a:extLst>
          </p:cNvPr>
          <p:cNvSpPr/>
          <p:nvPr userDrawn="1"/>
        </p:nvSpPr>
        <p:spPr>
          <a:xfrm>
            <a:off x="4240078" y="4737927"/>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6;p14">
            <a:extLst>
              <a:ext uri="{FF2B5EF4-FFF2-40B4-BE49-F238E27FC236}">
                <a16:creationId xmlns:a16="http://schemas.microsoft.com/office/drawing/2014/main" id="{79077D2A-B93E-2922-B715-DFB68D397603}"/>
              </a:ext>
            </a:extLst>
          </p:cNvPr>
          <p:cNvSpPr/>
          <p:nvPr userDrawn="1"/>
        </p:nvSpPr>
        <p:spPr>
          <a:xfrm>
            <a:off x="7237901" y="2428433"/>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7;p14">
            <a:extLst>
              <a:ext uri="{FF2B5EF4-FFF2-40B4-BE49-F238E27FC236}">
                <a16:creationId xmlns:a16="http://schemas.microsoft.com/office/drawing/2014/main" id="{9E5DEF12-AEEC-0D4A-C431-4E05DB0EF499}"/>
              </a:ext>
            </a:extLst>
          </p:cNvPr>
          <p:cNvSpPr/>
          <p:nvPr userDrawn="1"/>
        </p:nvSpPr>
        <p:spPr>
          <a:xfrm>
            <a:off x="7026179" y="4737927"/>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8;p14">
            <a:extLst>
              <a:ext uri="{FF2B5EF4-FFF2-40B4-BE49-F238E27FC236}">
                <a16:creationId xmlns:a16="http://schemas.microsoft.com/office/drawing/2014/main" id="{101449A4-C4DC-DF3C-8ADA-20BCBA676371}"/>
              </a:ext>
            </a:extLst>
          </p:cNvPr>
          <p:cNvSpPr/>
          <p:nvPr userDrawn="1"/>
        </p:nvSpPr>
        <p:spPr>
          <a:xfrm>
            <a:off x="7614946" y="3580636"/>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Espaço Reservado para Texto 149">
            <a:extLst>
              <a:ext uri="{FF2B5EF4-FFF2-40B4-BE49-F238E27FC236}">
                <a16:creationId xmlns:a16="http://schemas.microsoft.com/office/drawing/2014/main" id="{B653F046-133A-4A05-FCA9-D5CADA010A5E}"/>
              </a:ext>
            </a:extLst>
          </p:cNvPr>
          <p:cNvSpPr>
            <a:spLocks noGrp="1"/>
          </p:cNvSpPr>
          <p:nvPr>
            <p:ph type="body" sz="quarter" idx="13"/>
          </p:nvPr>
        </p:nvSpPr>
        <p:spPr>
          <a:xfrm>
            <a:off x="1483866" y="2267575"/>
            <a:ext cx="2676946" cy="365100"/>
          </a:xfrm>
        </p:spPr>
        <p:txBody>
          <a:bodyPr>
            <a:normAutofit/>
          </a:bodyPr>
          <a:lstStyle>
            <a:lvl1pPr marL="0" indent="0">
              <a:buNone/>
              <a:defRPr sz="1800" b="1" baseline="0"/>
            </a:lvl1pPr>
          </a:lstStyle>
          <a:p>
            <a:pPr lvl="0"/>
            <a:endParaRPr lang="pt-BR" dirty="0"/>
          </a:p>
        </p:txBody>
      </p:sp>
      <p:sp>
        <p:nvSpPr>
          <p:cNvPr id="152" name="Google Shape;228;p14">
            <a:extLst>
              <a:ext uri="{FF2B5EF4-FFF2-40B4-BE49-F238E27FC236}">
                <a16:creationId xmlns:a16="http://schemas.microsoft.com/office/drawing/2014/main" id="{E658348B-9C18-AE1F-4E9E-5C40D81A2658}"/>
              </a:ext>
            </a:extLst>
          </p:cNvPr>
          <p:cNvSpPr/>
          <p:nvPr userDrawn="1"/>
        </p:nvSpPr>
        <p:spPr>
          <a:xfrm>
            <a:off x="4254562" y="3569157"/>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Espaço Reservado para Texto 149">
            <a:extLst>
              <a:ext uri="{FF2B5EF4-FFF2-40B4-BE49-F238E27FC236}">
                <a16:creationId xmlns:a16="http://schemas.microsoft.com/office/drawing/2014/main" id="{175F7639-F439-8063-38B5-BCA78233E47D}"/>
              </a:ext>
            </a:extLst>
          </p:cNvPr>
          <p:cNvSpPr>
            <a:spLocks noGrp="1"/>
          </p:cNvSpPr>
          <p:nvPr>
            <p:ph type="body" sz="quarter" idx="14"/>
          </p:nvPr>
        </p:nvSpPr>
        <p:spPr>
          <a:xfrm>
            <a:off x="1483866" y="3396838"/>
            <a:ext cx="2676946" cy="365100"/>
          </a:xfrm>
        </p:spPr>
        <p:txBody>
          <a:bodyPr>
            <a:normAutofit/>
          </a:bodyPr>
          <a:lstStyle>
            <a:lvl1pPr marL="0" indent="0">
              <a:buNone/>
              <a:defRPr sz="1800" b="1" baseline="0"/>
            </a:lvl1pPr>
          </a:lstStyle>
          <a:p>
            <a:pPr lvl="0"/>
            <a:endParaRPr lang="pt-BR" dirty="0"/>
          </a:p>
        </p:txBody>
      </p:sp>
      <p:sp>
        <p:nvSpPr>
          <p:cNvPr id="7" name="Espaço Reservado para Texto 149">
            <a:extLst>
              <a:ext uri="{FF2B5EF4-FFF2-40B4-BE49-F238E27FC236}">
                <a16:creationId xmlns:a16="http://schemas.microsoft.com/office/drawing/2014/main" id="{B68238A1-C10A-5199-A5DA-6DD663439CF0}"/>
              </a:ext>
            </a:extLst>
          </p:cNvPr>
          <p:cNvSpPr>
            <a:spLocks noGrp="1"/>
          </p:cNvSpPr>
          <p:nvPr>
            <p:ph type="body" sz="quarter" idx="15"/>
          </p:nvPr>
        </p:nvSpPr>
        <p:spPr>
          <a:xfrm>
            <a:off x="1483866" y="4511380"/>
            <a:ext cx="2676946" cy="365100"/>
          </a:xfrm>
        </p:spPr>
        <p:txBody>
          <a:bodyPr>
            <a:normAutofit/>
          </a:bodyPr>
          <a:lstStyle>
            <a:lvl1pPr marL="0" indent="0">
              <a:buNone/>
              <a:defRPr sz="1800" b="1" baseline="0"/>
            </a:lvl1pPr>
          </a:lstStyle>
          <a:p>
            <a:pPr lvl="0"/>
            <a:endParaRPr lang="pt-BR" dirty="0"/>
          </a:p>
        </p:txBody>
      </p:sp>
      <p:sp>
        <p:nvSpPr>
          <p:cNvPr id="8" name="Espaço Reservado para Texto 149">
            <a:extLst>
              <a:ext uri="{FF2B5EF4-FFF2-40B4-BE49-F238E27FC236}">
                <a16:creationId xmlns:a16="http://schemas.microsoft.com/office/drawing/2014/main" id="{1EDC08D7-A44D-C0A6-9F22-B70BF39CEE97}"/>
              </a:ext>
            </a:extLst>
          </p:cNvPr>
          <p:cNvSpPr>
            <a:spLocks noGrp="1"/>
          </p:cNvSpPr>
          <p:nvPr>
            <p:ph type="body" sz="quarter" idx="16"/>
          </p:nvPr>
        </p:nvSpPr>
        <p:spPr>
          <a:xfrm>
            <a:off x="7828040" y="2247836"/>
            <a:ext cx="2676946" cy="365100"/>
          </a:xfrm>
        </p:spPr>
        <p:txBody>
          <a:bodyPr>
            <a:normAutofit/>
          </a:bodyPr>
          <a:lstStyle>
            <a:lvl1pPr marL="0" indent="0" algn="r">
              <a:buNone/>
              <a:defRPr sz="1800" b="1" baseline="0"/>
            </a:lvl1pPr>
          </a:lstStyle>
          <a:p>
            <a:pPr lvl="0"/>
            <a:endParaRPr lang="pt-BR" dirty="0"/>
          </a:p>
        </p:txBody>
      </p:sp>
      <p:sp>
        <p:nvSpPr>
          <p:cNvPr id="19" name="Espaço Reservado para Texto 149">
            <a:extLst>
              <a:ext uri="{FF2B5EF4-FFF2-40B4-BE49-F238E27FC236}">
                <a16:creationId xmlns:a16="http://schemas.microsoft.com/office/drawing/2014/main" id="{009541B0-92A8-AE3D-68BF-86F28C73BCFE}"/>
              </a:ext>
            </a:extLst>
          </p:cNvPr>
          <p:cNvSpPr>
            <a:spLocks noGrp="1"/>
          </p:cNvSpPr>
          <p:nvPr>
            <p:ph type="body" sz="quarter" idx="17"/>
          </p:nvPr>
        </p:nvSpPr>
        <p:spPr>
          <a:xfrm>
            <a:off x="7822485" y="3379687"/>
            <a:ext cx="2676946" cy="365100"/>
          </a:xfrm>
        </p:spPr>
        <p:txBody>
          <a:bodyPr>
            <a:normAutofit/>
          </a:bodyPr>
          <a:lstStyle>
            <a:lvl1pPr marL="0" indent="0" algn="r">
              <a:buNone/>
              <a:defRPr sz="1800" b="1" baseline="0"/>
            </a:lvl1pPr>
          </a:lstStyle>
          <a:p>
            <a:pPr lvl="0"/>
            <a:endParaRPr lang="pt-BR" dirty="0"/>
          </a:p>
        </p:txBody>
      </p:sp>
      <p:sp>
        <p:nvSpPr>
          <p:cNvPr id="21" name="Espaço Reservado para Texto 149">
            <a:extLst>
              <a:ext uri="{FF2B5EF4-FFF2-40B4-BE49-F238E27FC236}">
                <a16:creationId xmlns:a16="http://schemas.microsoft.com/office/drawing/2014/main" id="{43151815-E7BC-59C0-05B2-2E741049116A}"/>
              </a:ext>
            </a:extLst>
          </p:cNvPr>
          <p:cNvSpPr>
            <a:spLocks noGrp="1"/>
          </p:cNvSpPr>
          <p:nvPr>
            <p:ph type="body" sz="quarter" idx="18"/>
          </p:nvPr>
        </p:nvSpPr>
        <p:spPr>
          <a:xfrm>
            <a:off x="7822485" y="4524187"/>
            <a:ext cx="2676946" cy="365100"/>
          </a:xfrm>
        </p:spPr>
        <p:txBody>
          <a:bodyPr>
            <a:normAutofit/>
          </a:bodyPr>
          <a:lstStyle>
            <a:lvl1pPr marL="0" indent="0" algn="r">
              <a:buNone/>
              <a:defRPr sz="1800" b="1" baseline="0"/>
            </a:lvl1pPr>
          </a:lstStyle>
          <a:p>
            <a:pPr lvl="0"/>
            <a:endParaRPr lang="pt-BR" dirty="0"/>
          </a:p>
        </p:txBody>
      </p:sp>
    </p:spTree>
    <p:extLst>
      <p:ext uri="{BB962C8B-B14F-4D97-AF65-F5344CB8AC3E}">
        <p14:creationId xmlns:p14="http://schemas.microsoft.com/office/powerpoint/2010/main" val="1284064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Somente Título">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129B66FB-1284-E03B-D2CB-DD023257CAF8}"/>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2E04D9A1-A71B-0097-1E89-31885122310B}"/>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
        <p:nvSpPr>
          <p:cNvPr id="6" name="Título 1">
            <a:extLst>
              <a:ext uri="{FF2B5EF4-FFF2-40B4-BE49-F238E27FC236}">
                <a16:creationId xmlns:a16="http://schemas.microsoft.com/office/drawing/2014/main" id="{8E54781E-655F-985C-0ECF-82048B5202CE}"/>
              </a:ext>
            </a:extLst>
          </p:cNvPr>
          <p:cNvSpPr>
            <a:spLocks noGrp="1"/>
          </p:cNvSpPr>
          <p:nvPr>
            <p:ph type="title"/>
          </p:nvPr>
        </p:nvSpPr>
        <p:spPr>
          <a:xfrm>
            <a:off x="212436" y="284741"/>
            <a:ext cx="11720946" cy="891020"/>
          </a:xfrm>
        </p:spPr>
        <p:txBody>
          <a:bodyPr/>
          <a:lstStyle/>
          <a:p>
            <a:r>
              <a:rPr lang="pt-BR" dirty="0"/>
              <a:t>Clique para editar o título Mestre</a:t>
            </a:r>
          </a:p>
        </p:txBody>
      </p:sp>
      <p:sp>
        <p:nvSpPr>
          <p:cNvPr id="20" name="Google Shape;184;p14">
            <a:extLst>
              <a:ext uri="{FF2B5EF4-FFF2-40B4-BE49-F238E27FC236}">
                <a16:creationId xmlns:a16="http://schemas.microsoft.com/office/drawing/2014/main" id="{7637A01B-21D7-844C-0F55-6D144FD3838F}"/>
              </a:ext>
            </a:extLst>
          </p:cNvPr>
          <p:cNvSpPr/>
          <p:nvPr/>
        </p:nvSpPr>
        <p:spPr>
          <a:xfrm>
            <a:off x="10532935" y="2158860"/>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3</a:t>
            </a:r>
            <a:endParaRPr dirty="0">
              <a:solidFill>
                <a:schemeClr val="bg1"/>
              </a:solidFill>
            </a:endParaRPr>
          </a:p>
        </p:txBody>
      </p:sp>
      <p:sp>
        <p:nvSpPr>
          <p:cNvPr id="22" name="Google Shape;186;p14">
            <a:extLst>
              <a:ext uri="{FF2B5EF4-FFF2-40B4-BE49-F238E27FC236}">
                <a16:creationId xmlns:a16="http://schemas.microsoft.com/office/drawing/2014/main" id="{F7838F79-063D-5652-1491-D495AB1E18C1}"/>
              </a:ext>
            </a:extLst>
          </p:cNvPr>
          <p:cNvSpPr/>
          <p:nvPr/>
        </p:nvSpPr>
        <p:spPr>
          <a:xfrm>
            <a:off x="10733683" y="2113793"/>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7;p14">
            <a:extLst>
              <a:ext uri="{FF2B5EF4-FFF2-40B4-BE49-F238E27FC236}">
                <a16:creationId xmlns:a16="http://schemas.microsoft.com/office/drawing/2014/main" id="{D13F9CD0-A47A-B673-176F-D1820D6E43A0}"/>
              </a:ext>
            </a:extLst>
          </p:cNvPr>
          <p:cNvSpPr/>
          <p:nvPr/>
        </p:nvSpPr>
        <p:spPr>
          <a:xfrm>
            <a:off x="10523639" y="2198999"/>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9;p14">
            <a:extLst>
              <a:ext uri="{FF2B5EF4-FFF2-40B4-BE49-F238E27FC236}">
                <a16:creationId xmlns:a16="http://schemas.microsoft.com/office/drawing/2014/main" id="{60C1CC23-6866-FEF5-1E99-0478B3EE6109}"/>
              </a:ext>
            </a:extLst>
          </p:cNvPr>
          <p:cNvSpPr/>
          <p:nvPr/>
        </p:nvSpPr>
        <p:spPr>
          <a:xfrm>
            <a:off x="10569185" y="4435114"/>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4</a:t>
            </a:r>
            <a:endParaRPr dirty="0">
              <a:solidFill>
                <a:schemeClr val="bg1"/>
              </a:solidFill>
            </a:endParaRPr>
          </a:p>
        </p:txBody>
      </p:sp>
      <p:sp>
        <p:nvSpPr>
          <p:cNvPr id="30" name="Google Shape;194;p14">
            <a:extLst>
              <a:ext uri="{FF2B5EF4-FFF2-40B4-BE49-F238E27FC236}">
                <a16:creationId xmlns:a16="http://schemas.microsoft.com/office/drawing/2014/main" id="{6EB52CD4-DB15-E642-AA1A-37804F00CCA6}"/>
              </a:ext>
            </a:extLst>
          </p:cNvPr>
          <p:cNvSpPr/>
          <p:nvPr/>
        </p:nvSpPr>
        <p:spPr>
          <a:xfrm>
            <a:off x="10733683" y="4389568"/>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p14">
            <a:extLst>
              <a:ext uri="{FF2B5EF4-FFF2-40B4-BE49-F238E27FC236}">
                <a16:creationId xmlns:a16="http://schemas.microsoft.com/office/drawing/2014/main" id="{55EFE258-C80D-1769-A710-D775FC5D7D8F}"/>
              </a:ext>
            </a:extLst>
          </p:cNvPr>
          <p:cNvSpPr/>
          <p:nvPr/>
        </p:nvSpPr>
        <p:spPr>
          <a:xfrm>
            <a:off x="10523639" y="4474773"/>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3;p14">
            <a:extLst>
              <a:ext uri="{FF2B5EF4-FFF2-40B4-BE49-F238E27FC236}">
                <a16:creationId xmlns:a16="http://schemas.microsoft.com/office/drawing/2014/main" id="{3D2078EC-5914-FF22-3D8A-DFF627505A8C}"/>
              </a:ext>
            </a:extLst>
          </p:cNvPr>
          <p:cNvSpPr/>
          <p:nvPr userDrawn="1"/>
        </p:nvSpPr>
        <p:spPr>
          <a:xfrm>
            <a:off x="761745" y="2159206"/>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1</a:t>
            </a:r>
            <a:endParaRPr dirty="0">
              <a:solidFill>
                <a:schemeClr val="bg1"/>
              </a:solidFill>
            </a:endParaRPr>
          </a:p>
        </p:txBody>
      </p:sp>
      <p:sp>
        <p:nvSpPr>
          <p:cNvPr id="44" name="Google Shape;208;p14">
            <a:extLst>
              <a:ext uri="{FF2B5EF4-FFF2-40B4-BE49-F238E27FC236}">
                <a16:creationId xmlns:a16="http://schemas.microsoft.com/office/drawing/2014/main" id="{323C7831-DB01-A5FF-F641-00238A7BD4B3}"/>
              </a:ext>
            </a:extLst>
          </p:cNvPr>
          <p:cNvSpPr/>
          <p:nvPr userDrawn="1"/>
        </p:nvSpPr>
        <p:spPr>
          <a:xfrm>
            <a:off x="752476" y="2113793"/>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9;p14">
            <a:extLst>
              <a:ext uri="{FF2B5EF4-FFF2-40B4-BE49-F238E27FC236}">
                <a16:creationId xmlns:a16="http://schemas.microsoft.com/office/drawing/2014/main" id="{2EB3A98D-D2DA-BF48-8F5B-B20E682B5497}"/>
              </a:ext>
            </a:extLst>
          </p:cNvPr>
          <p:cNvSpPr/>
          <p:nvPr userDrawn="1"/>
        </p:nvSpPr>
        <p:spPr>
          <a:xfrm>
            <a:off x="1067088" y="2198999"/>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1;p14">
            <a:extLst>
              <a:ext uri="{FF2B5EF4-FFF2-40B4-BE49-F238E27FC236}">
                <a16:creationId xmlns:a16="http://schemas.microsoft.com/office/drawing/2014/main" id="{F89E0757-E1FF-45F8-BE60-0831494BA17A}"/>
              </a:ext>
            </a:extLst>
          </p:cNvPr>
          <p:cNvSpPr/>
          <p:nvPr userDrawn="1"/>
        </p:nvSpPr>
        <p:spPr>
          <a:xfrm>
            <a:off x="798021" y="4435114"/>
            <a:ext cx="539012" cy="539012"/>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rPr>
              <a:t>2</a:t>
            </a:r>
            <a:endParaRPr dirty="0">
              <a:solidFill>
                <a:schemeClr val="bg1"/>
              </a:solidFill>
            </a:endParaRPr>
          </a:p>
        </p:txBody>
      </p:sp>
      <p:sp>
        <p:nvSpPr>
          <p:cNvPr id="49" name="Google Shape;213;p14">
            <a:extLst>
              <a:ext uri="{FF2B5EF4-FFF2-40B4-BE49-F238E27FC236}">
                <a16:creationId xmlns:a16="http://schemas.microsoft.com/office/drawing/2014/main" id="{8D3290CB-4630-383A-11F5-4A5CAB3149DB}"/>
              </a:ext>
            </a:extLst>
          </p:cNvPr>
          <p:cNvSpPr/>
          <p:nvPr userDrawn="1"/>
        </p:nvSpPr>
        <p:spPr>
          <a:xfrm>
            <a:off x="752476" y="4389568"/>
            <a:ext cx="420087" cy="535656"/>
          </a:xfrm>
          <a:custGeom>
            <a:avLst/>
            <a:gdLst/>
            <a:ahLst/>
            <a:cxnLst/>
            <a:rect l="l" t="t" r="r" b="b"/>
            <a:pathLst>
              <a:path w="15772" h="20111" fill="none" extrusionOk="0">
                <a:moveTo>
                  <a:pt x="3389" y="20110"/>
                </a:moveTo>
                <a:cubicBezTo>
                  <a:pt x="1298" y="17988"/>
                  <a:pt x="0" y="15043"/>
                  <a:pt x="0" y="11813"/>
                </a:cubicBezTo>
                <a:cubicBezTo>
                  <a:pt x="0" y="5289"/>
                  <a:pt x="5289" y="0"/>
                  <a:pt x="11813" y="0"/>
                </a:cubicBezTo>
                <a:cubicBezTo>
                  <a:pt x="13206" y="0"/>
                  <a:pt x="14536" y="254"/>
                  <a:pt x="15771"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4;p14">
            <a:extLst>
              <a:ext uri="{FF2B5EF4-FFF2-40B4-BE49-F238E27FC236}">
                <a16:creationId xmlns:a16="http://schemas.microsoft.com/office/drawing/2014/main" id="{717419BB-EF77-C83F-FBAE-649689050B81}"/>
              </a:ext>
            </a:extLst>
          </p:cNvPr>
          <p:cNvSpPr/>
          <p:nvPr userDrawn="1"/>
        </p:nvSpPr>
        <p:spPr>
          <a:xfrm>
            <a:off x="1067088" y="4474773"/>
            <a:ext cx="315492" cy="544925"/>
          </a:xfrm>
          <a:custGeom>
            <a:avLst/>
            <a:gdLst/>
            <a:ahLst/>
            <a:cxnLst/>
            <a:rect l="l" t="t" r="r" b="b"/>
            <a:pathLst>
              <a:path w="11845" h="20459" fill="none" extrusionOk="0">
                <a:moveTo>
                  <a:pt x="8108" y="0"/>
                </a:moveTo>
                <a:cubicBezTo>
                  <a:pt x="10388" y="2154"/>
                  <a:pt x="11845" y="5225"/>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2;p14">
            <a:extLst>
              <a:ext uri="{FF2B5EF4-FFF2-40B4-BE49-F238E27FC236}">
                <a16:creationId xmlns:a16="http://schemas.microsoft.com/office/drawing/2014/main" id="{941C2BF8-F47C-AA75-8346-EA780BA59969}"/>
              </a:ext>
            </a:extLst>
          </p:cNvPr>
          <p:cNvSpPr/>
          <p:nvPr userDrawn="1"/>
        </p:nvSpPr>
        <p:spPr>
          <a:xfrm>
            <a:off x="4361560" y="2155983"/>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3;p14">
            <a:extLst>
              <a:ext uri="{FF2B5EF4-FFF2-40B4-BE49-F238E27FC236}">
                <a16:creationId xmlns:a16="http://schemas.microsoft.com/office/drawing/2014/main" id="{AB95615C-CFC3-7AE9-D78B-0ACF46B5597C}"/>
              </a:ext>
            </a:extLst>
          </p:cNvPr>
          <p:cNvSpPr/>
          <p:nvPr userDrawn="1"/>
        </p:nvSpPr>
        <p:spPr>
          <a:xfrm>
            <a:off x="4240078" y="2428433"/>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4;p14">
            <a:extLst>
              <a:ext uri="{FF2B5EF4-FFF2-40B4-BE49-F238E27FC236}">
                <a16:creationId xmlns:a16="http://schemas.microsoft.com/office/drawing/2014/main" id="{91E4A9A8-6ECB-CA02-08E4-A0C796B39FD9}"/>
              </a:ext>
            </a:extLst>
          </p:cNvPr>
          <p:cNvSpPr/>
          <p:nvPr userDrawn="1"/>
        </p:nvSpPr>
        <p:spPr>
          <a:xfrm>
            <a:off x="4240078" y="4737927"/>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6;p14">
            <a:extLst>
              <a:ext uri="{FF2B5EF4-FFF2-40B4-BE49-F238E27FC236}">
                <a16:creationId xmlns:a16="http://schemas.microsoft.com/office/drawing/2014/main" id="{79077D2A-B93E-2922-B715-DFB68D397603}"/>
              </a:ext>
            </a:extLst>
          </p:cNvPr>
          <p:cNvSpPr/>
          <p:nvPr userDrawn="1"/>
        </p:nvSpPr>
        <p:spPr>
          <a:xfrm>
            <a:off x="7237901" y="2428433"/>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7;p14">
            <a:extLst>
              <a:ext uri="{FF2B5EF4-FFF2-40B4-BE49-F238E27FC236}">
                <a16:creationId xmlns:a16="http://schemas.microsoft.com/office/drawing/2014/main" id="{9E5DEF12-AEEC-0D4A-C431-4E05DB0EF499}"/>
              </a:ext>
            </a:extLst>
          </p:cNvPr>
          <p:cNvSpPr/>
          <p:nvPr userDrawn="1"/>
        </p:nvSpPr>
        <p:spPr>
          <a:xfrm>
            <a:off x="7026179" y="4737927"/>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Espaço Reservado para Texto 149">
            <a:extLst>
              <a:ext uri="{FF2B5EF4-FFF2-40B4-BE49-F238E27FC236}">
                <a16:creationId xmlns:a16="http://schemas.microsoft.com/office/drawing/2014/main" id="{B653F046-133A-4A05-FCA9-D5CADA010A5E}"/>
              </a:ext>
            </a:extLst>
          </p:cNvPr>
          <p:cNvSpPr>
            <a:spLocks noGrp="1"/>
          </p:cNvSpPr>
          <p:nvPr>
            <p:ph type="body" sz="quarter" idx="13"/>
          </p:nvPr>
        </p:nvSpPr>
        <p:spPr>
          <a:xfrm>
            <a:off x="1483866" y="2267575"/>
            <a:ext cx="2676946" cy="365100"/>
          </a:xfrm>
        </p:spPr>
        <p:txBody>
          <a:bodyPr>
            <a:normAutofit/>
          </a:bodyPr>
          <a:lstStyle>
            <a:lvl1pPr marL="0" indent="0">
              <a:buNone/>
              <a:defRPr sz="1800" b="1" baseline="0"/>
            </a:lvl1pPr>
          </a:lstStyle>
          <a:p>
            <a:pPr lvl="0"/>
            <a:endParaRPr lang="pt-BR" dirty="0"/>
          </a:p>
        </p:txBody>
      </p:sp>
      <p:sp>
        <p:nvSpPr>
          <p:cNvPr id="7" name="Espaço Reservado para Texto 149">
            <a:extLst>
              <a:ext uri="{FF2B5EF4-FFF2-40B4-BE49-F238E27FC236}">
                <a16:creationId xmlns:a16="http://schemas.microsoft.com/office/drawing/2014/main" id="{B68238A1-C10A-5199-A5DA-6DD663439CF0}"/>
              </a:ext>
            </a:extLst>
          </p:cNvPr>
          <p:cNvSpPr>
            <a:spLocks noGrp="1"/>
          </p:cNvSpPr>
          <p:nvPr>
            <p:ph type="body" sz="quarter" idx="15"/>
          </p:nvPr>
        </p:nvSpPr>
        <p:spPr>
          <a:xfrm>
            <a:off x="1483866" y="4511380"/>
            <a:ext cx="2676946" cy="365100"/>
          </a:xfrm>
        </p:spPr>
        <p:txBody>
          <a:bodyPr>
            <a:normAutofit/>
          </a:bodyPr>
          <a:lstStyle>
            <a:lvl1pPr marL="0" indent="0">
              <a:buNone/>
              <a:defRPr sz="1800" b="1" baseline="0"/>
            </a:lvl1pPr>
          </a:lstStyle>
          <a:p>
            <a:pPr lvl="0"/>
            <a:endParaRPr lang="pt-BR" dirty="0"/>
          </a:p>
        </p:txBody>
      </p:sp>
      <p:sp>
        <p:nvSpPr>
          <p:cNvPr id="8" name="Espaço Reservado para Texto 149">
            <a:extLst>
              <a:ext uri="{FF2B5EF4-FFF2-40B4-BE49-F238E27FC236}">
                <a16:creationId xmlns:a16="http://schemas.microsoft.com/office/drawing/2014/main" id="{1EDC08D7-A44D-C0A6-9F22-B70BF39CEE97}"/>
              </a:ext>
            </a:extLst>
          </p:cNvPr>
          <p:cNvSpPr>
            <a:spLocks noGrp="1"/>
          </p:cNvSpPr>
          <p:nvPr>
            <p:ph type="body" sz="quarter" idx="16"/>
          </p:nvPr>
        </p:nvSpPr>
        <p:spPr>
          <a:xfrm>
            <a:off x="7828040" y="2247836"/>
            <a:ext cx="2676946" cy="365100"/>
          </a:xfrm>
        </p:spPr>
        <p:txBody>
          <a:bodyPr>
            <a:normAutofit/>
          </a:bodyPr>
          <a:lstStyle>
            <a:lvl1pPr marL="0" indent="0" algn="r">
              <a:buNone/>
              <a:defRPr sz="1800" b="1" baseline="0"/>
            </a:lvl1pPr>
          </a:lstStyle>
          <a:p>
            <a:pPr lvl="0"/>
            <a:endParaRPr lang="pt-BR" dirty="0"/>
          </a:p>
        </p:txBody>
      </p:sp>
      <p:sp>
        <p:nvSpPr>
          <p:cNvPr id="21" name="Espaço Reservado para Texto 149">
            <a:extLst>
              <a:ext uri="{FF2B5EF4-FFF2-40B4-BE49-F238E27FC236}">
                <a16:creationId xmlns:a16="http://schemas.microsoft.com/office/drawing/2014/main" id="{43151815-E7BC-59C0-05B2-2E741049116A}"/>
              </a:ext>
            </a:extLst>
          </p:cNvPr>
          <p:cNvSpPr>
            <a:spLocks noGrp="1"/>
          </p:cNvSpPr>
          <p:nvPr>
            <p:ph type="body" sz="quarter" idx="18"/>
          </p:nvPr>
        </p:nvSpPr>
        <p:spPr>
          <a:xfrm>
            <a:off x="7822485" y="4524187"/>
            <a:ext cx="2676946" cy="365100"/>
          </a:xfrm>
        </p:spPr>
        <p:txBody>
          <a:bodyPr>
            <a:normAutofit/>
          </a:bodyPr>
          <a:lstStyle>
            <a:lvl1pPr marL="0" indent="0" algn="r">
              <a:buNone/>
              <a:defRPr sz="1800" b="1" baseline="0"/>
            </a:lvl1pPr>
          </a:lstStyle>
          <a:p>
            <a:pPr lvl="0"/>
            <a:endParaRPr lang="pt-BR" dirty="0"/>
          </a:p>
        </p:txBody>
      </p:sp>
    </p:spTree>
    <p:extLst>
      <p:ext uri="{BB962C8B-B14F-4D97-AF65-F5344CB8AC3E}">
        <p14:creationId xmlns:p14="http://schemas.microsoft.com/office/powerpoint/2010/main" val="1850718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638A6-F36B-ED72-6302-B55FA932E6E8}"/>
              </a:ext>
            </a:extLst>
          </p:cNvPr>
          <p:cNvSpPr>
            <a:spLocks noGrp="1"/>
          </p:cNvSpPr>
          <p:nvPr>
            <p:ph type="title"/>
          </p:nvPr>
        </p:nvSpPr>
        <p:spPr>
          <a:xfrm>
            <a:off x="212436" y="284741"/>
            <a:ext cx="11720946" cy="891020"/>
          </a:xfrm>
        </p:spPr>
        <p:txBody>
          <a:bodyPr/>
          <a:lstStyle/>
          <a:p>
            <a:r>
              <a:rPr lang="pt-BR" dirty="0"/>
              <a:t>Clique para editar o título Mestre</a:t>
            </a:r>
          </a:p>
        </p:txBody>
      </p:sp>
      <p:sp>
        <p:nvSpPr>
          <p:cNvPr id="4" name="Espaço Reservado para Rodapé 3">
            <a:extLst>
              <a:ext uri="{FF2B5EF4-FFF2-40B4-BE49-F238E27FC236}">
                <a16:creationId xmlns:a16="http://schemas.microsoft.com/office/drawing/2014/main" id="{27DAC1B8-DF1E-B106-BBF2-F2702A786BAB}"/>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06FB1C4E-505E-6C96-80A2-9DB853AB9422}"/>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dirty="0"/>
          </a:p>
        </p:txBody>
      </p:sp>
      <p:sp>
        <p:nvSpPr>
          <p:cNvPr id="13" name="Google Shape;190;p34">
            <a:extLst>
              <a:ext uri="{FF2B5EF4-FFF2-40B4-BE49-F238E27FC236}">
                <a16:creationId xmlns:a16="http://schemas.microsoft.com/office/drawing/2014/main" id="{5339789D-BA57-098A-ED4E-A0419BF55EA9}"/>
              </a:ext>
            </a:extLst>
          </p:cNvPr>
          <p:cNvSpPr/>
          <p:nvPr userDrawn="1"/>
        </p:nvSpPr>
        <p:spPr>
          <a:xfrm>
            <a:off x="8525157" y="1902690"/>
            <a:ext cx="3240000" cy="2880000"/>
          </a:xfrm>
          <a:prstGeom prst="rect">
            <a:avLst/>
          </a:prstGeom>
          <a:solidFill>
            <a:srgbClr val="4EB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1;p34">
            <a:extLst>
              <a:ext uri="{FF2B5EF4-FFF2-40B4-BE49-F238E27FC236}">
                <a16:creationId xmlns:a16="http://schemas.microsoft.com/office/drawing/2014/main" id="{FAE55AC2-EEA2-3F6B-4510-BF910E66A27E}"/>
              </a:ext>
            </a:extLst>
          </p:cNvPr>
          <p:cNvSpPr/>
          <p:nvPr userDrawn="1"/>
        </p:nvSpPr>
        <p:spPr>
          <a:xfrm>
            <a:off x="4520795" y="1902690"/>
            <a:ext cx="3240000" cy="2880000"/>
          </a:xfrm>
          <a:prstGeom prst="rect">
            <a:avLst/>
          </a:prstGeom>
          <a:solidFill>
            <a:srgbClr val="4EB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2;p34">
            <a:extLst>
              <a:ext uri="{FF2B5EF4-FFF2-40B4-BE49-F238E27FC236}">
                <a16:creationId xmlns:a16="http://schemas.microsoft.com/office/drawing/2014/main" id="{41CA4AAE-074B-BE36-9D12-7ADC4CAD1E04}"/>
              </a:ext>
            </a:extLst>
          </p:cNvPr>
          <p:cNvSpPr/>
          <p:nvPr userDrawn="1"/>
        </p:nvSpPr>
        <p:spPr>
          <a:xfrm>
            <a:off x="424873" y="1902690"/>
            <a:ext cx="3240000" cy="2880000"/>
          </a:xfrm>
          <a:prstGeom prst="rect">
            <a:avLst/>
          </a:prstGeom>
          <a:solidFill>
            <a:srgbClr val="4EB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p34">
            <a:extLst>
              <a:ext uri="{FF2B5EF4-FFF2-40B4-BE49-F238E27FC236}">
                <a16:creationId xmlns:a16="http://schemas.microsoft.com/office/drawing/2014/main" id="{AE3C0B20-3A9F-D62C-BC0F-0DA9E88DA610}"/>
              </a:ext>
            </a:extLst>
          </p:cNvPr>
          <p:cNvSpPr txBox="1">
            <a:spLocks noGrp="1"/>
          </p:cNvSpPr>
          <p:nvPr>
            <p:ph type="subTitle" idx="1"/>
          </p:nvPr>
        </p:nvSpPr>
        <p:spPr>
          <a:xfrm>
            <a:off x="873238" y="2986892"/>
            <a:ext cx="219780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Mars</a:t>
            </a:r>
            <a:endParaRPr dirty="0"/>
          </a:p>
        </p:txBody>
      </p:sp>
      <p:sp>
        <p:nvSpPr>
          <p:cNvPr id="17" name="Google Shape;195;p34">
            <a:extLst>
              <a:ext uri="{FF2B5EF4-FFF2-40B4-BE49-F238E27FC236}">
                <a16:creationId xmlns:a16="http://schemas.microsoft.com/office/drawing/2014/main" id="{5AA6DB59-C300-FB02-24B9-0C09662B09FD}"/>
              </a:ext>
            </a:extLst>
          </p:cNvPr>
          <p:cNvSpPr txBox="1">
            <a:spLocks/>
          </p:cNvSpPr>
          <p:nvPr userDrawn="1"/>
        </p:nvSpPr>
        <p:spPr>
          <a:xfrm>
            <a:off x="867238" y="3384558"/>
            <a:ext cx="2209800" cy="4740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a:latin typeface="Montserrat Medium"/>
                <a:ea typeface="Montserrat Medium"/>
                <a:cs typeface="Montserrat Medium"/>
                <a:sym typeface="Montserrat Medium"/>
              </a:rPr>
              <a:t>Despite being red, it’s a cold place</a:t>
            </a:r>
          </a:p>
        </p:txBody>
      </p:sp>
      <p:sp>
        <p:nvSpPr>
          <p:cNvPr id="18" name="Google Shape;196;p34">
            <a:extLst>
              <a:ext uri="{FF2B5EF4-FFF2-40B4-BE49-F238E27FC236}">
                <a16:creationId xmlns:a16="http://schemas.microsoft.com/office/drawing/2014/main" id="{068C9686-211B-BCBD-CB0E-D96AA0D5DD78}"/>
              </a:ext>
            </a:extLst>
          </p:cNvPr>
          <p:cNvSpPr txBox="1">
            <a:spLocks/>
          </p:cNvSpPr>
          <p:nvPr userDrawn="1"/>
        </p:nvSpPr>
        <p:spPr>
          <a:xfrm>
            <a:off x="4983417" y="2940712"/>
            <a:ext cx="2197800" cy="4740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pt-BR"/>
              <a:t>Jupiter</a:t>
            </a:r>
          </a:p>
        </p:txBody>
      </p:sp>
      <p:sp>
        <p:nvSpPr>
          <p:cNvPr id="19" name="Google Shape;197;p34">
            <a:extLst>
              <a:ext uri="{FF2B5EF4-FFF2-40B4-BE49-F238E27FC236}">
                <a16:creationId xmlns:a16="http://schemas.microsoft.com/office/drawing/2014/main" id="{97875737-A5E4-5CBD-49D5-036F97241F09}"/>
              </a:ext>
            </a:extLst>
          </p:cNvPr>
          <p:cNvSpPr txBox="1">
            <a:spLocks/>
          </p:cNvSpPr>
          <p:nvPr userDrawn="1"/>
        </p:nvSpPr>
        <p:spPr>
          <a:xfrm>
            <a:off x="4977417" y="3338378"/>
            <a:ext cx="2209800" cy="4740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a:latin typeface="Montserrat Medium"/>
                <a:ea typeface="Montserrat Medium"/>
                <a:cs typeface="Montserrat Medium"/>
                <a:sym typeface="Montserrat Medium"/>
              </a:rPr>
              <a:t>It’s the biggest planet in the Solar System</a:t>
            </a:r>
          </a:p>
        </p:txBody>
      </p:sp>
      <p:sp>
        <p:nvSpPr>
          <p:cNvPr id="20" name="Google Shape;198;p34">
            <a:extLst>
              <a:ext uri="{FF2B5EF4-FFF2-40B4-BE49-F238E27FC236}">
                <a16:creationId xmlns:a16="http://schemas.microsoft.com/office/drawing/2014/main" id="{A054F068-CBD7-26F2-8197-B306CB976951}"/>
              </a:ext>
            </a:extLst>
          </p:cNvPr>
          <p:cNvSpPr txBox="1">
            <a:spLocks/>
          </p:cNvSpPr>
          <p:nvPr userDrawn="1"/>
        </p:nvSpPr>
        <p:spPr>
          <a:xfrm>
            <a:off x="9062708" y="3060784"/>
            <a:ext cx="2197800" cy="4740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pt-BR"/>
              <a:t>Venus</a:t>
            </a:r>
          </a:p>
        </p:txBody>
      </p:sp>
      <p:sp>
        <p:nvSpPr>
          <p:cNvPr id="21" name="Google Shape;199;p34">
            <a:extLst>
              <a:ext uri="{FF2B5EF4-FFF2-40B4-BE49-F238E27FC236}">
                <a16:creationId xmlns:a16="http://schemas.microsoft.com/office/drawing/2014/main" id="{9E0B862B-2283-ABBB-2055-040CE1D722A4}"/>
              </a:ext>
            </a:extLst>
          </p:cNvPr>
          <p:cNvSpPr txBox="1">
            <a:spLocks/>
          </p:cNvSpPr>
          <p:nvPr userDrawn="1"/>
        </p:nvSpPr>
        <p:spPr>
          <a:xfrm>
            <a:off x="9056708" y="3458450"/>
            <a:ext cx="2209800" cy="4740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a:latin typeface="Montserrat Medium"/>
                <a:ea typeface="Montserrat Medium"/>
                <a:cs typeface="Montserrat Medium"/>
                <a:sym typeface="Montserrat Medium"/>
              </a:rPr>
              <a:t>It has a beautiful name, but it’s very hot</a:t>
            </a:r>
          </a:p>
        </p:txBody>
      </p:sp>
      <p:grpSp>
        <p:nvGrpSpPr>
          <p:cNvPr id="22" name="Google Shape;200;p34">
            <a:extLst>
              <a:ext uri="{FF2B5EF4-FFF2-40B4-BE49-F238E27FC236}">
                <a16:creationId xmlns:a16="http://schemas.microsoft.com/office/drawing/2014/main" id="{5C2F2823-157E-0BA0-3E67-6E29BF3B2D68}"/>
              </a:ext>
            </a:extLst>
          </p:cNvPr>
          <p:cNvGrpSpPr/>
          <p:nvPr userDrawn="1"/>
        </p:nvGrpSpPr>
        <p:grpSpPr>
          <a:xfrm>
            <a:off x="1707508" y="2143139"/>
            <a:ext cx="572381" cy="572381"/>
            <a:chOff x="-65145700" y="3727425"/>
            <a:chExt cx="317425" cy="317425"/>
          </a:xfrm>
        </p:grpSpPr>
        <p:sp>
          <p:nvSpPr>
            <p:cNvPr id="23" name="Google Shape;201;p34">
              <a:extLst>
                <a:ext uri="{FF2B5EF4-FFF2-40B4-BE49-F238E27FC236}">
                  <a16:creationId xmlns:a16="http://schemas.microsoft.com/office/drawing/2014/main" id="{9677775B-E872-D795-B289-789EF164A85C}"/>
                </a:ext>
              </a:extLst>
            </p:cNvPr>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2;p34">
              <a:extLst>
                <a:ext uri="{FF2B5EF4-FFF2-40B4-BE49-F238E27FC236}">
                  <a16:creationId xmlns:a16="http://schemas.microsoft.com/office/drawing/2014/main" id="{C5B276C4-852B-B5A9-B0AE-06317240A83A}"/>
                </a:ext>
              </a:extLst>
            </p:cNvPr>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03;p34">
            <a:extLst>
              <a:ext uri="{FF2B5EF4-FFF2-40B4-BE49-F238E27FC236}">
                <a16:creationId xmlns:a16="http://schemas.microsoft.com/office/drawing/2014/main" id="{FE6EB24A-CA73-D490-C72A-4CAFD674A95D}"/>
              </a:ext>
            </a:extLst>
          </p:cNvPr>
          <p:cNvSpPr/>
          <p:nvPr userDrawn="1"/>
        </p:nvSpPr>
        <p:spPr>
          <a:xfrm>
            <a:off x="9912331" y="2264517"/>
            <a:ext cx="498540" cy="572696"/>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4;p34">
            <a:extLst>
              <a:ext uri="{FF2B5EF4-FFF2-40B4-BE49-F238E27FC236}">
                <a16:creationId xmlns:a16="http://schemas.microsoft.com/office/drawing/2014/main" id="{A5CE8DED-FF15-10F7-D980-EF5AEB336A5D}"/>
              </a:ext>
            </a:extLst>
          </p:cNvPr>
          <p:cNvSpPr/>
          <p:nvPr userDrawn="1"/>
        </p:nvSpPr>
        <p:spPr>
          <a:xfrm>
            <a:off x="5825954" y="2144435"/>
            <a:ext cx="570983" cy="541681"/>
          </a:xfrm>
          <a:custGeom>
            <a:avLst/>
            <a:gdLst/>
            <a:ahLst/>
            <a:cxnLst/>
            <a:rect l="l" t="t" r="r" b="b"/>
            <a:pathLst>
              <a:path w="12666" h="12016" extrusionOk="0">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365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omente Título">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129B66FB-1284-E03B-D2CB-DD023257CAF8}"/>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2E04D9A1-A71B-0097-1E89-31885122310B}"/>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
        <p:nvSpPr>
          <p:cNvPr id="6" name="Título 1">
            <a:extLst>
              <a:ext uri="{FF2B5EF4-FFF2-40B4-BE49-F238E27FC236}">
                <a16:creationId xmlns:a16="http://schemas.microsoft.com/office/drawing/2014/main" id="{8E54781E-655F-985C-0ECF-82048B5202CE}"/>
              </a:ext>
            </a:extLst>
          </p:cNvPr>
          <p:cNvSpPr>
            <a:spLocks noGrp="1"/>
          </p:cNvSpPr>
          <p:nvPr>
            <p:ph type="title"/>
          </p:nvPr>
        </p:nvSpPr>
        <p:spPr>
          <a:xfrm>
            <a:off x="212436" y="284741"/>
            <a:ext cx="11720946" cy="891020"/>
          </a:xfrm>
        </p:spPr>
        <p:txBody>
          <a:bodyPr/>
          <a:lstStyle/>
          <a:p>
            <a:r>
              <a:rPr lang="pt-BR" dirty="0"/>
              <a:t>Clique para editar o título Mestre</a:t>
            </a:r>
          </a:p>
        </p:txBody>
      </p:sp>
      <p:sp>
        <p:nvSpPr>
          <p:cNvPr id="2" name="Google Shape;2320;p27">
            <a:extLst>
              <a:ext uri="{FF2B5EF4-FFF2-40B4-BE49-F238E27FC236}">
                <a16:creationId xmlns:a16="http://schemas.microsoft.com/office/drawing/2014/main" id="{E5E30264-3E77-671D-AB48-3AF52296553B}"/>
              </a:ext>
            </a:extLst>
          </p:cNvPr>
          <p:cNvSpPr/>
          <p:nvPr userDrawn="1"/>
        </p:nvSpPr>
        <p:spPr>
          <a:xfrm>
            <a:off x="4329047" y="1649909"/>
            <a:ext cx="1292714" cy="1207291"/>
          </a:xfrm>
          <a:custGeom>
            <a:avLst/>
            <a:gdLst/>
            <a:ahLst/>
            <a:cxnLst/>
            <a:rect l="l" t="t" r="r" b="b"/>
            <a:pathLst>
              <a:path w="40284" h="27964" extrusionOk="0">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21;p27">
            <a:extLst>
              <a:ext uri="{FF2B5EF4-FFF2-40B4-BE49-F238E27FC236}">
                <a16:creationId xmlns:a16="http://schemas.microsoft.com/office/drawing/2014/main" id="{F6099E04-5534-3ED5-244E-4BCFEC483897}"/>
              </a:ext>
            </a:extLst>
          </p:cNvPr>
          <p:cNvSpPr/>
          <p:nvPr userDrawn="1"/>
        </p:nvSpPr>
        <p:spPr>
          <a:xfrm>
            <a:off x="4329047" y="2631723"/>
            <a:ext cx="1292714" cy="581161"/>
          </a:xfrm>
          <a:custGeom>
            <a:avLst/>
            <a:gdLst/>
            <a:ahLst/>
            <a:cxnLst/>
            <a:rect l="l" t="t" r="r" b="b"/>
            <a:pathLst>
              <a:path w="40284" h="14537" extrusionOk="0">
                <a:moveTo>
                  <a:pt x="28344" y="1"/>
                </a:moveTo>
                <a:cubicBezTo>
                  <a:pt x="28059" y="1"/>
                  <a:pt x="27806" y="222"/>
                  <a:pt x="27806" y="539"/>
                </a:cubicBezTo>
                <a:lnTo>
                  <a:pt x="27806" y="13460"/>
                </a:lnTo>
                <a:lnTo>
                  <a:pt x="539" y="13460"/>
                </a:lnTo>
                <a:cubicBezTo>
                  <a:pt x="254" y="13460"/>
                  <a:pt x="1" y="13713"/>
                  <a:pt x="1" y="13998"/>
                </a:cubicBezTo>
                <a:cubicBezTo>
                  <a:pt x="1" y="14315"/>
                  <a:pt x="254" y="14537"/>
                  <a:pt x="539" y="14537"/>
                </a:cubicBezTo>
                <a:lnTo>
                  <a:pt x="28344" y="14537"/>
                </a:lnTo>
                <a:cubicBezTo>
                  <a:pt x="28661" y="14537"/>
                  <a:pt x="28915" y="14315"/>
                  <a:pt x="28915" y="13998"/>
                </a:cubicBezTo>
                <a:lnTo>
                  <a:pt x="28915" y="1077"/>
                </a:lnTo>
                <a:lnTo>
                  <a:pt x="39745" y="1077"/>
                </a:lnTo>
                <a:cubicBezTo>
                  <a:pt x="40062" y="1077"/>
                  <a:pt x="40284" y="824"/>
                  <a:pt x="40284" y="539"/>
                </a:cubicBezTo>
                <a:cubicBezTo>
                  <a:pt x="40284" y="222"/>
                  <a:pt x="40062" y="1"/>
                  <a:pt x="39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22;p27">
            <a:extLst>
              <a:ext uri="{FF2B5EF4-FFF2-40B4-BE49-F238E27FC236}">
                <a16:creationId xmlns:a16="http://schemas.microsoft.com/office/drawing/2014/main" id="{9BFCD4AA-A8E4-18E5-58D8-EBDCC7CD0015}"/>
              </a:ext>
            </a:extLst>
          </p:cNvPr>
          <p:cNvSpPr/>
          <p:nvPr userDrawn="1"/>
        </p:nvSpPr>
        <p:spPr>
          <a:xfrm>
            <a:off x="4329047" y="3531956"/>
            <a:ext cx="1292714" cy="35620"/>
          </a:xfrm>
          <a:custGeom>
            <a:avLst/>
            <a:gdLst/>
            <a:ahLst/>
            <a:cxnLst/>
            <a:rect l="l" t="t" r="r" b="b"/>
            <a:pathLst>
              <a:path w="40284" h="1110" extrusionOk="0">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23;p27">
            <a:extLst>
              <a:ext uri="{FF2B5EF4-FFF2-40B4-BE49-F238E27FC236}">
                <a16:creationId xmlns:a16="http://schemas.microsoft.com/office/drawing/2014/main" id="{E050C8E5-1E3B-978B-B3AD-B7F87C9D2E70}"/>
              </a:ext>
            </a:extLst>
          </p:cNvPr>
          <p:cNvSpPr/>
          <p:nvPr userDrawn="1"/>
        </p:nvSpPr>
        <p:spPr>
          <a:xfrm>
            <a:off x="4329047" y="4240311"/>
            <a:ext cx="1292714" cy="1252994"/>
          </a:xfrm>
          <a:custGeom>
            <a:avLst/>
            <a:gdLst/>
            <a:ahLst/>
            <a:cxnLst/>
            <a:rect l="l" t="t" r="r" b="b"/>
            <a:pathLst>
              <a:path w="40284" h="28059" extrusionOk="0">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24;p27">
            <a:extLst>
              <a:ext uri="{FF2B5EF4-FFF2-40B4-BE49-F238E27FC236}">
                <a16:creationId xmlns:a16="http://schemas.microsoft.com/office/drawing/2014/main" id="{E6BEF380-CB65-214F-66FC-3029BF89D484}"/>
              </a:ext>
            </a:extLst>
          </p:cNvPr>
          <p:cNvSpPr/>
          <p:nvPr userDrawn="1"/>
        </p:nvSpPr>
        <p:spPr>
          <a:xfrm>
            <a:off x="4329047" y="3886646"/>
            <a:ext cx="1292714" cy="687200"/>
          </a:xfrm>
          <a:custGeom>
            <a:avLst/>
            <a:gdLst/>
            <a:ahLst/>
            <a:cxnLst/>
            <a:rect l="l" t="t" r="r" b="b"/>
            <a:pathLst>
              <a:path w="40284" h="14568" extrusionOk="0">
                <a:moveTo>
                  <a:pt x="539" y="0"/>
                </a:moveTo>
                <a:cubicBezTo>
                  <a:pt x="254" y="0"/>
                  <a:pt x="1" y="254"/>
                  <a:pt x="1" y="539"/>
                </a:cubicBezTo>
                <a:cubicBezTo>
                  <a:pt x="1" y="855"/>
                  <a:pt x="254" y="1077"/>
                  <a:pt x="539" y="1077"/>
                </a:cubicBezTo>
                <a:lnTo>
                  <a:pt x="27806" y="1077"/>
                </a:lnTo>
                <a:lnTo>
                  <a:pt x="27806" y="14030"/>
                </a:lnTo>
                <a:cubicBezTo>
                  <a:pt x="27806" y="14315"/>
                  <a:pt x="28059" y="14568"/>
                  <a:pt x="28344" y="14568"/>
                </a:cubicBezTo>
                <a:lnTo>
                  <a:pt x="39745" y="14568"/>
                </a:lnTo>
                <a:cubicBezTo>
                  <a:pt x="40062" y="14568"/>
                  <a:pt x="40284" y="14315"/>
                  <a:pt x="40284" y="14030"/>
                </a:cubicBezTo>
                <a:cubicBezTo>
                  <a:pt x="40284" y="13713"/>
                  <a:pt x="40062" y="13460"/>
                  <a:pt x="39745" y="13460"/>
                </a:cubicBezTo>
                <a:lnTo>
                  <a:pt x="28915" y="13460"/>
                </a:lnTo>
                <a:lnTo>
                  <a:pt x="28915" y="539"/>
                </a:lnTo>
                <a:cubicBezTo>
                  <a:pt x="28915" y="254"/>
                  <a:pt x="28661" y="0"/>
                  <a:pt x="28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25;p27">
            <a:extLst>
              <a:ext uri="{FF2B5EF4-FFF2-40B4-BE49-F238E27FC236}">
                <a16:creationId xmlns:a16="http://schemas.microsoft.com/office/drawing/2014/main" id="{E8FB495E-C1C1-6246-7840-19A42083BF24}"/>
              </a:ext>
            </a:extLst>
          </p:cNvPr>
          <p:cNvSpPr/>
          <p:nvPr userDrawn="1"/>
        </p:nvSpPr>
        <p:spPr>
          <a:xfrm>
            <a:off x="5604464" y="1266555"/>
            <a:ext cx="5749336" cy="891020"/>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30;p27">
            <a:extLst>
              <a:ext uri="{FF2B5EF4-FFF2-40B4-BE49-F238E27FC236}">
                <a16:creationId xmlns:a16="http://schemas.microsoft.com/office/drawing/2014/main" id="{AB393F11-1B59-9240-834A-546713534969}"/>
              </a:ext>
            </a:extLst>
          </p:cNvPr>
          <p:cNvSpPr/>
          <p:nvPr userDrawn="1"/>
        </p:nvSpPr>
        <p:spPr>
          <a:xfrm>
            <a:off x="838200" y="2572625"/>
            <a:ext cx="3506121" cy="2422763"/>
          </a:xfrm>
          <a:custGeom>
            <a:avLst/>
            <a:gdLst/>
            <a:ahLst/>
            <a:cxnLst/>
            <a:rect l="l" t="t" r="r" b="b"/>
            <a:pathLst>
              <a:path w="109259" h="75499" extrusionOk="0">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31;p27">
            <a:extLst>
              <a:ext uri="{FF2B5EF4-FFF2-40B4-BE49-F238E27FC236}">
                <a16:creationId xmlns:a16="http://schemas.microsoft.com/office/drawing/2014/main" id="{0A0B869A-8D21-4E98-E453-652EDA553F9B}"/>
              </a:ext>
            </a:extLst>
          </p:cNvPr>
          <p:cNvSpPr/>
          <p:nvPr userDrawn="1"/>
        </p:nvSpPr>
        <p:spPr>
          <a:xfrm>
            <a:off x="838200" y="4539068"/>
            <a:ext cx="3506121" cy="456320"/>
          </a:xfrm>
          <a:custGeom>
            <a:avLst/>
            <a:gdLst/>
            <a:ahLst/>
            <a:cxnLst/>
            <a:rect l="l" t="t" r="r" b="b"/>
            <a:pathLst>
              <a:path w="109259" h="14220" extrusionOk="0">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32;p27">
            <a:extLst>
              <a:ext uri="{FF2B5EF4-FFF2-40B4-BE49-F238E27FC236}">
                <a16:creationId xmlns:a16="http://schemas.microsoft.com/office/drawing/2014/main" id="{0BF14184-F608-4FE0-2A40-287BFDAFC501}"/>
              </a:ext>
            </a:extLst>
          </p:cNvPr>
          <p:cNvSpPr/>
          <p:nvPr userDrawn="1"/>
        </p:nvSpPr>
        <p:spPr>
          <a:xfrm>
            <a:off x="940824" y="2664082"/>
            <a:ext cx="3300874" cy="1771368"/>
          </a:xfrm>
          <a:custGeom>
            <a:avLst/>
            <a:gdLst/>
            <a:ahLst/>
            <a:cxnLst/>
            <a:rect l="l" t="t" r="r" b="b"/>
            <a:pathLst>
              <a:path w="102863" h="55200" extrusionOk="0">
                <a:moveTo>
                  <a:pt x="1" y="1"/>
                </a:moveTo>
                <a:lnTo>
                  <a:pt x="1" y="55199"/>
                </a:lnTo>
                <a:lnTo>
                  <a:pt x="102862" y="55199"/>
                </a:lnTo>
                <a:lnTo>
                  <a:pt x="102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33;p27">
            <a:extLst>
              <a:ext uri="{FF2B5EF4-FFF2-40B4-BE49-F238E27FC236}">
                <a16:creationId xmlns:a16="http://schemas.microsoft.com/office/drawing/2014/main" id="{8D15BB72-58A4-7FF1-32B4-FF71D9AF795E}"/>
              </a:ext>
            </a:extLst>
          </p:cNvPr>
          <p:cNvSpPr/>
          <p:nvPr userDrawn="1"/>
        </p:nvSpPr>
        <p:spPr>
          <a:xfrm>
            <a:off x="2173561" y="4995356"/>
            <a:ext cx="835399" cy="176880"/>
          </a:xfrm>
          <a:custGeom>
            <a:avLst/>
            <a:gdLst/>
            <a:ahLst/>
            <a:cxnLst/>
            <a:rect l="l" t="t" r="r" b="b"/>
            <a:pathLst>
              <a:path w="26033" h="5512" extrusionOk="0">
                <a:moveTo>
                  <a:pt x="1" y="1"/>
                </a:moveTo>
                <a:lnTo>
                  <a:pt x="1" y="5511"/>
                </a:lnTo>
                <a:lnTo>
                  <a:pt x="26033" y="5511"/>
                </a:lnTo>
                <a:lnTo>
                  <a:pt x="2603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34;p27">
            <a:extLst>
              <a:ext uri="{FF2B5EF4-FFF2-40B4-BE49-F238E27FC236}">
                <a16:creationId xmlns:a16="http://schemas.microsoft.com/office/drawing/2014/main" id="{B25D057E-6221-6B07-F8A9-A44C28DA945D}"/>
              </a:ext>
            </a:extLst>
          </p:cNvPr>
          <p:cNvSpPr/>
          <p:nvPr userDrawn="1"/>
        </p:nvSpPr>
        <p:spPr>
          <a:xfrm>
            <a:off x="1761975" y="5172204"/>
            <a:ext cx="1658572" cy="140265"/>
          </a:xfrm>
          <a:custGeom>
            <a:avLst/>
            <a:gdLst/>
            <a:ahLst/>
            <a:cxnLst/>
            <a:rect l="l" t="t" r="r" b="b"/>
            <a:pathLst>
              <a:path w="51685" h="4371" extrusionOk="0">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5;p27">
            <a:extLst>
              <a:ext uri="{FF2B5EF4-FFF2-40B4-BE49-F238E27FC236}">
                <a16:creationId xmlns:a16="http://schemas.microsoft.com/office/drawing/2014/main" id="{430FE3C9-A236-AC9D-C104-7258EE74F665}"/>
              </a:ext>
            </a:extLst>
          </p:cNvPr>
          <p:cNvSpPr/>
          <p:nvPr userDrawn="1"/>
        </p:nvSpPr>
        <p:spPr>
          <a:xfrm>
            <a:off x="2173561" y="4995356"/>
            <a:ext cx="835399" cy="51890"/>
          </a:xfrm>
          <a:custGeom>
            <a:avLst/>
            <a:gdLst/>
            <a:ahLst/>
            <a:cxnLst/>
            <a:rect l="l" t="t" r="r" b="b"/>
            <a:pathLst>
              <a:path w="26033" h="1617" extrusionOk="0">
                <a:moveTo>
                  <a:pt x="1" y="1"/>
                </a:moveTo>
                <a:lnTo>
                  <a:pt x="1" y="1616"/>
                </a:lnTo>
                <a:lnTo>
                  <a:pt x="26033" y="1616"/>
                </a:lnTo>
                <a:lnTo>
                  <a:pt x="2603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6;p27">
            <a:extLst>
              <a:ext uri="{FF2B5EF4-FFF2-40B4-BE49-F238E27FC236}">
                <a16:creationId xmlns:a16="http://schemas.microsoft.com/office/drawing/2014/main" id="{0382AEB3-C38D-D388-4858-526C7DE735DD}"/>
              </a:ext>
            </a:extLst>
          </p:cNvPr>
          <p:cNvSpPr/>
          <p:nvPr userDrawn="1"/>
        </p:nvSpPr>
        <p:spPr>
          <a:xfrm>
            <a:off x="940824" y="2664082"/>
            <a:ext cx="3300874" cy="354691"/>
          </a:xfrm>
          <a:custGeom>
            <a:avLst/>
            <a:gdLst/>
            <a:ahLst/>
            <a:cxnLst/>
            <a:rect l="l" t="t" r="r" b="b"/>
            <a:pathLst>
              <a:path w="102863" h="11053" extrusionOk="0">
                <a:moveTo>
                  <a:pt x="1" y="1"/>
                </a:moveTo>
                <a:lnTo>
                  <a:pt x="1" y="11053"/>
                </a:lnTo>
                <a:lnTo>
                  <a:pt x="102862" y="11053"/>
                </a:lnTo>
                <a:lnTo>
                  <a:pt x="102862" y="1"/>
                </a:ln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Fira Sans"/>
              <a:ea typeface="Fira Sans"/>
              <a:cs typeface="Fira Sans"/>
              <a:sym typeface="Fira Sans"/>
            </a:endParaRPr>
          </a:p>
        </p:txBody>
      </p:sp>
      <p:sp>
        <p:nvSpPr>
          <p:cNvPr id="43" name="Google Shape;2337;p27">
            <a:extLst>
              <a:ext uri="{FF2B5EF4-FFF2-40B4-BE49-F238E27FC236}">
                <a16:creationId xmlns:a16="http://schemas.microsoft.com/office/drawing/2014/main" id="{84DD09AB-C91B-3186-082A-1AB418AF9C37}"/>
              </a:ext>
            </a:extLst>
          </p:cNvPr>
          <p:cNvSpPr/>
          <p:nvPr userDrawn="1"/>
        </p:nvSpPr>
        <p:spPr>
          <a:xfrm>
            <a:off x="940824" y="3018772"/>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Fira Sans"/>
              <a:ea typeface="Fira Sans"/>
              <a:cs typeface="Fira Sans"/>
              <a:sym typeface="Fira Sans"/>
            </a:endParaRPr>
          </a:p>
        </p:txBody>
      </p:sp>
      <p:sp>
        <p:nvSpPr>
          <p:cNvPr id="46" name="Google Shape;2338;p27">
            <a:extLst>
              <a:ext uri="{FF2B5EF4-FFF2-40B4-BE49-F238E27FC236}">
                <a16:creationId xmlns:a16="http://schemas.microsoft.com/office/drawing/2014/main" id="{6389D946-FC7B-D9FF-E2F8-81A522FB6341}"/>
              </a:ext>
            </a:extLst>
          </p:cNvPr>
          <p:cNvSpPr/>
          <p:nvPr userDrawn="1"/>
        </p:nvSpPr>
        <p:spPr>
          <a:xfrm>
            <a:off x="940824" y="3372404"/>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70AD4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Fira Sans"/>
              <a:ea typeface="Fira Sans"/>
              <a:cs typeface="Fira Sans"/>
              <a:sym typeface="Fira Sans"/>
            </a:endParaRPr>
          </a:p>
        </p:txBody>
      </p:sp>
      <p:sp>
        <p:nvSpPr>
          <p:cNvPr id="48" name="Google Shape;2339;p27">
            <a:extLst>
              <a:ext uri="{FF2B5EF4-FFF2-40B4-BE49-F238E27FC236}">
                <a16:creationId xmlns:a16="http://schemas.microsoft.com/office/drawing/2014/main" id="{707CFA44-734F-3100-A1F1-19F976A26042}"/>
              </a:ext>
            </a:extLst>
          </p:cNvPr>
          <p:cNvSpPr/>
          <p:nvPr userDrawn="1"/>
        </p:nvSpPr>
        <p:spPr>
          <a:xfrm>
            <a:off x="940824" y="3727095"/>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Fira Sans"/>
              <a:ea typeface="Fira Sans"/>
              <a:cs typeface="Fira Sans"/>
              <a:sym typeface="Fira Sans"/>
            </a:endParaRPr>
          </a:p>
        </p:txBody>
      </p:sp>
      <p:sp>
        <p:nvSpPr>
          <p:cNvPr id="51" name="Google Shape;2340;p27">
            <a:extLst>
              <a:ext uri="{FF2B5EF4-FFF2-40B4-BE49-F238E27FC236}">
                <a16:creationId xmlns:a16="http://schemas.microsoft.com/office/drawing/2014/main" id="{90F44A2B-3E30-8132-C8B1-E25A90B35CB9}"/>
              </a:ext>
            </a:extLst>
          </p:cNvPr>
          <p:cNvSpPr/>
          <p:nvPr userDrawn="1"/>
        </p:nvSpPr>
        <p:spPr>
          <a:xfrm>
            <a:off x="940824" y="4080727"/>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Fira Sans"/>
              <a:ea typeface="Fira Sans"/>
              <a:cs typeface="Fira Sans"/>
              <a:sym typeface="Fira Sans"/>
            </a:endParaRPr>
          </a:p>
        </p:txBody>
      </p:sp>
      <p:sp>
        <p:nvSpPr>
          <p:cNvPr id="150" name="Espaço Reservado para Texto 149">
            <a:extLst>
              <a:ext uri="{FF2B5EF4-FFF2-40B4-BE49-F238E27FC236}">
                <a16:creationId xmlns:a16="http://schemas.microsoft.com/office/drawing/2014/main" id="{B653F046-133A-4A05-FCA9-D5CADA010A5E}"/>
              </a:ext>
            </a:extLst>
          </p:cNvPr>
          <p:cNvSpPr>
            <a:spLocks noGrp="1"/>
          </p:cNvSpPr>
          <p:nvPr>
            <p:ph type="body" sz="quarter" idx="13"/>
          </p:nvPr>
        </p:nvSpPr>
        <p:spPr>
          <a:xfrm>
            <a:off x="1029160" y="2652613"/>
            <a:ext cx="3124199" cy="365100"/>
          </a:xfrm>
        </p:spPr>
        <p:txBody>
          <a:bodyPr>
            <a:normAutofit/>
          </a:bodyPr>
          <a:lstStyle>
            <a:lvl1pPr marL="0" indent="0" algn="ctr">
              <a:buNone/>
              <a:defRPr sz="1800" b="1" baseline="0">
                <a:solidFill>
                  <a:schemeClr val="bg1"/>
                </a:solidFill>
              </a:defRPr>
            </a:lvl1pPr>
          </a:lstStyle>
          <a:p>
            <a:pPr lvl="0"/>
            <a:endParaRPr lang="pt-BR" dirty="0"/>
          </a:p>
        </p:txBody>
      </p:sp>
      <p:sp>
        <p:nvSpPr>
          <p:cNvPr id="89" name="Espaço Reservado para Texto 149">
            <a:extLst>
              <a:ext uri="{FF2B5EF4-FFF2-40B4-BE49-F238E27FC236}">
                <a16:creationId xmlns:a16="http://schemas.microsoft.com/office/drawing/2014/main" id="{CBF2233B-3C55-1559-9CA1-FDB747B847A1}"/>
              </a:ext>
            </a:extLst>
          </p:cNvPr>
          <p:cNvSpPr>
            <a:spLocks noGrp="1"/>
          </p:cNvSpPr>
          <p:nvPr>
            <p:ph type="body" sz="quarter" idx="15"/>
          </p:nvPr>
        </p:nvSpPr>
        <p:spPr>
          <a:xfrm>
            <a:off x="1029160" y="3007312"/>
            <a:ext cx="3124199" cy="365100"/>
          </a:xfrm>
        </p:spPr>
        <p:txBody>
          <a:bodyPr>
            <a:normAutofit/>
          </a:bodyPr>
          <a:lstStyle>
            <a:lvl1pPr marL="0" indent="0" algn="ctr">
              <a:buNone/>
              <a:defRPr sz="1800" b="1" baseline="0">
                <a:solidFill>
                  <a:schemeClr val="bg1"/>
                </a:solidFill>
              </a:defRPr>
            </a:lvl1pPr>
          </a:lstStyle>
          <a:p>
            <a:pPr lvl="0"/>
            <a:endParaRPr lang="pt-BR" dirty="0"/>
          </a:p>
        </p:txBody>
      </p:sp>
      <p:sp>
        <p:nvSpPr>
          <p:cNvPr id="90" name="Espaço Reservado para Texto 149">
            <a:extLst>
              <a:ext uri="{FF2B5EF4-FFF2-40B4-BE49-F238E27FC236}">
                <a16:creationId xmlns:a16="http://schemas.microsoft.com/office/drawing/2014/main" id="{900D8A8F-A270-21BF-E83F-EAD87305811E}"/>
              </a:ext>
            </a:extLst>
          </p:cNvPr>
          <p:cNvSpPr>
            <a:spLocks noGrp="1"/>
          </p:cNvSpPr>
          <p:nvPr>
            <p:ph type="body" sz="quarter" idx="16"/>
          </p:nvPr>
        </p:nvSpPr>
        <p:spPr>
          <a:xfrm>
            <a:off x="1029160" y="3384802"/>
            <a:ext cx="3124199" cy="365100"/>
          </a:xfrm>
        </p:spPr>
        <p:txBody>
          <a:bodyPr>
            <a:normAutofit/>
          </a:bodyPr>
          <a:lstStyle>
            <a:lvl1pPr marL="0" indent="0" algn="ctr">
              <a:buNone/>
              <a:defRPr sz="1800" b="1" baseline="0">
                <a:solidFill>
                  <a:schemeClr val="bg1"/>
                </a:solidFill>
              </a:defRPr>
            </a:lvl1pPr>
          </a:lstStyle>
          <a:p>
            <a:pPr lvl="0"/>
            <a:endParaRPr lang="pt-BR" dirty="0"/>
          </a:p>
        </p:txBody>
      </p:sp>
      <p:sp>
        <p:nvSpPr>
          <p:cNvPr id="91" name="Espaço Reservado para Texto 149">
            <a:extLst>
              <a:ext uri="{FF2B5EF4-FFF2-40B4-BE49-F238E27FC236}">
                <a16:creationId xmlns:a16="http://schemas.microsoft.com/office/drawing/2014/main" id="{699A45DF-98FA-0705-B636-296DA3240FBD}"/>
              </a:ext>
            </a:extLst>
          </p:cNvPr>
          <p:cNvSpPr>
            <a:spLocks noGrp="1"/>
          </p:cNvSpPr>
          <p:nvPr>
            <p:ph type="body" sz="quarter" idx="17"/>
          </p:nvPr>
        </p:nvSpPr>
        <p:spPr>
          <a:xfrm>
            <a:off x="1029160" y="3757513"/>
            <a:ext cx="3124199" cy="365100"/>
          </a:xfrm>
        </p:spPr>
        <p:txBody>
          <a:bodyPr>
            <a:normAutofit/>
          </a:bodyPr>
          <a:lstStyle>
            <a:lvl1pPr marL="0" indent="0" algn="ctr">
              <a:buNone/>
              <a:defRPr sz="1800" b="1" baseline="0">
                <a:solidFill>
                  <a:schemeClr val="bg1"/>
                </a:solidFill>
              </a:defRPr>
            </a:lvl1pPr>
          </a:lstStyle>
          <a:p>
            <a:pPr lvl="0"/>
            <a:endParaRPr lang="pt-BR" dirty="0"/>
          </a:p>
        </p:txBody>
      </p:sp>
      <p:sp>
        <p:nvSpPr>
          <p:cNvPr id="92" name="Espaço Reservado para Texto 149">
            <a:extLst>
              <a:ext uri="{FF2B5EF4-FFF2-40B4-BE49-F238E27FC236}">
                <a16:creationId xmlns:a16="http://schemas.microsoft.com/office/drawing/2014/main" id="{7D452C97-D68C-1CBE-1D13-9F116EBED130}"/>
              </a:ext>
            </a:extLst>
          </p:cNvPr>
          <p:cNvSpPr>
            <a:spLocks noGrp="1"/>
          </p:cNvSpPr>
          <p:nvPr>
            <p:ph type="body" sz="quarter" idx="18"/>
          </p:nvPr>
        </p:nvSpPr>
        <p:spPr>
          <a:xfrm>
            <a:off x="1027975" y="4074156"/>
            <a:ext cx="3124199" cy="365100"/>
          </a:xfrm>
        </p:spPr>
        <p:txBody>
          <a:bodyPr>
            <a:normAutofit/>
          </a:bodyPr>
          <a:lstStyle>
            <a:lvl1pPr marL="0" indent="0" algn="ctr">
              <a:buNone/>
              <a:defRPr sz="1800" b="1" baseline="0">
                <a:solidFill>
                  <a:schemeClr val="bg1"/>
                </a:solidFill>
              </a:defRPr>
            </a:lvl1pPr>
          </a:lstStyle>
          <a:p>
            <a:pPr lvl="0"/>
            <a:endParaRPr lang="pt-BR" dirty="0"/>
          </a:p>
        </p:txBody>
      </p:sp>
      <p:sp>
        <p:nvSpPr>
          <p:cNvPr id="151" name="Espaço Reservado para Texto 149">
            <a:extLst>
              <a:ext uri="{FF2B5EF4-FFF2-40B4-BE49-F238E27FC236}">
                <a16:creationId xmlns:a16="http://schemas.microsoft.com/office/drawing/2014/main" id="{03B8A436-1885-E78B-BE58-3E7B18FF8926}"/>
              </a:ext>
            </a:extLst>
          </p:cNvPr>
          <p:cNvSpPr>
            <a:spLocks noGrp="1"/>
          </p:cNvSpPr>
          <p:nvPr>
            <p:ph type="body" sz="quarter" idx="14"/>
          </p:nvPr>
        </p:nvSpPr>
        <p:spPr>
          <a:xfrm>
            <a:off x="6206399" y="1304774"/>
            <a:ext cx="5004526" cy="824226"/>
          </a:xfrm>
        </p:spPr>
        <p:txBody>
          <a:bodyPr anchor="ctr">
            <a:normAutofit/>
          </a:bodyPr>
          <a:lstStyle>
            <a:lvl1pPr marL="0" indent="0">
              <a:buNone/>
              <a:defRPr sz="1600" b="0" i="0" baseline="0"/>
            </a:lvl1pPr>
          </a:lstStyle>
          <a:p>
            <a:pPr lvl="0"/>
            <a:endParaRPr lang="pt-BR" dirty="0"/>
          </a:p>
        </p:txBody>
      </p:sp>
      <p:sp>
        <p:nvSpPr>
          <p:cNvPr id="97" name="Google Shape;2325;p27">
            <a:extLst>
              <a:ext uri="{FF2B5EF4-FFF2-40B4-BE49-F238E27FC236}">
                <a16:creationId xmlns:a16="http://schemas.microsoft.com/office/drawing/2014/main" id="{F99695E1-E46A-BB5B-0F0B-084792C2C2B1}"/>
              </a:ext>
            </a:extLst>
          </p:cNvPr>
          <p:cNvSpPr/>
          <p:nvPr userDrawn="1"/>
        </p:nvSpPr>
        <p:spPr>
          <a:xfrm>
            <a:off x="5604464" y="2195794"/>
            <a:ext cx="5749336" cy="891020"/>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Espaço Reservado para Texto 149">
            <a:extLst>
              <a:ext uri="{FF2B5EF4-FFF2-40B4-BE49-F238E27FC236}">
                <a16:creationId xmlns:a16="http://schemas.microsoft.com/office/drawing/2014/main" id="{378B158D-2A5A-C1E3-D1D2-58EE6DCE3F89}"/>
              </a:ext>
            </a:extLst>
          </p:cNvPr>
          <p:cNvSpPr>
            <a:spLocks noGrp="1"/>
          </p:cNvSpPr>
          <p:nvPr>
            <p:ph type="body" sz="quarter" idx="19"/>
          </p:nvPr>
        </p:nvSpPr>
        <p:spPr>
          <a:xfrm>
            <a:off x="6206399" y="2234013"/>
            <a:ext cx="5004526" cy="824226"/>
          </a:xfrm>
        </p:spPr>
        <p:txBody>
          <a:bodyPr anchor="ctr">
            <a:normAutofit/>
          </a:bodyPr>
          <a:lstStyle>
            <a:lvl1pPr marL="0" indent="0">
              <a:buNone/>
              <a:defRPr sz="1600" b="0" i="0" baseline="0"/>
            </a:lvl1pPr>
          </a:lstStyle>
          <a:p>
            <a:pPr lvl="0"/>
            <a:endParaRPr lang="pt-BR" dirty="0"/>
          </a:p>
        </p:txBody>
      </p:sp>
      <p:sp>
        <p:nvSpPr>
          <p:cNvPr id="99" name="Google Shape;2325;p27">
            <a:extLst>
              <a:ext uri="{FF2B5EF4-FFF2-40B4-BE49-F238E27FC236}">
                <a16:creationId xmlns:a16="http://schemas.microsoft.com/office/drawing/2014/main" id="{E717B559-9701-D10C-6CCB-403A18996D21}"/>
              </a:ext>
            </a:extLst>
          </p:cNvPr>
          <p:cNvSpPr/>
          <p:nvPr userDrawn="1"/>
        </p:nvSpPr>
        <p:spPr>
          <a:xfrm>
            <a:off x="5604464" y="3134545"/>
            <a:ext cx="5749336" cy="891020"/>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Espaço Reservado para Texto 149">
            <a:extLst>
              <a:ext uri="{FF2B5EF4-FFF2-40B4-BE49-F238E27FC236}">
                <a16:creationId xmlns:a16="http://schemas.microsoft.com/office/drawing/2014/main" id="{F4D79764-8B30-0BCD-81F4-20A4A68F50D5}"/>
              </a:ext>
            </a:extLst>
          </p:cNvPr>
          <p:cNvSpPr>
            <a:spLocks noGrp="1"/>
          </p:cNvSpPr>
          <p:nvPr>
            <p:ph type="body" sz="quarter" idx="20"/>
          </p:nvPr>
        </p:nvSpPr>
        <p:spPr>
          <a:xfrm>
            <a:off x="6206399" y="3172764"/>
            <a:ext cx="5004526" cy="824226"/>
          </a:xfrm>
        </p:spPr>
        <p:txBody>
          <a:bodyPr anchor="ctr">
            <a:normAutofit/>
          </a:bodyPr>
          <a:lstStyle>
            <a:lvl1pPr marL="0" indent="0">
              <a:buNone/>
              <a:defRPr sz="1600" b="0" i="0" baseline="0"/>
            </a:lvl1pPr>
          </a:lstStyle>
          <a:p>
            <a:pPr lvl="0"/>
            <a:endParaRPr lang="pt-BR" dirty="0"/>
          </a:p>
        </p:txBody>
      </p:sp>
      <p:sp>
        <p:nvSpPr>
          <p:cNvPr id="101" name="Google Shape;2325;p27">
            <a:extLst>
              <a:ext uri="{FF2B5EF4-FFF2-40B4-BE49-F238E27FC236}">
                <a16:creationId xmlns:a16="http://schemas.microsoft.com/office/drawing/2014/main" id="{30A92F8F-829F-967F-8E78-257414AE520B}"/>
              </a:ext>
            </a:extLst>
          </p:cNvPr>
          <p:cNvSpPr/>
          <p:nvPr userDrawn="1"/>
        </p:nvSpPr>
        <p:spPr>
          <a:xfrm>
            <a:off x="5613113" y="4083303"/>
            <a:ext cx="5749336" cy="891020"/>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Espaço Reservado para Texto 149">
            <a:extLst>
              <a:ext uri="{FF2B5EF4-FFF2-40B4-BE49-F238E27FC236}">
                <a16:creationId xmlns:a16="http://schemas.microsoft.com/office/drawing/2014/main" id="{FD79470C-B392-48D2-73B8-F91DB635E2B0}"/>
              </a:ext>
            </a:extLst>
          </p:cNvPr>
          <p:cNvSpPr>
            <a:spLocks noGrp="1"/>
          </p:cNvSpPr>
          <p:nvPr>
            <p:ph type="body" sz="quarter" idx="21"/>
          </p:nvPr>
        </p:nvSpPr>
        <p:spPr>
          <a:xfrm>
            <a:off x="6215048" y="4121522"/>
            <a:ext cx="5004526" cy="824226"/>
          </a:xfrm>
        </p:spPr>
        <p:txBody>
          <a:bodyPr anchor="ctr">
            <a:normAutofit/>
          </a:bodyPr>
          <a:lstStyle>
            <a:lvl1pPr marL="0" indent="0">
              <a:buNone/>
              <a:defRPr sz="1600" b="0" i="0" baseline="0"/>
            </a:lvl1pPr>
          </a:lstStyle>
          <a:p>
            <a:pPr lvl="0"/>
            <a:endParaRPr lang="pt-BR" dirty="0"/>
          </a:p>
        </p:txBody>
      </p:sp>
      <p:sp>
        <p:nvSpPr>
          <p:cNvPr id="103" name="Google Shape;2325;p27">
            <a:extLst>
              <a:ext uri="{FF2B5EF4-FFF2-40B4-BE49-F238E27FC236}">
                <a16:creationId xmlns:a16="http://schemas.microsoft.com/office/drawing/2014/main" id="{5D855F42-8438-02E1-9655-4782149A9230}"/>
              </a:ext>
            </a:extLst>
          </p:cNvPr>
          <p:cNvSpPr/>
          <p:nvPr userDrawn="1"/>
        </p:nvSpPr>
        <p:spPr>
          <a:xfrm>
            <a:off x="5621761" y="5009615"/>
            <a:ext cx="5749336" cy="891020"/>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Espaço Reservado para Texto 149">
            <a:extLst>
              <a:ext uri="{FF2B5EF4-FFF2-40B4-BE49-F238E27FC236}">
                <a16:creationId xmlns:a16="http://schemas.microsoft.com/office/drawing/2014/main" id="{E40EDB9E-5ABC-7C73-51E9-88DBF8693C2A}"/>
              </a:ext>
            </a:extLst>
          </p:cNvPr>
          <p:cNvSpPr>
            <a:spLocks noGrp="1"/>
          </p:cNvSpPr>
          <p:nvPr>
            <p:ph type="body" sz="quarter" idx="22"/>
          </p:nvPr>
        </p:nvSpPr>
        <p:spPr>
          <a:xfrm>
            <a:off x="6223696" y="5047834"/>
            <a:ext cx="5004526" cy="824226"/>
          </a:xfrm>
        </p:spPr>
        <p:txBody>
          <a:bodyPr anchor="ctr">
            <a:normAutofit/>
          </a:bodyPr>
          <a:lstStyle>
            <a:lvl1pPr marL="0" indent="0">
              <a:buNone/>
              <a:defRPr sz="1600" b="0" i="0" baseline="0"/>
            </a:lvl1pPr>
          </a:lstStyle>
          <a:p>
            <a:pPr lvl="0"/>
            <a:endParaRPr lang="pt-BR" dirty="0"/>
          </a:p>
        </p:txBody>
      </p:sp>
    </p:spTree>
    <p:extLst>
      <p:ext uri="{BB962C8B-B14F-4D97-AF65-F5344CB8AC3E}">
        <p14:creationId xmlns:p14="http://schemas.microsoft.com/office/powerpoint/2010/main" val="3402793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3" name="Espaço Reservado para Rodapé 2">
            <a:extLst>
              <a:ext uri="{FF2B5EF4-FFF2-40B4-BE49-F238E27FC236}">
                <a16:creationId xmlns:a16="http://schemas.microsoft.com/office/drawing/2014/main" id="{A23B8464-8C50-BA4D-063D-3D2541B5D225}"/>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E0837B42-8A46-2FBF-12ED-4BEC197A1361}"/>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Tree>
    <p:extLst>
      <p:ext uri="{BB962C8B-B14F-4D97-AF65-F5344CB8AC3E}">
        <p14:creationId xmlns:p14="http://schemas.microsoft.com/office/powerpoint/2010/main" val="33594342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Em Branco">
    <p:spTree>
      <p:nvGrpSpPr>
        <p:cNvPr id="1" name=""/>
        <p:cNvGrpSpPr/>
        <p:nvPr/>
      </p:nvGrpSpPr>
      <p:grpSpPr>
        <a:xfrm>
          <a:off x="0" y="0"/>
          <a:ext cx="0" cy="0"/>
          <a:chOff x="0" y="0"/>
          <a:chExt cx="0" cy="0"/>
        </a:xfrm>
      </p:grpSpPr>
      <p:sp>
        <p:nvSpPr>
          <p:cNvPr id="3" name="Espaço Reservado para Rodapé 2">
            <a:extLst>
              <a:ext uri="{FF2B5EF4-FFF2-40B4-BE49-F238E27FC236}">
                <a16:creationId xmlns:a16="http://schemas.microsoft.com/office/drawing/2014/main" id="{A23B8464-8C50-BA4D-063D-3D2541B5D225}"/>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E0837B42-8A46-2FBF-12ED-4BEC197A1361}"/>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dirty="0"/>
          </a:p>
        </p:txBody>
      </p:sp>
      <p:sp>
        <p:nvSpPr>
          <p:cNvPr id="5" name="Título 1">
            <a:extLst>
              <a:ext uri="{FF2B5EF4-FFF2-40B4-BE49-F238E27FC236}">
                <a16:creationId xmlns:a16="http://schemas.microsoft.com/office/drawing/2014/main" id="{4096BCF5-8FA4-E928-33D9-64FC4E3BBF02}"/>
              </a:ext>
            </a:extLst>
          </p:cNvPr>
          <p:cNvSpPr>
            <a:spLocks noGrp="1"/>
          </p:cNvSpPr>
          <p:nvPr>
            <p:ph type="title"/>
          </p:nvPr>
        </p:nvSpPr>
        <p:spPr>
          <a:xfrm>
            <a:off x="212436" y="284741"/>
            <a:ext cx="11720946" cy="891020"/>
          </a:xfrm>
        </p:spPr>
        <p:txBody>
          <a:bodyPr/>
          <a:lstStyle/>
          <a:p>
            <a:r>
              <a:rPr lang="pt-BR" dirty="0"/>
              <a:t>Clique para editar o título Mestre</a:t>
            </a:r>
          </a:p>
        </p:txBody>
      </p:sp>
      <p:cxnSp>
        <p:nvCxnSpPr>
          <p:cNvPr id="6" name="Google Shape;402;p31">
            <a:extLst>
              <a:ext uri="{FF2B5EF4-FFF2-40B4-BE49-F238E27FC236}">
                <a16:creationId xmlns:a16="http://schemas.microsoft.com/office/drawing/2014/main" id="{14E74468-CCAC-7D70-31B2-F1F7C34C05A2}"/>
              </a:ext>
            </a:extLst>
          </p:cNvPr>
          <p:cNvCxnSpPr>
            <a:stCxn id="42" idx="7"/>
            <a:endCxn id="32" idx="2"/>
          </p:cNvCxnSpPr>
          <p:nvPr userDrawn="1"/>
        </p:nvCxnSpPr>
        <p:spPr>
          <a:xfrm rot="16200000">
            <a:off x="6954052" y="1990715"/>
            <a:ext cx="850683" cy="1142723"/>
          </a:xfrm>
          <a:prstGeom prst="bentConnector2">
            <a:avLst/>
          </a:prstGeom>
          <a:noFill/>
          <a:ln w="38100" cap="flat" cmpd="sng">
            <a:solidFill>
              <a:schemeClr val="accent2"/>
            </a:solidFill>
            <a:prstDash val="solid"/>
            <a:round/>
            <a:headEnd type="none" w="med" len="med"/>
            <a:tailEnd type="none" w="med" len="med"/>
          </a:ln>
        </p:spPr>
      </p:cxnSp>
      <p:cxnSp>
        <p:nvCxnSpPr>
          <p:cNvPr id="7" name="Google Shape;405;p31">
            <a:extLst>
              <a:ext uri="{FF2B5EF4-FFF2-40B4-BE49-F238E27FC236}">
                <a16:creationId xmlns:a16="http://schemas.microsoft.com/office/drawing/2014/main" id="{05DD671A-FAA6-2EBE-858A-8BAE70124B14}"/>
              </a:ext>
            </a:extLst>
          </p:cNvPr>
          <p:cNvCxnSpPr>
            <a:stCxn id="42" idx="1"/>
            <a:endCxn id="22" idx="6"/>
          </p:cNvCxnSpPr>
          <p:nvPr userDrawn="1"/>
        </p:nvCxnSpPr>
        <p:spPr>
          <a:xfrm rot="5400000" flipH="1">
            <a:off x="4331048" y="2046292"/>
            <a:ext cx="850683" cy="1031568"/>
          </a:xfrm>
          <a:prstGeom prst="bentConnector2">
            <a:avLst/>
          </a:prstGeom>
          <a:noFill/>
          <a:ln w="38100" cap="flat" cmpd="sng">
            <a:solidFill>
              <a:schemeClr val="accent1"/>
            </a:solidFill>
            <a:prstDash val="solid"/>
            <a:round/>
            <a:headEnd type="none" w="med" len="med"/>
            <a:tailEnd type="none" w="med" len="med"/>
          </a:ln>
        </p:spPr>
      </p:cxnSp>
      <p:cxnSp>
        <p:nvCxnSpPr>
          <p:cNvPr id="8" name="Google Shape;407;p31">
            <a:extLst>
              <a:ext uri="{FF2B5EF4-FFF2-40B4-BE49-F238E27FC236}">
                <a16:creationId xmlns:a16="http://schemas.microsoft.com/office/drawing/2014/main" id="{FC4979ED-7400-5D3B-51A2-650FE9070899}"/>
              </a:ext>
            </a:extLst>
          </p:cNvPr>
          <p:cNvCxnSpPr>
            <a:cxnSpLocks/>
            <a:stCxn id="42" idx="3"/>
            <a:endCxn id="30" idx="6"/>
          </p:cNvCxnSpPr>
          <p:nvPr userDrawn="1"/>
        </p:nvCxnSpPr>
        <p:spPr>
          <a:xfrm rot="5400000">
            <a:off x="4340589" y="4395792"/>
            <a:ext cx="831601" cy="1031568"/>
          </a:xfrm>
          <a:prstGeom prst="bentConnector2">
            <a:avLst/>
          </a:prstGeom>
          <a:noFill/>
          <a:ln w="38100" cap="flat" cmpd="sng">
            <a:solidFill>
              <a:srgbClr val="92D050"/>
            </a:solidFill>
            <a:prstDash val="solid"/>
            <a:round/>
            <a:headEnd type="none" w="med" len="med"/>
            <a:tailEnd type="none" w="med" len="med"/>
          </a:ln>
        </p:spPr>
      </p:cxnSp>
      <p:cxnSp>
        <p:nvCxnSpPr>
          <p:cNvPr id="9" name="Google Shape;409;p31">
            <a:extLst>
              <a:ext uri="{FF2B5EF4-FFF2-40B4-BE49-F238E27FC236}">
                <a16:creationId xmlns:a16="http://schemas.microsoft.com/office/drawing/2014/main" id="{FE85FE5C-5F8B-4222-C1F2-23D133A9887D}"/>
              </a:ext>
            </a:extLst>
          </p:cNvPr>
          <p:cNvCxnSpPr>
            <a:stCxn id="42" idx="5"/>
            <a:endCxn id="36" idx="2"/>
          </p:cNvCxnSpPr>
          <p:nvPr userDrawn="1"/>
        </p:nvCxnSpPr>
        <p:spPr>
          <a:xfrm rot="16200000" flipH="1">
            <a:off x="6963593" y="4340215"/>
            <a:ext cx="831601" cy="1142723"/>
          </a:xfrm>
          <a:prstGeom prst="bentConnector2">
            <a:avLst/>
          </a:prstGeom>
          <a:noFill/>
          <a:ln w="38100" cap="flat" cmpd="sng">
            <a:solidFill>
              <a:srgbClr val="002060"/>
            </a:solidFill>
            <a:prstDash val="solid"/>
            <a:round/>
            <a:headEnd type="none" w="med" len="med"/>
            <a:tailEnd type="none" w="med" len="med"/>
          </a:ln>
        </p:spPr>
      </p:cxnSp>
      <p:sp>
        <p:nvSpPr>
          <p:cNvPr id="21" name="Google Shape;424;p31">
            <a:extLst>
              <a:ext uri="{FF2B5EF4-FFF2-40B4-BE49-F238E27FC236}">
                <a16:creationId xmlns:a16="http://schemas.microsoft.com/office/drawing/2014/main" id="{9F7B186B-3414-1132-429A-BE2642E977A9}"/>
              </a:ext>
            </a:extLst>
          </p:cNvPr>
          <p:cNvSpPr/>
          <p:nvPr userDrawn="1"/>
        </p:nvSpPr>
        <p:spPr>
          <a:xfrm>
            <a:off x="3143251" y="1539823"/>
            <a:ext cx="1215922" cy="1194151"/>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6;p31">
            <a:extLst>
              <a:ext uri="{FF2B5EF4-FFF2-40B4-BE49-F238E27FC236}">
                <a16:creationId xmlns:a16="http://schemas.microsoft.com/office/drawing/2014/main" id="{A48D7AFA-64E2-BAC5-EAC8-375C9CE12A49}"/>
              </a:ext>
            </a:extLst>
          </p:cNvPr>
          <p:cNvSpPr/>
          <p:nvPr userDrawn="1"/>
        </p:nvSpPr>
        <p:spPr>
          <a:xfrm>
            <a:off x="3261170" y="1655616"/>
            <a:ext cx="979606" cy="962066"/>
          </a:xfrm>
          <a:prstGeom prst="ellipse">
            <a:avLst/>
          </a:prstGeom>
          <a:solidFill>
            <a:schemeClr val="bg1"/>
          </a:solidFill>
          <a:ln>
            <a:noFill/>
          </a:ln>
          <a:effectLst>
            <a:outerShdw blurRad="142875" dist="57150" dir="18000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30;p31">
            <a:extLst>
              <a:ext uri="{FF2B5EF4-FFF2-40B4-BE49-F238E27FC236}">
                <a16:creationId xmlns:a16="http://schemas.microsoft.com/office/drawing/2014/main" id="{DD7B9B78-8676-2B51-081F-3202F2FA4527}"/>
              </a:ext>
            </a:extLst>
          </p:cNvPr>
          <p:cNvSpPr/>
          <p:nvPr userDrawn="1"/>
        </p:nvSpPr>
        <p:spPr>
          <a:xfrm>
            <a:off x="3143251" y="4730399"/>
            <a:ext cx="1215922" cy="1194151"/>
          </a:xfrm>
          <a:prstGeom prst="ellipse">
            <a:avLst/>
          </a:pr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8;p31">
            <a:extLst>
              <a:ext uri="{FF2B5EF4-FFF2-40B4-BE49-F238E27FC236}">
                <a16:creationId xmlns:a16="http://schemas.microsoft.com/office/drawing/2014/main" id="{F6760243-7B89-69D8-BACE-8061973CBA34}"/>
              </a:ext>
            </a:extLst>
          </p:cNvPr>
          <p:cNvSpPr/>
          <p:nvPr userDrawn="1"/>
        </p:nvSpPr>
        <p:spPr>
          <a:xfrm>
            <a:off x="3261170" y="4846191"/>
            <a:ext cx="979606" cy="962066"/>
          </a:xfrm>
          <a:prstGeom prst="ellipse">
            <a:avLst/>
          </a:prstGeom>
          <a:solidFill>
            <a:schemeClr val="bg1"/>
          </a:solidFill>
          <a:ln>
            <a:noFill/>
          </a:ln>
          <a:effectLst>
            <a:outerShdw blurRad="142875" dist="57150" dir="18000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31;p31">
            <a:extLst>
              <a:ext uri="{FF2B5EF4-FFF2-40B4-BE49-F238E27FC236}">
                <a16:creationId xmlns:a16="http://schemas.microsoft.com/office/drawing/2014/main" id="{716A7949-0CE5-65D2-212F-736E087FFB5B}"/>
              </a:ext>
            </a:extLst>
          </p:cNvPr>
          <p:cNvSpPr/>
          <p:nvPr userDrawn="1"/>
        </p:nvSpPr>
        <p:spPr>
          <a:xfrm>
            <a:off x="7832827" y="1539823"/>
            <a:ext cx="1215922" cy="119415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4;p31">
            <a:extLst>
              <a:ext uri="{FF2B5EF4-FFF2-40B4-BE49-F238E27FC236}">
                <a16:creationId xmlns:a16="http://schemas.microsoft.com/office/drawing/2014/main" id="{D41BBAA8-53D1-1AA0-6A99-1D97055659B6}"/>
              </a:ext>
            </a:extLst>
          </p:cNvPr>
          <p:cNvSpPr/>
          <p:nvPr userDrawn="1"/>
        </p:nvSpPr>
        <p:spPr>
          <a:xfrm>
            <a:off x="7950746" y="1655616"/>
            <a:ext cx="979606" cy="962066"/>
          </a:xfrm>
          <a:prstGeom prst="ellipse">
            <a:avLst/>
          </a:prstGeom>
          <a:solidFill>
            <a:schemeClr val="bg1"/>
          </a:solidFill>
          <a:ln>
            <a:noFill/>
          </a:ln>
          <a:effectLst>
            <a:outerShdw blurRad="142875" dist="57150" dir="18000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3;p31">
            <a:extLst>
              <a:ext uri="{FF2B5EF4-FFF2-40B4-BE49-F238E27FC236}">
                <a16:creationId xmlns:a16="http://schemas.microsoft.com/office/drawing/2014/main" id="{8EEC67C1-3C33-12DF-E9EC-E5DF0D85FC8B}"/>
              </a:ext>
            </a:extLst>
          </p:cNvPr>
          <p:cNvSpPr/>
          <p:nvPr userDrawn="1"/>
        </p:nvSpPr>
        <p:spPr>
          <a:xfrm>
            <a:off x="7832827" y="4730399"/>
            <a:ext cx="1215922" cy="1194151"/>
          </a:xfrm>
          <a:prstGeom prst="ellipse">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0;p31">
            <a:extLst>
              <a:ext uri="{FF2B5EF4-FFF2-40B4-BE49-F238E27FC236}">
                <a16:creationId xmlns:a16="http://schemas.microsoft.com/office/drawing/2014/main" id="{B4BF916C-54E8-A601-37C6-2C9FAD559237}"/>
              </a:ext>
            </a:extLst>
          </p:cNvPr>
          <p:cNvSpPr/>
          <p:nvPr userDrawn="1"/>
        </p:nvSpPr>
        <p:spPr>
          <a:xfrm>
            <a:off x="7950746" y="4846191"/>
            <a:ext cx="979606" cy="962066"/>
          </a:xfrm>
          <a:prstGeom prst="ellipse">
            <a:avLst/>
          </a:prstGeom>
          <a:solidFill>
            <a:schemeClr val="bg1"/>
          </a:solidFill>
          <a:ln>
            <a:noFill/>
          </a:ln>
          <a:effectLst>
            <a:outerShdw blurRad="142875" dist="57150" dir="18000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Agrupar 9">
            <a:extLst>
              <a:ext uri="{FF2B5EF4-FFF2-40B4-BE49-F238E27FC236}">
                <a16:creationId xmlns:a16="http://schemas.microsoft.com/office/drawing/2014/main" id="{022C0624-D846-FBDF-D8F6-90D7545DC1A5}"/>
              </a:ext>
            </a:extLst>
          </p:cNvPr>
          <p:cNvGrpSpPr/>
          <p:nvPr userDrawn="1"/>
        </p:nvGrpSpPr>
        <p:grpSpPr>
          <a:xfrm>
            <a:off x="4791692" y="2514810"/>
            <a:ext cx="2490165" cy="2445945"/>
            <a:chOff x="4791692" y="2514810"/>
            <a:chExt cx="2490165" cy="2445945"/>
          </a:xfrm>
        </p:grpSpPr>
        <p:sp>
          <p:nvSpPr>
            <p:cNvPr id="38" name="Google Shape;435;p31">
              <a:extLst>
                <a:ext uri="{FF2B5EF4-FFF2-40B4-BE49-F238E27FC236}">
                  <a16:creationId xmlns:a16="http://schemas.microsoft.com/office/drawing/2014/main" id="{36C2799F-A822-9D64-C665-F9C1E07B38D7}"/>
                </a:ext>
              </a:extLst>
            </p:cNvPr>
            <p:cNvSpPr/>
            <p:nvPr/>
          </p:nvSpPr>
          <p:spPr>
            <a:xfrm>
              <a:off x="6036666" y="2514810"/>
              <a:ext cx="1245191" cy="1223080"/>
            </a:xfrm>
            <a:custGeom>
              <a:avLst/>
              <a:gdLst/>
              <a:ahLst/>
              <a:cxnLst/>
              <a:rect l="l" t="t" r="r" b="b"/>
              <a:pathLst>
                <a:path w="25595" h="25595" extrusionOk="0">
                  <a:moveTo>
                    <a:pt x="25595" y="25594"/>
                  </a:moveTo>
                  <a:cubicBezTo>
                    <a:pt x="25595" y="11459"/>
                    <a:pt x="14136" y="0"/>
                    <a:pt x="1" y="0"/>
                  </a:cubicBezTo>
                  <a:lnTo>
                    <a:pt x="1" y="2559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6;p31">
              <a:extLst>
                <a:ext uri="{FF2B5EF4-FFF2-40B4-BE49-F238E27FC236}">
                  <a16:creationId xmlns:a16="http://schemas.microsoft.com/office/drawing/2014/main" id="{1F5669AF-BCC0-0005-FFF1-58A809D602D4}"/>
                </a:ext>
              </a:extLst>
            </p:cNvPr>
            <p:cNvSpPr/>
            <p:nvPr/>
          </p:nvSpPr>
          <p:spPr>
            <a:xfrm>
              <a:off x="4791692" y="2514810"/>
              <a:ext cx="1245045" cy="1223080"/>
            </a:xfrm>
            <a:custGeom>
              <a:avLst/>
              <a:gdLst/>
              <a:ahLst/>
              <a:cxnLst/>
              <a:rect l="l" t="t" r="r" b="b"/>
              <a:pathLst>
                <a:path w="25592" h="25595" extrusionOk="0">
                  <a:moveTo>
                    <a:pt x="1" y="25594"/>
                  </a:moveTo>
                  <a:cubicBezTo>
                    <a:pt x="1" y="11459"/>
                    <a:pt x="11457" y="0"/>
                    <a:pt x="25592" y="0"/>
                  </a:cubicBezTo>
                  <a:lnTo>
                    <a:pt x="25592" y="255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7;p31">
              <a:extLst>
                <a:ext uri="{FF2B5EF4-FFF2-40B4-BE49-F238E27FC236}">
                  <a16:creationId xmlns:a16="http://schemas.microsoft.com/office/drawing/2014/main" id="{BD760860-F132-0AB5-74C9-968E9A63CCE5}"/>
                </a:ext>
              </a:extLst>
            </p:cNvPr>
            <p:cNvSpPr/>
            <p:nvPr/>
          </p:nvSpPr>
          <p:spPr>
            <a:xfrm>
              <a:off x="4791692" y="3737819"/>
              <a:ext cx="1245045" cy="1222936"/>
            </a:xfrm>
            <a:custGeom>
              <a:avLst/>
              <a:gdLst/>
              <a:ahLst/>
              <a:cxnLst/>
              <a:rect l="l" t="t" r="r" b="b"/>
              <a:pathLst>
                <a:path w="25592" h="25592" extrusionOk="0">
                  <a:moveTo>
                    <a:pt x="1" y="0"/>
                  </a:moveTo>
                  <a:cubicBezTo>
                    <a:pt x="1" y="14133"/>
                    <a:pt x="11457" y="25591"/>
                    <a:pt x="25592" y="25591"/>
                  </a:cubicBezTo>
                  <a:lnTo>
                    <a:pt x="25592" y="0"/>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38;p31">
              <a:extLst>
                <a:ext uri="{FF2B5EF4-FFF2-40B4-BE49-F238E27FC236}">
                  <a16:creationId xmlns:a16="http://schemas.microsoft.com/office/drawing/2014/main" id="{6535498F-9D69-87F7-1345-086A0D205DCF}"/>
                </a:ext>
              </a:extLst>
            </p:cNvPr>
            <p:cNvSpPr/>
            <p:nvPr/>
          </p:nvSpPr>
          <p:spPr>
            <a:xfrm>
              <a:off x="6036666" y="3737819"/>
              <a:ext cx="1245191" cy="1222936"/>
            </a:xfrm>
            <a:custGeom>
              <a:avLst/>
              <a:gdLst/>
              <a:ahLst/>
              <a:cxnLst/>
              <a:rect l="l" t="t" r="r" b="b"/>
              <a:pathLst>
                <a:path w="25595" h="25592" extrusionOk="0">
                  <a:moveTo>
                    <a:pt x="25595" y="0"/>
                  </a:moveTo>
                  <a:cubicBezTo>
                    <a:pt x="25595" y="14133"/>
                    <a:pt x="14136" y="25591"/>
                    <a:pt x="1" y="25591"/>
                  </a:cubicBezTo>
                  <a:lnTo>
                    <a:pt x="1"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03;p31">
            <a:extLst>
              <a:ext uri="{FF2B5EF4-FFF2-40B4-BE49-F238E27FC236}">
                <a16:creationId xmlns:a16="http://schemas.microsoft.com/office/drawing/2014/main" id="{9DB6B99A-74BA-F08E-DDC2-082513D495C2}"/>
              </a:ext>
            </a:extLst>
          </p:cNvPr>
          <p:cNvSpPr/>
          <p:nvPr userDrawn="1"/>
        </p:nvSpPr>
        <p:spPr>
          <a:xfrm>
            <a:off x="4954086" y="2675025"/>
            <a:ext cx="2172032" cy="2133142"/>
          </a:xfrm>
          <a:prstGeom prst="ellipse">
            <a:avLst/>
          </a:prstGeom>
          <a:solidFill>
            <a:schemeClr val="bg1"/>
          </a:solidFill>
          <a:ln>
            <a:noFill/>
          </a:ln>
          <a:effectLst>
            <a:outerShdw blurRad="200025" dist="85725" dir="2940000" algn="bl" rotWithShape="0">
              <a:schemeClr val="dk1">
                <a:alpha val="3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700" b="1" dirty="0">
              <a:solidFill>
                <a:schemeClr val="dk1"/>
              </a:solidFill>
              <a:latin typeface="Lexend"/>
              <a:ea typeface="Lexend"/>
              <a:cs typeface="Lexend"/>
              <a:sym typeface="Lexend"/>
            </a:endParaRPr>
          </a:p>
        </p:txBody>
      </p:sp>
      <p:sp>
        <p:nvSpPr>
          <p:cNvPr id="94" name="Espaço Reservado para Texto 93">
            <a:extLst>
              <a:ext uri="{FF2B5EF4-FFF2-40B4-BE49-F238E27FC236}">
                <a16:creationId xmlns:a16="http://schemas.microsoft.com/office/drawing/2014/main" id="{F62ED1DF-D622-306A-D85E-C974F9D5E5EE}"/>
              </a:ext>
            </a:extLst>
          </p:cNvPr>
          <p:cNvSpPr>
            <a:spLocks noGrp="1"/>
          </p:cNvSpPr>
          <p:nvPr userDrawn="1">
            <p:ph type="body" sz="quarter" idx="13"/>
          </p:nvPr>
        </p:nvSpPr>
        <p:spPr>
          <a:xfrm>
            <a:off x="9486612" y="4713799"/>
            <a:ext cx="1948720" cy="577850"/>
          </a:xfrm>
        </p:spPr>
        <p:txBody>
          <a:bodyPr anchor="ctr"/>
          <a:lstStyle>
            <a:lvl1pPr marL="0" indent="0" algn="r">
              <a:buNone/>
              <a:defRPr b="1"/>
            </a:lvl1pPr>
          </a:lstStyle>
          <a:p>
            <a:pPr lvl="0"/>
            <a:endParaRPr lang="pt-BR" dirty="0"/>
          </a:p>
        </p:txBody>
      </p:sp>
      <p:sp>
        <p:nvSpPr>
          <p:cNvPr id="95" name="Espaço Reservado para Texto 93">
            <a:extLst>
              <a:ext uri="{FF2B5EF4-FFF2-40B4-BE49-F238E27FC236}">
                <a16:creationId xmlns:a16="http://schemas.microsoft.com/office/drawing/2014/main" id="{67ED186F-E6C7-115A-E4C2-95518D864744}"/>
              </a:ext>
            </a:extLst>
          </p:cNvPr>
          <p:cNvSpPr>
            <a:spLocks noGrp="1"/>
          </p:cNvSpPr>
          <p:nvPr userDrawn="1">
            <p:ph type="body" sz="quarter" idx="14"/>
          </p:nvPr>
        </p:nvSpPr>
        <p:spPr>
          <a:xfrm>
            <a:off x="9248775" y="5329570"/>
            <a:ext cx="2186558" cy="861680"/>
          </a:xfrm>
        </p:spPr>
        <p:txBody>
          <a:bodyPr anchor="ctr">
            <a:normAutofit/>
          </a:bodyPr>
          <a:lstStyle>
            <a:lvl1pPr marL="0" indent="0" algn="r">
              <a:buNone/>
              <a:defRPr sz="1600" baseline="0"/>
            </a:lvl1pPr>
          </a:lstStyle>
          <a:p>
            <a:pPr lvl="0"/>
            <a:endParaRPr lang="pt-BR" dirty="0"/>
          </a:p>
        </p:txBody>
      </p:sp>
      <p:sp>
        <p:nvSpPr>
          <p:cNvPr id="96" name="Espaço Reservado para Texto 93">
            <a:extLst>
              <a:ext uri="{FF2B5EF4-FFF2-40B4-BE49-F238E27FC236}">
                <a16:creationId xmlns:a16="http://schemas.microsoft.com/office/drawing/2014/main" id="{AFE7405B-4CD0-22A8-F943-9703E0DD8B1A}"/>
              </a:ext>
            </a:extLst>
          </p:cNvPr>
          <p:cNvSpPr>
            <a:spLocks noGrp="1"/>
          </p:cNvSpPr>
          <p:nvPr userDrawn="1">
            <p:ph type="body" sz="quarter" idx="15"/>
          </p:nvPr>
        </p:nvSpPr>
        <p:spPr>
          <a:xfrm>
            <a:off x="9486612" y="1558884"/>
            <a:ext cx="1948721" cy="577850"/>
          </a:xfrm>
        </p:spPr>
        <p:txBody>
          <a:bodyPr anchor="ctr"/>
          <a:lstStyle>
            <a:lvl1pPr marL="0" indent="0" algn="r">
              <a:buNone/>
              <a:defRPr b="1"/>
            </a:lvl1pPr>
          </a:lstStyle>
          <a:p>
            <a:pPr lvl="0"/>
            <a:endParaRPr lang="pt-BR" dirty="0"/>
          </a:p>
        </p:txBody>
      </p:sp>
      <p:sp>
        <p:nvSpPr>
          <p:cNvPr id="97" name="Espaço Reservado para Texto 93">
            <a:extLst>
              <a:ext uri="{FF2B5EF4-FFF2-40B4-BE49-F238E27FC236}">
                <a16:creationId xmlns:a16="http://schemas.microsoft.com/office/drawing/2014/main" id="{D4610295-7F1D-0847-D271-CED9393C0F11}"/>
              </a:ext>
            </a:extLst>
          </p:cNvPr>
          <p:cNvSpPr>
            <a:spLocks noGrp="1"/>
          </p:cNvSpPr>
          <p:nvPr userDrawn="1">
            <p:ph type="body" sz="quarter" idx="16"/>
          </p:nvPr>
        </p:nvSpPr>
        <p:spPr>
          <a:xfrm>
            <a:off x="9248775" y="2174655"/>
            <a:ext cx="2186558" cy="803238"/>
          </a:xfrm>
        </p:spPr>
        <p:txBody>
          <a:bodyPr anchor="ctr">
            <a:normAutofit/>
          </a:bodyPr>
          <a:lstStyle>
            <a:lvl1pPr marL="0" indent="0" algn="r">
              <a:buNone/>
              <a:defRPr sz="1600" baseline="0"/>
            </a:lvl1pPr>
          </a:lstStyle>
          <a:p>
            <a:pPr lvl="0"/>
            <a:endParaRPr lang="pt-BR" dirty="0"/>
          </a:p>
        </p:txBody>
      </p:sp>
      <p:sp>
        <p:nvSpPr>
          <p:cNvPr id="98" name="Espaço Reservado para Texto 93">
            <a:extLst>
              <a:ext uri="{FF2B5EF4-FFF2-40B4-BE49-F238E27FC236}">
                <a16:creationId xmlns:a16="http://schemas.microsoft.com/office/drawing/2014/main" id="{A720281C-9939-A4D7-6CCF-437F07DF9EEB}"/>
              </a:ext>
            </a:extLst>
          </p:cNvPr>
          <p:cNvSpPr>
            <a:spLocks noGrp="1"/>
          </p:cNvSpPr>
          <p:nvPr userDrawn="1">
            <p:ph type="body" sz="quarter" idx="17"/>
          </p:nvPr>
        </p:nvSpPr>
        <p:spPr>
          <a:xfrm>
            <a:off x="769646" y="4730399"/>
            <a:ext cx="1935101" cy="577850"/>
          </a:xfrm>
        </p:spPr>
        <p:txBody>
          <a:bodyPr anchor="ctr"/>
          <a:lstStyle>
            <a:lvl1pPr marL="0" indent="0" algn="l">
              <a:buNone/>
              <a:defRPr b="1"/>
            </a:lvl1pPr>
          </a:lstStyle>
          <a:p>
            <a:pPr lvl="0"/>
            <a:endParaRPr lang="pt-BR" dirty="0"/>
          </a:p>
        </p:txBody>
      </p:sp>
      <p:sp>
        <p:nvSpPr>
          <p:cNvPr id="99" name="Espaço Reservado para Texto 93">
            <a:extLst>
              <a:ext uri="{FF2B5EF4-FFF2-40B4-BE49-F238E27FC236}">
                <a16:creationId xmlns:a16="http://schemas.microsoft.com/office/drawing/2014/main" id="{2C004BA3-8A81-C1A3-7C9F-DFD8CB57C85B}"/>
              </a:ext>
            </a:extLst>
          </p:cNvPr>
          <p:cNvSpPr>
            <a:spLocks noGrp="1"/>
          </p:cNvSpPr>
          <p:nvPr userDrawn="1">
            <p:ph type="body" sz="quarter" idx="18"/>
          </p:nvPr>
        </p:nvSpPr>
        <p:spPr>
          <a:xfrm>
            <a:off x="769646" y="5346170"/>
            <a:ext cx="2186558" cy="845080"/>
          </a:xfrm>
        </p:spPr>
        <p:txBody>
          <a:bodyPr anchor="ctr">
            <a:normAutofit/>
          </a:bodyPr>
          <a:lstStyle>
            <a:lvl1pPr marL="0" indent="0" algn="l">
              <a:buNone/>
              <a:defRPr sz="1600" baseline="0"/>
            </a:lvl1pPr>
          </a:lstStyle>
          <a:p>
            <a:pPr lvl="0"/>
            <a:endParaRPr lang="pt-BR" dirty="0"/>
          </a:p>
        </p:txBody>
      </p:sp>
      <p:sp>
        <p:nvSpPr>
          <p:cNvPr id="100" name="Espaço Reservado para Texto 93">
            <a:extLst>
              <a:ext uri="{FF2B5EF4-FFF2-40B4-BE49-F238E27FC236}">
                <a16:creationId xmlns:a16="http://schemas.microsoft.com/office/drawing/2014/main" id="{9164264E-88EE-350F-646B-65BEE2CB53A0}"/>
              </a:ext>
            </a:extLst>
          </p:cNvPr>
          <p:cNvSpPr>
            <a:spLocks noGrp="1"/>
          </p:cNvSpPr>
          <p:nvPr userDrawn="1">
            <p:ph type="body" sz="quarter" idx="19"/>
          </p:nvPr>
        </p:nvSpPr>
        <p:spPr>
          <a:xfrm>
            <a:off x="826314" y="1558432"/>
            <a:ext cx="1878433" cy="577850"/>
          </a:xfrm>
        </p:spPr>
        <p:txBody>
          <a:bodyPr anchor="ctr"/>
          <a:lstStyle>
            <a:lvl1pPr marL="0" indent="0" algn="l">
              <a:buNone/>
              <a:defRPr b="1"/>
            </a:lvl1pPr>
          </a:lstStyle>
          <a:p>
            <a:pPr lvl="0"/>
            <a:endParaRPr lang="pt-BR" dirty="0"/>
          </a:p>
        </p:txBody>
      </p:sp>
      <p:sp>
        <p:nvSpPr>
          <p:cNvPr id="101" name="Espaço Reservado para Texto 93">
            <a:extLst>
              <a:ext uri="{FF2B5EF4-FFF2-40B4-BE49-F238E27FC236}">
                <a16:creationId xmlns:a16="http://schemas.microsoft.com/office/drawing/2014/main" id="{FFA776AB-E237-1026-F820-C5FCF8D35756}"/>
              </a:ext>
            </a:extLst>
          </p:cNvPr>
          <p:cNvSpPr>
            <a:spLocks noGrp="1"/>
          </p:cNvSpPr>
          <p:nvPr userDrawn="1">
            <p:ph type="body" sz="quarter" idx="20"/>
          </p:nvPr>
        </p:nvSpPr>
        <p:spPr>
          <a:xfrm>
            <a:off x="826314" y="2174203"/>
            <a:ext cx="2186558" cy="803690"/>
          </a:xfrm>
        </p:spPr>
        <p:txBody>
          <a:bodyPr anchor="ctr">
            <a:normAutofit/>
          </a:bodyPr>
          <a:lstStyle>
            <a:lvl1pPr marL="0" indent="0" algn="l">
              <a:buNone/>
              <a:defRPr sz="1600" baseline="0"/>
            </a:lvl1pPr>
          </a:lstStyle>
          <a:p>
            <a:pPr lvl="0"/>
            <a:endParaRPr lang="pt-BR" dirty="0"/>
          </a:p>
        </p:txBody>
      </p:sp>
      <p:sp>
        <p:nvSpPr>
          <p:cNvPr id="104" name="Espaço Reservado para Texto 93">
            <a:extLst>
              <a:ext uri="{FF2B5EF4-FFF2-40B4-BE49-F238E27FC236}">
                <a16:creationId xmlns:a16="http://schemas.microsoft.com/office/drawing/2014/main" id="{CA941679-76AC-E499-BF10-F5A027FA2034}"/>
              </a:ext>
            </a:extLst>
          </p:cNvPr>
          <p:cNvSpPr>
            <a:spLocks noGrp="1"/>
          </p:cNvSpPr>
          <p:nvPr userDrawn="1">
            <p:ph type="body" sz="quarter" idx="21"/>
          </p:nvPr>
        </p:nvSpPr>
        <p:spPr>
          <a:xfrm>
            <a:off x="4942899" y="3508405"/>
            <a:ext cx="2186558" cy="577850"/>
          </a:xfrm>
        </p:spPr>
        <p:txBody>
          <a:bodyPr anchor="ctr"/>
          <a:lstStyle>
            <a:lvl1pPr marL="0" indent="0" algn="ctr">
              <a:buNone/>
              <a:defRPr/>
            </a:lvl1pPr>
          </a:lstStyle>
          <a:p>
            <a:pPr lvl="0"/>
            <a:endParaRPr lang="pt-BR" dirty="0"/>
          </a:p>
        </p:txBody>
      </p:sp>
    </p:spTree>
    <p:extLst>
      <p:ext uri="{BB962C8B-B14F-4D97-AF65-F5344CB8AC3E}">
        <p14:creationId xmlns:p14="http://schemas.microsoft.com/office/powerpoint/2010/main" val="32839072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Em Branco">
    <p:spTree>
      <p:nvGrpSpPr>
        <p:cNvPr id="1" name=""/>
        <p:cNvGrpSpPr/>
        <p:nvPr/>
      </p:nvGrpSpPr>
      <p:grpSpPr>
        <a:xfrm>
          <a:off x="0" y="0"/>
          <a:ext cx="0" cy="0"/>
          <a:chOff x="0" y="0"/>
          <a:chExt cx="0" cy="0"/>
        </a:xfrm>
      </p:grpSpPr>
      <p:sp>
        <p:nvSpPr>
          <p:cNvPr id="3" name="Espaço Reservado para Rodapé 2">
            <a:extLst>
              <a:ext uri="{FF2B5EF4-FFF2-40B4-BE49-F238E27FC236}">
                <a16:creationId xmlns:a16="http://schemas.microsoft.com/office/drawing/2014/main" id="{A23B8464-8C50-BA4D-063D-3D2541B5D225}"/>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E0837B42-8A46-2FBF-12ED-4BEC197A1361}"/>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
        <p:nvSpPr>
          <p:cNvPr id="5" name="Google Shape;1691;p21">
            <a:extLst>
              <a:ext uri="{FF2B5EF4-FFF2-40B4-BE49-F238E27FC236}">
                <a16:creationId xmlns:a16="http://schemas.microsoft.com/office/drawing/2014/main" id="{9D596F77-0542-CA48-3B2B-CAC42FA87BDE}"/>
              </a:ext>
            </a:extLst>
          </p:cNvPr>
          <p:cNvSpPr/>
          <p:nvPr userDrawn="1"/>
        </p:nvSpPr>
        <p:spPr>
          <a:xfrm>
            <a:off x="317193" y="3686450"/>
            <a:ext cx="4432244" cy="76248"/>
          </a:xfrm>
          <a:custGeom>
            <a:avLst/>
            <a:gdLst/>
            <a:ahLst/>
            <a:cxnLst/>
            <a:rect l="l" t="t" r="r" b="b"/>
            <a:pathLst>
              <a:path w="138173" h="2377" extrusionOk="0">
                <a:moveTo>
                  <a:pt x="1" y="1"/>
                </a:moveTo>
                <a:lnTo>
                  <a:pt x="1" y="2376"/>
                </a:lnTo>
                <a:lnTo>
                  <a:pt x="138173" y="2376"/>
                </a:lnTo>
                <a:lnTo>
                  <a:pt x="138173"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92;p21">
            <a:extLst>
              <a:ext uri="{FF2B5EF4-FFF2-40B4-BE49-F238E27FC236}">
                <a16:creationId xmlns:a16="http://schemas.microsoft.com/office/drawing/2014/main" id="{0F3E83D0-9205-20E6-9189-2180CF227217}"/>
              </a:ext>
            </a:extLst>
          </p:cNvPr>
          <p:cNvSpPr/>
          <p:nvPr userDrawn="1"/>
        </p:nvSpPr>
        <p:spPr>
          <a:xfrm>
            <a:off x="4664079" y="3611293"/>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93;p21">
            <a:extLst>
              <a:ext uri="{FF2B5EF4-FFF2-40B4-BE49-F238E27FC236}">
                <a16:creationId xmlns:a16="http://schemas.microsoft.com/office/drawing/2014/main" id="{251050EB-5681-1D14-AACF-8CC808572501}"/>
              </a:ext>
            </a:extLst>
          </p:cNvPr>
          <p:cNvSpPr/>
          <p:nvPr userDrawn="1"/>
        </p:nvSpPr>
        <p:spPr>
          <a:xfrm>
            <a:off x="327361" y="2003184"/>
            <a:ext cx="4422076" cy="1331826"/>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94;p21">
            <a:extLst>
              <a:ext uri="{FF2B5EF4-FFF2-40B4-BE49-F238E27FC236}">
                <a16:creationId xmlns:a16="http://schemas.microsoft.com/office/drawing/2014/main" id="{73EED9E4-F5B2-12FD-4BCE-292BC4C3954B}"/>
              </a:ext>
            </a:extLst>
          </p:cNvPr>
          <p:cNvSpPr/>
          <p:nvPr userDrawn="1"/>
        </p:nvSpPr>
        <p:spPr>
          <a:xfrm>
            <a:off x="4664079" y="1928026"/>
            <a:ext cx="267206" cy="225537"/>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95;p21">
            <a:extLst>
              <a:ext uri="{FF2B5EF4-FFF2-40B4-BE49-F238E27FC236}">
                <a16:creationId xmlns:a16="http://schemas.microsoft.com/office/drawing/2014/main" id="{138AA75E-2E9F-9500-605F-41369C3D3FE9}"/>
              </a:ext>
            </a:extLst>
          </p:cNvPr>
          <p:cNvSpPr/>
          <p:nvPr userDrawn="1"/>
        </p:nvSpPr>
        <p:spPr>
          <a:xfrm>
            <a:off x="322293" y="2820967"/>
            <a:ext cx="6277054" cy="738552"/>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96;p21">
            <a:extLst>
              <a:ext uri="{FF2B5EF4-FFF2-40B4-BE49-F238E27FC236}">
                <a16:creationId xmlns:a16="http://schemas.microsoft.com/office/drawing/2014/main" id="{76FF00DE-1A56-A078-7B81-E236AF58B875}"/>
              </a:ext>
            </a:extLst>
          </p:cNvPr>
          <p:cNvSpPr/>
          <p:nvPr userDrawn="1"/>
        </p:nvSpPr>
        <p:spPr>
          <a:xfrm>
            <a:off x="6513988" y="2745778"/>
            <a:ext cx="267206" cy="226563"/>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97;p21">
            <a:extLst>
              <a:ext uri="{FF2B5EF4-FFF2-40B4-BE49-F238E27FC236}">
                <a16:creationId xmlns:a16="http://schemas.microsoft.com/office/drawing/2014/main" id="{A4EB25C5-9E4A-531B-D50A-14740CAA1091}"/>
              </a:ext>
            </a:extLst>
          </p:cNvPr>
          <p:cNvSpPr/>
          <p:nvPr userDrawn="1"/>
        </p:nvSpPr>
        <p:spPr>
          <a:xfrm>
            <a:off x="327361" y="3894730"/>
            <a:ext cx="6277054" cy="738552"/>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98;p21">
            <a:extLst>
              <a:ext uri="{FF2B5EF4-FFF2-40B4-BE49-F238E27FC236}">
                <a16:creationId xmlns:a16="http://schemas.microsoft.com/office/drawing/2014/main" id="{E7A747AD-2B0A-B643-AE36-04F7550EEC25}"/>
              </a:ext>
            </a:extLst>
          </p:cNvPr>
          <p:cNvSpPr/>
          <p:nvPr userDrawn="1"/>
        </p:nvSpPr>
        <p:spPr>
          <a:xfrm>
            <a:off x="6519057" y="4481876"/>
            <a:ext cx="267206" cy="226563"/>
          </a:xfrm>
          <a:custGeom>
            <a:avLst/>
            <a:gdLst/>
            <a:ahLst/>
            <a:cxnLst/>
            <a:rect l="l" t="t" r="r" b="b"/>
            <a:pathLst>
              <a:path w="8330" h="7063" extrusionOk="0">
                <a:moveTo>
                  <a:pt x="0" y="1"/>
                </a:moveTo>
                <a:lnTo>
                  <a:pt x="1489" y="3516"/>
                </a:lnTo>
                <a:lnTo>
                  <a:pt x="0" y="7063"/>
                </a:lnTo>
                <a:lnTo>
                  <a:pt x="8329" y="351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99;p21">
            <a:extLst>
              <a:ext uri="{FF2B5EF4-FFF2-40B4-BE49-F238E27FC236}">
                <a16:creationId xmlns:a16="http://schemas.microsoft.com/office/drawing/2014/main" id="{0CD45FBF-161E-6648-4B0C-A6652B17B1AD}"/>
              </a:ext>
            </a:extLst>
          </p:cNvPr>
          <p:cNvSpPr/>
          <p:nvPr userDrawn="1"/>
        </p:nvSpPr>
        <p:spPr>
          <a:xfrm>
            <a:off x="327361" y="4083666"/>
            <a:ext cx="4422076" cy="1331826"/>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00;p21">
            <a:extLst>
              <a:ext uri="{FF2B5EF4-FFF2-40B4-BE49-F238E27FC236}">
                <a16:creationId xmlns:a16="http://schemas.microsoft.com/office/drawing/2014/main" id="{D05D2C39-CE66-6DC9-E14D-A1B6497CFAFF}"/>
              </a:ext>
            </a:extLst>
          </p:cNvPr>
          <p:cNvSpPr/>
          <p:nvPr userDrawn="1"/>
        </p:nvSpPr>
        <p:spPr>
          <a:xfrm>
            <a:off x="4664079" y="5265113"/>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01;p21">
            <a:extLst>
              <a:ext uri="{FF2B5EF4-FFF2-40B4-BE49-F238E27FC236}">
                <a16:creationId xmlns:a16="http://schemas.microsoft.com/office/drawing/2014/main" id="{47AED17B-BB18-1B9B-8FBF-4314D36742DC}"/>
              </a:ext>
            </a:extLst>
          </p:cNvPr>
          <p:cNvSpPr/>
          <p:nvPr userDrawn="1"/>
        </p:nvSpPr>
        <p:spPr>
          <a:xfrm>
            <a:off x="800761" y="2528389"/>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latin typeface="Fira Sans Medium"/>
              <a:ea typeface="Fira Sans Medium"/>
              <a:cs typeface="Fira Sans Medium"/>
              <a:sym typeface="Fira Sans Medium"/>
            </a:endParaRPr>
          </a:p>
        </p:txBody>
      </p:sp>
      <p:sp>
        <p:nvSpPr>
          <p:cNvPr id="16" name="Google Shape;1702;p21">
            <a:extLst>
              <a:ext uri="{FF2B5EF4-FFF2-40B4-BE49-F238E27FC236}">
                <a16:creationId xmlns:a16="http://schemas.microsoft.com/office/drawing/2014/main" id="{6ABEE8C0-E54C-C767-91F1-02EAFE0E27B6}"/>
              </a:ext>
            </a:extLst>
          </p:cNvPr>
          <p:cNvSpPr/>
          <p:nvPr userDrawn="1"/>
        </p:nvSpPr>
        <p:spPr>
          <a:xfrm>
            <a:off x="4978706" y="5012163"/>
            <a:ext cx="5104861" cy="738553"/>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03;p21">
            <a:extLst>
              <a:ext uri="{FF2B5EF4-FFF2-40B4-BE49-F238E27FC236}">
                <a16:creationId xmlns:a16="http://schemas.microsoft.com/office/drawing/2014/main" id="{F9A17319-FEFD-B378-D33F-3A6F56BFA5F3}"/>
              </a:ext>
            </a:extLst>
          </p:cNvPr>
          <p:cNvSpPr/>
          <p:nvPr userDrawn="1"/>
        </p:nvSpPr>
        <p:spPr>
          <a:xfrm>
            <a:off x="4964814" y="5012681"/>
            <a:ext cx="430769" cy="738552"/>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3</a:t>
            </a:r>
            <a:endParaRPr sz="3000" dirty="0">
              <a:solidFill>
                <a:srgbClr val="FFFFFF"/>
              </a:solidFill>
              <a:latin typeface="Fira Sans SemiBold"/>
              <a:ea typeface="Fira Sans SemiBold"/>
              <a:cs typeface="Fira Sans SemiBold"/>
              <a:sym typeface="Fira Sans SemiBold"/>
            </a:endParaRPr>
          </a:p>
        </p:txBody>
      </p:sp>
      <p:sp>
        <p:nvSpPr>
          <p:cNvPr id="18" name="Google Shape;1704;p21">
            <a:extLst>
              <a:ext uri="{FF2B5EF4-FFF2-40B4-BE49-F238E27FC236}">
                <a16:creationId xmlns:a16="http://schemas.microsoft.com/office/drawing/2014/main" id="{7FE9A861-426F-C67E-5524-1B397D4B16D3}"/>
              </a:ext>
            </a:extLst>
          </p:cNvPr>
          <p:cNvSpPr/>
          <p:nvPr userDrawn="1"/>
        </p:nvSpPr>
        <p:spPr>
          <a:xfrm>
            <a:off x="5003874" y="1687624"/>
            <a:ext cx="5079694" cy="738552"/>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05;p21">
            <a:extLst>
              <a:ext uri="{FF2B5EF4-FFF2-40B4-BE49-F238E27FC236}">
                <a16:creationId xmlns:a16="http://schemas.microsoft.com/office/drawing/2014/main" id="{F83B018A-9815-4FA2-A28C-1B93A7777521}"/>
              </a:ext>
            </a:extLst>
          </p:cNvPr>
          <p:cNvSpPr/>
          <p:nvPr userDrawn="1"/>
        </p:nvSpPr>
        <p:spPr>
          <a:xfrm>
            <a:off x="5003874" y="1687624"/>
            <a:ext cx="430769" cy="738552"/>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1</a:t>
            </a:r>
            <a:endParaRPr sz="3000">
              <a:solidFill>
                <a:srgbClr val="FFFFFF"/>
              </a:solidFill>
              <a:latin typeface="Fira Sans SemiBold"/>
              <a:ea typeface="Fira Sans SemiBold"/>
              <a:cs typeface="Fira Sans SemiBold"/>
              <a:sym typeface="Fira Sans SemiBold"/>
            </a:endParaRPr>
          </a:p>
        </p:txBody>
      </p:sp>
      <p:sp>
        <p:nvSpPr>
          <p:cNvPr id="20" name="Google Shape;1706;p21">
            <a:extLst>
              <a:ext uri="{FF2B5EF4-FFF2-40B4-BE49-F238E27FC236}">
                <a16:creationId xmlns:a16="http://schemas.microsoft.com/office/drawing/2014/main" id="{3780F45A-22FC-DFFF-14CA-62285D0B693C}"/>
              </a:ext>
            </a:extLst>
          </p:cNvPr>
          <p:cNvSpPr/>
          <p:nvPr userDrawn="1"/>
        </p:nvSpPr>
        <p:spPr>
          <a:xfrm>
            <a:off x="4977353" y="3338413"/>
            <a:ext cx="5106215" cy="750419"/>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07;p21">
            <a:extLst>
              <a:ext uri="{FF2B5EF4-FFF2-40B4-BE49-F238E27FC236}">
                <a16:creationId xmlns:a16="http://schemas.microsoft.com/office/drawing/2014/main" id="{55272471-06C8-CD21-E3FF-8DA20C281C69}"/>
              </a:ext>
            </a:extLst>
          </p:cNvPr>
          <p:cNvSpPr/>
          <p:nvPr userDrawn="1"/>
        </p:nvSpPr>
        <p:spPr>
          <a:xfrm>
            <a:off x="4954139" y="3315959"/>
            <a:ext cx="430769" cy="773185"/>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2</a:t>
            </a:r>
            <a:endParaRPr sz="3000">
              <a:solidFill>
                <a:srgbClr val="FFFFFF"/>
              </a:solidFill>
              <a:latin typeface="Fira Sans SemiBold"/>
              <a:ea typeface="Fira Sans SemiBold"/>
              <a:cs typeface="Fira Sans SemiBold"/>
              <a:sym typeface="Fira Sans SemiBold"/>
            </a:endParaRPr>
          </a:p>
        </p:txBody>
      </p:sp>
      <p:sp>
        <p:nvSpPr>
          <p:cNvPr id="22" name="Google Shape;1708;p21">
            <a:extLst>
              <a:ext uri="{FF2B5EF4-FFF2-40B4-BE49-F238E27FC236}">
                <a16:creationId xmlns:a16="http://schemas.microsoft.com/office/drawing/2014/main" id="{4456E72D-67E1-5DE6-2D4B-2F465EE4E768}"/>
              </a:ext>
            </a:extLst>
          </p:cNvPr>
          <p:cNvSpPr/>
          <p:nvPr userDrawn="1"/>
        </p:nvSpPr>
        <p:spPr>
          <a:xfrm>
            <a:off x="6815607" y="1798295"/>
            <a:ext cx="5106215" cy="747543"/>
          </a:xfrm>
          <a:custGeom>
            <a:avLst/>
            <a:gdLst/>
            <a:ahLst/>
            <a:cxnLst/>
            <a:rect l="l" t="t" r="r" b="b"/>
            <a:pathLst>
              <a:path w="52129" h="30277" extrusionOk="0">
                <a:moveTo>
                  <a:pt x="4751" y="1"/>
                </a:moveTo>
                <a:cubicBezTo>
                  <a:pt x="2123" y="1"/>
                  <a:pt x="1" y="2154"/>
                  <a:pt x="1" y="4751"/>
                </a:cubicBezTo>
                <a:lnTo>
                  <a:pt x="1" y="25526"/>
                </a:lnTo>
                <a:cubicBezTo>
                  <a:pt x="1" y="28154"/>
                  <a:pt x="2123" y="30276"/>
                  <a:pt x="4751" y="30276"/>
                </a:cubicBezTo>
                <a:lnTo>
                  <a:pt x="47378" y="30276"/>
                </a:lnTo>
                <a:cubicBezTo>
                  <a:pt x="50006" y="30276"/>
                  <a:pt x="52128" y="28154"/>
                  <a:pt x="52128" y="25526"/>
                </a:cubicBezTo>
                <a:lnTo>
                  <a:pt x="52128" y="4751"/>
                </a:lnTo>
                <a:cubicBezTo>
                  <a:pt x="52128" y="2154"/>
                  <a:pt x="50006" y="1"/>
                  <a:pt x="47378"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09;p21">
            <a:extLst>
              <a:ext uri="{FF2B5EF4-FFF2-40B4-BE49-F238E27FC236}">
                <a16:creationId xmlns:a16="http://schemas.microsoft.com/office/drawing/2014/main" id="{8C7DE98B-6300-FFBB-743F-421ADD5C13C3}"/>
              </a:ext>
            </a:extLst>
          </p:cNvPr>
          <p:cNvSpPr/>
          <p:nvPr userDrawn="1"/>
        </p:nvSpPr>
        <p:spPr>
          <a:xfrm>
            <a:off x="6813832" y="2489783"/>
            <a:ext cx="430769" cy="738552"/>
          </a:xfrm>
          <a:custGeom>
            <a:avLst/>
            <a:gdLst/>
            <a:ahLst/>
            <a:cxnLst/>
            <a:rect l="l" t="t" r="r" b="b"/>
            <a:pathLst>
              <a:path w="13429" h="30277" extrusionOk="0">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4</a:t>
            </a:r>
            <a:endParaRPr sz="3000">
              <a:solidFill>
                <a:srgbClr val="FFFFFF"/>
              </a:solidFill>
              <a:latin typeface="Fira Sans SemiBold"/>
              <a:ea typeface="Fira Sans SemiBold"/>
              <a:cs typeface="Fira Sans SemiBold"/>
              <a:sym typeface="Fira Sans SemiBold"/>
            </a:endParaRPr>
          </a:p>
        </p:txBody>
      </p:sp>
      <p:sp>
        <p:nvSpPr>
          <p:cNvPr id="24" name="Google Shape;1710;p21">
            <a:extLst>
              <a:ext uri="{FF2B5EF4-FFF2-40B4-BE49-F238E27FC236}">
                <a16:creationId xmlns:a16="http://schemas.microsoft.com/office/drawing/2014/main" id="{FC9525F2-408F-3068-9975-53EC4E9B645A}"/>
              </a:ext>
            </a:extLst>
          </p:cNvPr>
          <p:cNvSpPr/>
          <p:nvPr userDrawn="1"/>
        </p:nvSpPr>
        <p:spPr>
          <a:xfrm>
            <a:off x="6857551" y="4198910"/>
            <a:ext cx="4989922" cy="717692"/>
          </a:xfrm>
          <a:custGeom>
            <a:avLst/>
            <a:gdLst/>
            <a:ahLst/>
            <a:cxnLst/>
            <a:rect l="l" t="t" r="r" b="b"/>
            <a:pathLst>
              <a:path w="52129" h="30276" extrusionOk="0">
                <a:moveTo>
                  <a:pt x="4751" y="0"/>
                </a:moveTo>
                <a:cubicBezTo>
                  <a:pt x="2123" y="0"/>
                  <a:pt x="1" y="2122"/>
                  <a:pt x="1" y="4750"/>
                </a:cubicBezTo>
                <a:lnTo>
                  <a:pt x="1" y="25525"/>
                </a:lnTo>
                <a:cubicBezTo>
                  <a:pt x="1" y="28122"/>
                  <a:pt x="2123" y="30276"/>
                  <a:pt x="4751" y="30276"/>
                </a:cubicBezTo>
                <a:lnTo>
                  <a:pt x="47378" y="30276"/>
                </a:lnTo>
                <a:cubicBezTo>
                  <a:pt x="50006" y="30276"/>
                  <a:pt x="52128" y="28122"/>
                  <a:pt x="52128" y="25525"/>
                </a:cubicBezTo>
                <a:lnTo>
                  <a:pt x="52128" y="4750"/>
                </a:lnTo>
                <a:cubicBezTo>
                  <a:pt x="52128" y="2122"/>
                  <a:pt x="50006" y="0"/>
                  <a:pt x="47378" y="0"/>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11;p21">
            <a:extLst>
              <a:ext uri="{FF2B5EF4-FFF2-40B4-BE49-F238E27FC236}">
                <a16:creationId xmlns:a16="http://schemas.microsoft.com/office/drawing/2014/main" id="{2D9E5928-CE0C-B323-E72B-A402E5F63D6E}"/>
              </a:ext>
            </a:extLst>
          </p:cNvPr>
          <p:cNvSpPr/>
          <p:nvPr userDrawn="1"/>
        </p:nvSpPr>
        <p:spPr>
          <a:xfrm>
            <a:off x="6833592" y="4198910"/>
            <a:ext cx="430769" cy="717692"/>
          </a:xfrm>
          <a:custGeom>
            <a:avLst/>
            <a:gdLst/>
            <a:ahLst/>
            <a:cxnLst/>
            <a:rect l="l" t="t" r="r" b="b"/>
            <a:pathLst>
              <a:path w="13429" h="30276" extrusionOk="0">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5</a:t>
            </a:r>
            <a:endParaRPr sz="3000" dirty="0">
              <a:solidFill>
                <a:srgbClr val="FFFFFF"/>
              </a:solidFill>
              <a:latin typeface="Fira Sans SemiBold"/>
              <a:ea typeface="Fira Sans SemiBold"/>
              <a:cs typeface="Fira Sans SemiBold"/>
              <a:sym typeface="Fira Sans SemiBold"/>
            </a:endParaRPr>
          </a:p>
        </p:txBody>
      </p:sp>
      <p:sp>
        <p:nvSpPr>
          <p:cNvPr id="43" name="Espaço Reservado para Texto 42">
            <a:extLst>
              <a:ext uri="{FF2B5EF4-FFF2-40B4-BE49-F238E27FC236}">
                <a16:creationId xmlns:a16="http://schemas.microsoft.com/office/drawing/2014/main" id="{DCA4B819-B5E6-C757-1C8C-3688B5BD7128}"/>
              </a:ext>
            </a:extLst>
          </p:cNvPr>
          <p:cNvSpPr>
            <a:spLocks noGrp="1"/>
          </p:cNvSpPr>
          <p:nvPr>
            <p:ph type="body" sz="quarter" idx="13"/>
          </p:nvPr>
        </p:nvSpPr>
        <p:spPr>
          <a:xfrm>
            <a:off x="5434013" y="1695902"/>
            <a:ext cx="4583112" cy="709612"/>
          </a:xfrm>
        </p:spPr>
        <p:txBody>
          <a:bodyPr anchor="ctr">
            <a:normAutofit/>
          </a:bodyPr>
          <a:lstStyle>
            <a:lvl1pPr marL="0" indent="0">
              <a:buNone/>
              <a:defRPr sz="1800" baseline="0"/>
            </a:lvl1pPr>
          </a:lstStyle>
          <a:p>
            <a:pPr lvl="0"/>
            <a:endParaRPr lang="pt-BR" dirty="0"/>
          </a:p>
        </p:txBody>
      </p:sp>
      <p:sp>
        <p:nvSpPr>
          <p:cNvPr id="44" name="Espaço Reservado para Texto 42">
            <a:extLst>
              <a:ext uri="{FF2B5EF4-FFF2-40B4-BE49-F238E27FC236}">
                <a16:creationId xmlns:a16="http://schemas.microsoft.com/office/drawing/2014/main" id="{47B3D0C8-40D7-D119-907B-61913FFFA5F3}"/>
              </a:ext>
            </a:extLst>
          </p:cNvPr>
          <p:cNvSpPr>
            <a:spLocks noGrp="1"/>
          </p:cNvSpPr>
          <p:nvPr>
            <p:ph type="body" sz="quarter" idx="14"/>
          </p:nvPr>
        </p:nvSpPr>
        <p:spPr>
          <a:xfrm>
            <a:off x="7264361" y="2499243"/>
            <a:ext cx="4583112" cy="709612"/>
          </a:xfrm>
        </p:spPr>
        <p:txBody>
          <a:bodyPr anchor="ctr">
            <a:normAutofit/>
          </a:bodyPr>
          <a:lstStyle>
            <a:lvl1pPr marL="0" indent="0">
              <a:buNone/>
              <a:defRPr sz="1800" baseline="0"/>
            </a:lvl1pPr>
          </a:lstStyle>
          <a:p>
            <a:pPr lvl="0"/>
            <a:endParaRPr lang="pt-BR" dirty="0"/>
          </a:p>
        </p:txBody>
      </p:sp>
      <p:sp>
        <p:nvSpPr>
          <p:cNvPr id="45" name="Espaço Reservado para Texto 42">
            <a:extLst>
              <a:ext uri="{FF2B5EF4-FFF2-40B4-BE49-F238E27FC236}">
                <a16:creationId xmlns:a16="http://schemas.microsoft.com/office/drawing/2014/main" id="{1425F753-976B-958B-08B5-901C059B1A36}"/>
              </a:ext>
            </a:extLst>
          </p:cNvPr>
          <p:cNvSpPr>
            <a:spLocks noGrp="1"/>
          </p:cNvSpPr>
          <p:nvPr>
            <p:ph type="body" sz="quarter" idx="15"/>
          </p:nvPr>
        </p:nvSpPr>
        <p:spPr>
          <a:xfrm>
            <a:off x="5407762" y="3344891"/>
            <a:ext cx="4583112" cy="709612"/>
          </a:xfrm>
        </p:spPr>
        <p:txBody>
          <a:bodyPr anchor="ctr">
            <a:normAutofit/>
          </a:bodyPr>
          <a:lstStyle>
            <a:lvl1pPr marL="0" indent="0">
              <a:buNone/>
              <a:defRPr sz="1800" baseline="0"/>
            </a:lvl1pPr>
          </a:lstStyle>
          <a:p>
            <a:pPr lvl="0"/>
            <a:endParaRPr lang="pt-BR" dirty="0"/>
          </a:p>
        </p:txBody>
      </p:sp>
      <p:sp>
        <p:nvSpPr>
          <p:cNvPr id="47" name="Espaço Reservado para Texto 42">
            <a:extLst>
              <a:ext uri="{FF2B5EF4-FFF2-40B4-BE49-F238E27FC236}">
                <a16:creationId xmlns:a16="http://schemas.microsoft.com/office/drawing/2014/main" id="{4B541A02-E150-DA70-0F62-9D36545CA7F7}"/>
              </a:ext>
            </a:extLst>
          </p:cNvPr>
          <p:cNvSpPr>
            <a:spLocks noGrp="1"/>
          </p:cNvSpPr>
          <p:nvPr>
            <p:ph type="body" sz="quarter" idx="17"/>
          </p:nvPr>
        </p:nvSpPr>
        <p:spPr>
          <a:xfrm>
            <a:off x="5434013" y="5023075"/>
            <a:ext cx="4583112" cy="709612"/>
          </a:xfrm>
        </p:spPr>
        <p:txBody>
          <a:bodyPr anchor="ctr">
            <a:normAutofit/>
          </a:bodyPr>
          <a:lstStyle>
            <a:lvl1pPr marL="0" indent="0">
              <a:buNone/>
              <a:defRPr sz="1800" baseline="0"/>
            </a:lvl1pPr>
          </a:lstStyle>
          <a:p>
            <a:pPr lvl="0"/>
            <a:endParaRPr lang="pt-BR" dirty="0"/>
          </a:p>
        </p:txBody>
      </p:sp>
      <p:sp>
        <p:nvSpPr>
          <p:cNvPr id="48" name="Espaço Reservado para Texto 42">
            <a:extLst>
              <a:ext uri="{FF2B5EF4-FFF2-40B4-BE49-F238E27FC236}">
                <a16:creationId xmlns:a16="http://schemas.microsoft.com/office/drawing/2014/main" id="{28A02818-EF5D-B25B-833B-8C32ED1AB298}"/>
              </a:ext>
            </a:extLst>
          </p:cNvPr>
          <p:cNvSpPr>
            <a:spLocks noGrp="1"/>
          </p:cNvSpPr>
          <p:nvPr>
            <p:ph type="body" sz="quarter" idx="18"/>
          </p:nvPr>
        </p:nvSpPr>
        <p:spPr>
          <a:xfrm>
            <a:off x="7264361" y="4197659"/>
            <a:ext cx="4583112" cy="709612"/>
          </a:xfrm>
        </p:spPr>
        <p:txBody>
          <a:bodyPr anchor="ctr">
            <a:normAutofit/>
          </a:bodyPr>
          <a:lstStyle>
            <a:lvl1pPr marL="0" indent="0">
              <a:buNone/>
              <a:defRPr sz="1800" baseline="0"/>
            </a:lvl1pPr>
          </a:lstStyle>
          <a:p>
            <a:pPr lvl="0"/>
            <a:endParaRPr lang="pt-BR" dirty="0"/>
          </a:p>
        </p:txBody>
      </p:sp>
      <p:sp>
        <p:nvSpPr>
          <p:cNvPr id="53" name="Título 52">
            <a:extLst>
              <a:ext uri="{FF2B5EF4-FFF2-40B4-BE49-F238E27FC236}">
                <a16:creationId xmlns:a16="http://schemas.microsoft.com/office/drawing/2014/main" id="{F35DD26D-3E6C-0249-5717-07DD6C5F9C0C}"/>
              </a:ext>
            </a:extLst>
          </p:cNvPr>
          <p:cNvSpPr>
            <a:spLocks noGrp="1"/>
          </p:cNvSpPr>
          <p:nvPr>
            <p:ph type="title"/>
          </p:nvPr>
        </p:nvSpPr>
        <p:spPr>
          <a:xfrm>
            <a:off x="212400" y="284400"/>
            <a:ext cx="11721600" cy="892800"/>
          </a:xfrm>
        </p:spPr>
        <p:txBody>
          <a:bodyPr vert="horz" lIns="91440" tIns="45720" rIns="91440" bIns="45720" rtlCol="0" anchor="ctr">
            <a:normAutofit/>
          </a:bodyPr>
          <a:lstStyle>
            <a:lvl1pPr>
              <a:defRPr lang="pt-BR" dirty="0"/>
            </a:lvl1pPr>
          </a:lstStyle>
          <a:p>
            <a:pPr lvl="0"/>
            <a:r>
              <a:rPr lang="pt-BR" dirty="0"/>
              <a:t>Clique para editar o título Mestre</a:t>
            </a:r>
          </a:p>
        </p:txBody>
      </p:sp>
      <p:sp>
        <p:nvSpPr>
          <p:cNvPr id="57" name="Espaço Reservado para Texto 56">
            <a:extLst>
              <a:ext uri="{FF2B5EF4-FFF2-40B4-BE49-F238E27FC236}">
                <a16:creationId xmlns:a16="http://schemas.microsoft.com/office/drawing/2014/main" id="{C72DF4C5-773B-FB18-4BDB-DCA60C574F17}"/>
              </a:ext>
            </a:extLst>
          </p:cNvPr>
          <p:cNvSpPr>
            <a:spLocks noGrp="1"/>
          </p:cNvSpPr>
          <p:nvPr>
            <p:ph type="body" sz="quarter" idx="19"/>
          </p:nvPr>
        </p:nvSpPr>
        <p:spPr>
          <a:xfrm>
            <a:off x="899278" y="3258165"/>
            <a:ext cx="2146188" cy="913677"/>
          </a:xfrm>
        </p:spPr>
        <p:txBody>
          <a:bodyPr anchor="ctr">
            <a:normAutofit/>
          </a:bodyPr>
          <a:lstStyle>
            <a:lvl1pPr marL="0" indent="0" algn="ctr">
              <a:buNone/>
              <a:defRPr sz="3000" baseline="0"/>
            </a:lvl1pPr>
          </a:lstStyle>
          <a:p>
            <a:pPr lvl="0"/>
            <a:endParaRPr lang="pt-BR" dirty="0"/>
          </a:p>
        </p:txBody>
      </p:sp>
    </p:spTree>
    <p:extLst>
      <p:ext uri="{BB962C8B-B14F-4D97-AF65-F5344CB8AC3E}">
        <p14:creationId xmlns:p14="http://schemas.microsoft.com/office/powerpoint/2010/main" val="13423472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Em Branco">
    <p:spTree>
      <p:nvGrpSpPr>
        <p:cNvPr id="1" name=""/>
        <p:cNvGrpSpPr/>
        <p:nvPr/>
      </p:nvGrpSpPr>
      <p:grpSpPr>
        <a:xfrm>
          <a:off x="0" y="0"/>
          <a:ext cx="0" cy="0"/>
          <a:chOff x="0" y="0"/>
          <a:chExt cx="0" cy="0"/>
        </a:xfrm>
      </p:grpSpPr>
      <p:sp>
        <p:nvSpPr>
          <p:cNvPr id="3" name="Espaço Reservado para Rodapé 2">
            <a:extLst>
              <a:ext uri="{FF2B5EF4-FFF2-40B4-BE49-F238E27FC236}">
                <a16:creationId xmlns:a16="http://schemas.microsoft.com/office/drawing/2014/main" id="{A23B8464-8C50-BA4D-063D-3D2541B5D225}"/>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E0837B42-8A46-2FBF-12ED-4BEC197A1361}"/>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
        <p:nvSpPr>
          <p:cNvPr id="5" name="Google Shape;1691;p21">
            <a:extLst>
              <a:ext uri="{FF2B5EF4-FFF2-40B4-BE49-F238E27FC236}">
                <a16:creationId xmlns:a16="http://schemas.microsoft.com/office/drawing/2014/main" id="{9D596F77-0542-CA48-3B2B-CAC42FA87BDE}"/>
              </a:ext>
            </a:extLst>
          </p:cNvPr>
          <p:cNvSpPr/>
          <p:nvPr userDrawn="1"/>
        </p:nvSpPr>
        <p:spPr>
          <a:xfrm>
            <a:off x="317193" y="3676925"/>
            <a:ext cx="4432244" cy="76248"/>
          </a:xfrm>
          <a:custGeom>
            <a:avLst/>
            <a:gdLst/>
            <a:ahLst/>
            <a:cxnLst/>
            <a:rect l="l" t="t" r="r" b="b"/>
            <a:pathLst>
              <a:path w="138173" h="2377" extrusionOk="0">
                <a:moveTo>
                  <a:pt x="1" y="1"/>
                </a:moveTo>
                <a:lnTo>
                  <a:pt x="1" y="2376"/>
                </a:lnTo>
                <a:lnTo>
                  <a:pt x="138173" y="2376"/>
                </a:lnTo>
                <a:lnTo>
                  <a:pt x="138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92;p21">
            <a:extLst>
              <a:ext uri="{FF2B5EF4-FFF2-40B4-BE49-F238E27FC236}">
                <a16:creationId xmlns:a16="http://schemas.microsoft.com/office/drawing/2014/main" id="{0F3E83D0-9205-20E6-9189-2180CF227217}"/>
              </a:ext>
            </a:extLst>
          </p:cNvPr>
          <p:cNvSpPr/>
          <p:nvPr userDrawn="1"/>
        </p:nvSpPr>
        <p:spPr>
          <a:xfrm>
            <a:off x="4664079" y="3601768"/>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93;p21">
            <a:extLst>
              <a:ext uri="{FF2B5EF4-FFF2-40B4-BE49-F238E27FC236}">
                <a16:creationId xmlns:a16="http://schemas.microsoft.com/office/drawing/2014/main" id="{251050EB-5681-1D14-AACF-8CC808572501}"/>
              </a:ext>
            </a:extLst>
          </p:cNvPr>
          <p:cNvSpPr/>
          <p:nvPr userDrawn="1"/>
        </p:nvSpPr>
        <p:spPr>
          <a:xfrm>
            <a:off x="327361" y="1993659"/>
            <a:ext cx="4422076" cy="1331826"/>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94;p21">
            <a:extLst>
              <a:ext uri="{FF2B5EF4-FFF2-40B4-BE49-F238E27FC236}">
                <a16:creationId xmlns:a16="http://schemas.microsoft.com/office/drawing/2014/main" id="{73EED9E4-F5B2-12FD-4BCE-292BC4C3954B}"/>
              </a:ext>
            </a:extLst>
          </p:cNvPr>
          <p:cNvSpPr/>
          <p:nvPr userDrawn="1"/>
        </p:nvSpPr>
        <p:spPr>
          <a:xfrm>
            <a:off x="4664079" y="1918501"/>
            <a:ext cx="267206" cy="225537"/>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99;p21">
            <a:extLst>
              <a:ext uri="{FF2B5EF4-FFF2-40B4-BE49-F238E27FC236}">
                <a16:creationId xmlns:a16="http://schemas.microsoft.com/office/drawing/2014/main" id="{0CD45FBF-161E-6648-4B0C-A6652B17B1AD}"/>
              </a:ext>
            </a:extLst>
          </p:cNvPr>
          <p:cNvSpPr/>
          <p:nvPr userDrawn="1"/>
        </p:nvSpPr>
        <p:spPr>
          <a:xfrm>
            <a:off x="327361" y="4074141"/>
            <a:ext cx="4422076" cy="1331826"/>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00;p21">
            <a:extLst>
              <a:ext uri="{FF2B5EF4-FFF2-40B4-BE49-F238E27FC236}">
                <a16:creationId xmlns:a16="http://schemas.microsoft.com/office/drawing/2014/main" id="{D05D2C39-CE66-6DC9-E14D-A1B6497CFAFF}"/>
              </a:ext>
            </a:extLst>
          </p:cNvPr>
          <p:cNvSpPr/>
          <p:nvPr userDrawn="1"/>
        </p:nvSpPr>
        <p:spPr>
          <a:xfrm>
            <a:off x="4664079" y="5255588"/>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01;p21">
            <a:extLst>
              <a:ext uri="{FF2B5EF4-FFF2-40B4-BE49-F238E27FC236}">
                <a16:creationId xmlns:a16="http://schemas.microsoft.com/office/drawing/2014/main" id="{47AED17B-BB18-1B9B-8FBF-4314D36742DC}"/>
              </a:ext>
            </a:extLst>
          </p:cNvPr>
          <p:cNvSpPr/>
          <p:nvPr userDrawn="1"/>
        </p:nvSpPr>
        <p:spPr>
          <a:xfrm>
            <a:off x="800761" y="2518864"/>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latin typeface="Fira Sans Medium"/>
              <a:ea typeface="Fira Sans Medium"/>
              <a:cs typeface="Fira Sans Medium"/>
              <a:sym typeface="Fira Sans Medium"/>
            </a:endParaRPr>
          </a:p>
        </p:txBody>
      </p:sp>
      <p:sp>
        <p:nvSpPr>
          <p:cNvPr id="16" name="Google Shape;1702;p21">
            <a:extLst>
              <a:ext uri="{FF2B5EF4-FFF2-40B4-BE49-F238E27FC236}">
                <a16:creationId xmlns:a16="http://schemas.microsoft.com/office/drawing/2014/main" id="{6ABEE8C0-E54C-C767-91F1-02EAFE0E27B6}"/>
              </a:ext>
            </a:extLst>
          </p:cNvPr>
          <p:cNvSpPr/>
          <p:nvPr userDrawn="1"/>
        </p:nvSpPr>
        <p:spPr>
          <a:xfrm>
            <a:off x="4978706" y="5002638"/>
            <a:ext cx="5104861" cy="738553"/>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03;p21">
            <a:extLst>
              <a:ext uri="{FF2B5EF4-FFF2-40B4-BE49-F238E27FC236}">
                <a16:creationId xmlns:a16="http://schemas.microsoft.com/office/drawing/2014/main" id="{F9A17319-FEFD-B378-D33F-3A6F56BFA5F3}"/>
              </a:ext>
            </a:extLst>
          </p:cNvPr>
          <p:cNvSpPr/>
          <p:nvPr userDrawn="1"/>
        </p:nvSpPr>
        <p:spPr>
          <a:xfrm>
            <a:off x="4964814" y="5003156"/>
            <a:ext cx="430769" cy="738552"/>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3</a:t>
            </a:r>
            <a:endParaRPr sz="3000" dirty="0">
              <a:solidFill>
                <a:srgbClr val="FFFFFF"/>
              </a:solidFill>
              <a:latin typeface="Fira Sans SemiBold"/>
              <a:ea typeface="Fira Sans SemiBold"/>
              <a:cs typeface="Fira Sans SemiBold"/>
              <a:sym typeface="Fira Sans SemiBold"/>
            </a:endParaRPr>
          </a:p>
        </p:txBody>
      </p:sp>
      <p:sp>
        <p:nvSpPr>
          <p:cNvPr id="18" name="Google Shape;1704;p21">
            <a:extLst>
              <a:ext uri="{FF2B5EF4-FFF2-40B4-BE49-F238E27FC236}">
                <a16:creationId xmlns:a16="http://schemas.microsoft.com/office/drawing/2014/main" id="{7FE9A861-426F-C67E-5524-1B397D4B16D3}"/>
              </a:ext>
            </a:extLst>
          </p:cNvPr>
          <p:cNvSpPr/>
          <p:nvPr userDrawn="1"/>
        </p:nvSpPr>
        <p:spPr>
          <a:xfrm>
            <a:off x="5003874" y="1639999"/>
            <a:ext cx="5079694" cy="738552"/>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05;p21">
            <a:extLst>
              <a:ext uri="{FF2B5EF4-FFF2-40B4-BE49-F238E27FC236}">
                <a16:creationId xmlns:a16="http://schemas.microsoft.com/office/drawing/2014/main" id="{F83B018A-9815-4FA2-A28C-1B93A7777521}"/>
              </a:ext>
            </a:extLst>
          </p:cNvPr>
          <p:cNvSpPr/>
          <p:nvPr userDrawn="1"/>
        </p:nvSpPr>
        <p:spPr>
          <a:xfrm>
            <a:off x="5003874" y="1639999"/>
            <a:ext cx="430769" cy="738552"/>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1</a:t>
            </a:r>
            <a:endParaRPr sz="3000">
              <a:solidFill>
                <a:srgbClr val="FFFFFF"/>
              </a:solidFill>
              <a:latin typeface="Fira Sans SemiBold"/>
              <a:ea typeface="Fira Sans SemiBold"/>
              <a:cs typeface="Fira Sans SemiBold"/>
              <a:sym typeface="Fira Sans SemiBold"/>
            </a:endParaRPr>
          </a:p>
        </p:txBody>
      </p:sp>
      <p:sp>
        <p:nvSpPr>
          <p:cNvPr id="20" name="Google Shape;1706;p21">
            <a:extLst>
              <a:ext uri="{FF2B5EF4-FFF2-40B4-BE49-F238E27FC236}">
                <a16:creationId xmlns:a16="http://schemas.microsoft.com/office/drawing/2014/main" id="{3780F45A-22FC-DFFF-14CA-62285D0B693C}"/>
              </a:ext>
            </a:extLst>
          </p:cNvPr>
          <p:cNvSpPr/>
          <p:nvPr userDrawn="1"/>
        </p:nvSpPr>
        <p:spPr>
          <a:xfrm>
            <a:off x="4977353" y="3328888"/>
            <a:ext cx="5106215" cy="750419"/>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07;p21">
            <a:extLst>
              <a:ext uri="{FF2B5EF4-FFF2-40B4-BE49-F238E27FC236}">
                <a16:creationId xmlns:a16="http://schemas.microsoft.com/office/drawing/2014/main" id="{55272471-06C8-CD21-E3FF-8DA20C281C69}"/>
              </a:ext>
            </a:extLst>
          </p:cNvPr>
          <p:cNvSpPr/>
          <p:nvPr userDrawn="1"/>
        </p:nvSpPr>
        <p:spPr>
          <a:xfrm>
            <a:off x="4954139" y="3306434"/>
            <a:ext cx="430769" cy="773185"/>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2</a:t>
            </a:r>
            <a:endParaRPr sz="3000">
              <a:solidFill>
                <a:srgbClr val="FFFFFF"/>
              </a:solidFill>
              <a:latin typeface="Fira Sans SemiBold"/>
              <a:ea typeface="Fira Sans SemiBold"/>
              <a:cs typeface="Fira Sans SemiBold"/>
              <a:sym typeface="Fira Sans SemiBold"/>
            </a:endParaRPr>
          </a:p>
        </p:txBody>
      </p:sp>
      <p:sp>
        <p:nvSpPr>
          <p:cNvPr id="43" name="Espaço Reservado para Texto 42">
            <a:extLst>
              <a:ext uri="{FF2B5EF4-FFF2-40B4-BE49-F238E27FC236}">
                <a16:creationId xmlns:a16="http://schemas.microsoft.com/office/drawing/2014/main" id="{DCA4B819-B5E6-C757-1C8C-3688B5BD7128}"/>
              </a:ext>
            </a:extLst>
          </p:cNvPr>
          <p:cNvSpPr>
            <a:spLocks noGrp="1"/>
          </p:cNvSpPr>
          <p:nvPr>
            <p:ph type="body" sz="quarter" idx="13"/>
          </p:nvPr>
        </p:nvSpPr>
        <p:spPr>
          <a:xfrm>
            <a:off x="5434013" y="1648277"/>
            <a:ext cx="4583112" cy="709612"/>
          </a:xfrm>
        </p:spPr>
        <p:txBody>
          <a:bodyPr anchor="ctr">
            <a:normAutofit/>
          </a:bodyPr>
          <a:lstStyle>
            <a:lvl1pPr marL="0" indent="0">
              <a:buNone/>
              <a:defRPr sz="1800" baseline="0"/>
            </a:lvl1pPr>
          </a:lstStyle>
          <a:p>
            <a:pPr lvl="0"/>
            <a:endParaRPr lang="pt-BR" dirty="0"/>
          </a:p>
        </p:txBody>
      </p:sp>
      <p:sp>
        <p:nvSpPr>
          <p:cNvPr id="45" name="Espaço Reservado para Texto 42">
            <a:extLst>
              <a:ext uri="{FF2B5EF4-FFF2-40B4-BE49-F238E27FC236}">
                <a16:creationId xmlns:a16="http://schemas.microsoft.com/office/drawing/2014/main" id="{1425F753-976B-958B-08B5-901C059B1A36}"/>
              </a:ext>
            </a:extLst>
          </p:cNvPr>
          <p:cNvSpPr>
            <a:spLocks noGrp="1"/>
          </p:cNvSpPr>
          <p:nvPr>
            <p:ph type="body" sz="quarter" idx="15"/>
          </p:nvPr>
        </p:nvSpPr>
        <p:spPr>
          <a:xfrm>
            <a:off x="5407762" y="3335366"/>
            <a:ext cx="4583112" cy="709612"/>
          </a:xfrm>
        </p:spPr>
        <p:txBody>
          <a:bodyPr anchor="ctr">
            <a:normAutofit/>
          </a:bodyPr>
          <a:lstStyle>
            <a:lvl1pPr marL="0" indent="0">
              <a:buNone/>
              <a:defRPr sz="1800" baseline="0"/>
            </a:lvl1pPr>
          </a:lstStyle>
          <a:p>
            <a:pPr lvl="0"/>
            <a:endParaRPr lang="pt-BR" dirty="0"/>
          </a:p>
        </p:txBody>
      </p:sp>
      <p:sp>
        <p:nvSpPr>
          <p:cNvPr id="47" name="Espaço Reservado para Texto 42">
            <a:extLst>
              <a:ext uri="{FF2B5EF4-FFF2-40B4-BE49-F238E27FC236}">
                <a16:creationId xmlns:a16="http://schemas.microsoft.com/office/drawing/2014/main" id="{4B541A02-E150-DA70-0F62-9D36545CA7F7}"/>
              </a:ext>
            </a:extLst>
          </p:cNvPr>
          <p:cNvSpPr>
            <a:spLocks noGrp="1"/>
          </p:cNvSpPr>
          <p:nvPr>
            <p:ph type="body" sz="quarter" idx="17"/>
          </p:nvPr>
        </p:nvSpPr>
        <p:spPr>
          <a:xfrm>
            <a:off x="5434013" y="5013550"/>
            <a:ext cx="4583112" cy="709612"/>
          </a:xfrm>
        </p:spPr>
        <p:txBody>
          <a:bodyPr anchor="ctr">
            <a:normAutofit/>
          </a:bodyPr>
          <a:lstStyle>
            <a:lvl1pPr marL="0" indent="0">
              <a:buNone/>
              <a:defRPr sz="1800" baseline="0"/>
            </a:lvl1pPr>
          </a:lstStyle>
          <a:p>
            <a:pPr lvl="0"/>
            <a:endParaRPr lang="pt-BR" dirty="0"/>
          </a:p>
        </p:txBody>
      </p:sp>
      <p:sp>
        <p:nvSpPr>
          <p:cNvPr id="28" name="Título 27">
            <a:extLst>
              <a:ext uri="{FF2B5EF4-FFF2-40B4-BE49-F238E27FC236}">
                <a16:creationId xmlns:a16="http://schemas.microsoft.com/office/drawing/2014/main" id="{875376F6-63FE-065E-F270-319F1B625470}"/>
              </a:ext>
            </a:extLst>
          </p:cNvPr>
          <p:cNvSpPr>
            <a:spLocks noGrp="1"/>
          </p:cNvSpPr>
          <p:nvPr>
            <p:ph type="title"/>
          </p:nvPr>
        </p:nvSpPr>
        <p:spPr>
          <a:xfrm>
            <a:off x="212400" y="284400"/>
            <a:ext cx="11721600" cy="892800"/>
          </a:xfrm>
        </p:spPr>
        <p:txBody>
          <a:bodyPr/>
          <a:lstStyle/>
          <a:p>
            <a:r>
              <a:rPr lang="pt-BR"/>
              <a:t>Clique para editar o título Mestre</a:t>
            </a:r>
          </a:p>
        </p:txBody>
      </p:sp>
      <p:sp>
        <p:nvSpPr>
          <p:cNvPr id="29" name="Espaço Reservado para Texto 56">
            <a:extLst>
              <a:ext uri="{FF2B5EF4-FFF2-40B4-BE49-F238E27FC236}">
                <a16:creationId xmlns:a16="http://schemas.microsoft.com/office/drawing/2014/main" id="{B2096B79-060C-1800-6333-F504B5AA27EF}"/>
              </a:ext>
            </a:extLst>
          </p:cNvPr>
          <p:cNvSpPr>
            <a:spLocks noGrp="1"/>
          </p:cNvSpPr>
          <p:nvPr>
            <p:ph type="body" sz="quarter" idx="19"/>
          </p:nvPr>
        </p:nvSpPr>
        <p:spPr>
          <a:xfrm>
            <a:off x="899278" y="3258165"/>
            <a:ext cx="2146188" cy="913677"/>
          </a:xfrm>
        </p:spPr>
        <p:txBody>
          <a:bodyPr anchor="ctr">
            <a:normAutofit/>
          </a:bodyPr>
          <a:lstStyle>
            <a:lvl1pPr marL="0" indent="0" algn="ctr">
              <a:buNone/>
              <a:defRPr sz="3000" baseline="0"/>
            </a:lvl1pPr>
          </a:lstStyle>
          <a:p>
            <a:pPr lvl="0"/>
            <a:endParaRPr lang="pt-BR" dirty="0"/>
          </a:p>
        </p:txBody>
      </p:sp>
    </p:spTree>
    <p:extLst>
      <p:ext uri="{BB962C8B-B14F-4D97-AF65-F5344CB8AC3E}">
        <p14:creationId xmlns:p14="http://schemas.microsoft.com/office/powerpoint/2010/main" val="40884531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9307F7-2BD0-4634-1D28-2BED26D2AB8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B0EF77A-C29F-82F0-3F72-6A6EF48B70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881F29A-B58E-C6AF-CC16-91842F89E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6" name="Espaço Reservado para Rodapé 5">
            <a:extLst>
              <a:ext uri="{FF2B5EF4-FFF2-40B4-BE49-F238E27FC236}">
                <a16:creationId xmlns:a16="http://schemas.microsoft.com/office/drawing/2014/main" id="{A6C2F6A5-8C9D-9796-EF11-AB4562BD27C6}"/>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7" name="Espaço Reservado para Número de Slide 6">
            <a:extLst>
              <a:ext uri="{FF2B5EF4-FFF2-40B4-BE49-F238E27FC236}">
                <a16:creationId xmlns:a16="http://schemas.microsoft.com/office/drawing/2014/main" id="{30054ACD-F0A4-3AC8-9461-024B74F4D1FF}"/>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dirty="0"/>
          </a:p>
        </p:txBody>
      </p:sp>
    </p:spTree>
    <p:extLst>
      <p:ext uri="{BB962C8B-B14F-4D97-AF65-F5344CB8AC3E}">
        <p14:creationId xmlns:p14="http://schemas.microsoft.com/office/powerpoint/2010/main" val="9107084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34555-3118-2056-1145-9B35FA01F17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D76DEAE-DDC0-33D3-9A55-B300753BB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9531583-6D96-9C82-1846-3A89CC620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6" name="Espaço Reservado para Rodapé 5">
            <a:extLst>
              <a:ext uri="{FF2B5EF4-FFF2-40B4-BE49-F238E27FC236}">
                <a16:creationId xmlns:a16="http://schemas.microsoft.com/office/drawing/2014/main" id="{82F3628B-72F7-0E84-E4AF-446DFE0459BF}"/>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7" name="Espaço Reservado para Número de Slide 6">
            <a:extLst>
              <a:ext uri="{FF2B5EF4-FFF2-40B4-BE49-F238E27FC236}">
                <a16:creationId xmlns:a16="http://schemas.microsoft.com/office/drawing/2014/main" id="{66F20B6C-E0B7-1AD2-232D-5C773EFF67DB}"/>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Tree>
    <p:extLst>
      <p:ext uri="{BB962C8B-B14F-4D97-AF65-F5344CB8AC3E}">
        <p14:creationId xmlns:p14="http://schemas.microsoft.com/office/powerpoint/2010/main" val="3732170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2CA71-DCEC-07AB-7856-CEADB5AA117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426A8CB-0D55-ED9C-2099-5145E903F52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a:extLst>
              <a:ext uri="{FF2B5EF4-FFF2-40B4-BE49-F238E27FC236}">
                <a16:creationId xmlns:a16="http://schemas.microsoft.com/office/drawing/2014/main" id="{D4504ED8-D176-47C6-0365-41246BB8D6E5}"/>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6" name="Espaço Reservado para Número de Slide 5">
            <a:extLst>
              <a:ext uri="{FF2B5EF4-FFF2-40B4-BE49-F238E27FC236}">
                <a16:creationId xmlns:a16="http://schemas.microsoft.com/office/drawing/2014/main" id="{DE5FA66F-0879-472E-EAA3-9204C0400D59}"/>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Tree>
    <p:extLst>
      <p:ext uri="{BB962C8B-B14F-4D97-AF65-F5344CB8AC3E}">
        <p14:creationId xmlns:p14="http://schemas.microsoft.com/office/powerpoint/2010/main" val="8495857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2F4C99C-5F08-C90C-8882-159AEE499F13}"/>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F818727-165C-1B3D-189E-5B389632929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a:extLst>
              <a:ext uri="{FF2B5EF4-FFF2-40B4-BE49-F238E27FC236}">
                <a16:creationId xmlns:a16="http://schemas.microsoft.com/office/drawing/2014/main" id="{B17FAAFB-5F37-D660-451F-D481C678709C}"/>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6" name="Espaço Reservado para Número de Slide 5">
            <a:extLst>
              <a:ext uri="{FF2B5EF4-FFF2-40B4-BE49-F238E27FC236}">
                <a16:creationId xmlns:a16="http://schemas.microsoft.com/office/drawing/2014/main" id="{3205CBA6-0938-5779-AC1D-01CBF13989AF}"/>
              </a:ext>
            </a:extLst>
          </p:cNvPr>
          <p:cNvSpPr>
            <a:spLocks noGrp="1"/>
          </p:cNvSpPr>
          <p:nvPr>
            <p:ph type="sldNum" sz="quarter" idx="12"/>
          </p:nvPr>
        </p:nvSpPr>
        <p:spPr>
          <a:xfrm>
            <a:off x="9360000" y="6408000"/>
            <a:ext cx="2743200" cy="365125"/>
          </a:xfrm>
        </p:spPr>
        <p:txBody>
          <a:bodyPr/>
          <a:lstStyle/>
          <a:p>
            <a:fld id="{1CF2918C-36DA-4114-8C50-50281D0CF7DF}" type="slidenum">
              <a:rPr lang="pt-BR" smtClean="0"/>
              <a:t>‹nº›</a:t>
            </a:fld>
            <a:endParaRPr lang="pt-BR" dirty="0"/>
          </a:p>
        </p:txBody>
      </p:sp>
    </p:spTree>
    <p:extLst>
      <p:ext uri="{BB962C8B-B14F-4D97-AF65-F5344CB8AC3E}">
        <p14:creationId xmlns:p14="http://schemas.microsoft.com/office/powerpoint/2010/main" val="3867261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7D4D9-EFD7-E0F8-3808-A43212C3F14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5C06DD0-10E4-EF43-B777-96DDFF5A03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552DA4F-825C-2282-D136-87A550CB7CA4}"/>
              </a:ext>
            </a:extLst>
          </p:cNvPr>
          <p:cNvSpPr>
            <a:spLocks noGrp="1"/>
          </p:cNvSpPr>
          <p:nvPr>
            <p:ph type="dt" sz="half" idx="10"/>
          </p:nvPr>
        </p:nvSpPr>
        <p:spPr/>
        <p:txBody>
          <a:bodyPr/>
          <a:lstStyle/>
          <a:p>
            <a:fld id="{45CF0DC3-DDF2-47BB-87A0-A41DA4C877B2}" type="datetimeFigureOut">
              <a:rPr lang="pt-BR" smtClean="0"/>
              <a:t>11/12/2024</a:t>
            </a:fld>
            <a:endParaRPr lang="pt-BR"/>
          </a:p>
        </p:txBody>
      </p:sp>
      <p:sp>
        <p:nvSpPr>
          <p:cNvPr id="5" name="Espaço Reservado para Rodapé 4">
            <a:extLst>
              <a:ext uri="{FF2B5EF4-FFF2-40B4-BE49-F238E27FC236}">
                <a16:creationId xmlns:a16="http://schemas.microsoft.com/office/drawing/2014/main" id="{44F327B9-50B1-6C09-4A0F-1FE41DF4D81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86B6BE9-71C1-BF5A-4B75-81C05409ABDB}"/>
              </a:ext>
            </a:extLst>
          </p:cNvPr>
          <p:cNvSpPr>
            <a:spLocks noGrp="1"/>
          </p:cNvSpPr>
          <p:nvPr>
            <p:ph type="sldNum" sz="quarter" idx="12"/>
          </p:nvPr>
        </p:nvSpPr>
        <p:spPr/>
        <p:txBody>
          <a:bodyPr/>
          <a:lstStyle/>
          <a:p>
            <a:fld id="{28DDF313-9C48-43CB-9FD9-D4B7D71BDD19}" type="slidenum">
              <a:rPr lang="pt-BR" smtClean="0"/>
              <a:t>‹nº›</a:t>
            </a:fld>
            <a:endParaRPr lang="pt-BR"/>
          </a:p>
        </p:txBody>
      </p:sp>
    </p:spTree>
    <p:extLst>
      <p:ext uri="{BB962C8B-B14F-4D97-AF65-F5344CB8AC3E}">
        <p14:creationId xmlns:p14="http://schemas.microsoft.com/office/powerpoint/2010/main" val="318687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638A6-F36B-ED72-6302-B55FA932E6E8}"/>
              </a:ext>
            </a:extLst>
          </p:cNvPr>
          <p:cNvSpPr>
            <a:spLocks noGrp="1"/>
          </p:cNvSpPr>
          <p:nvPr>
            <p:ph type="title"/>
          </p:nvPr>
        </p:nvSpPr>
        <p:spPr>
          <a:xfrm>
            <a:off x="212436" y="284741"/>
            <a:ext cx="11720946" cy="891020"/>
          </a:xfrm>
        </p:spPr>
        <p:txBody>
          <a:bodyPr/>
          <a:lstStyle/>
          <a:p>
            <a:r>
              <a:rPr lang="pt-BR" dirty="0"/>
              <a:t>Clique para editar o título Mestre</a:t>
            </a:r>
          </a:p>
        </p:txBody>
      </p:sp>
      <p:sp>
        <p:nvSpPr>
          <p:cNvPr id="4" name="Espaço Reservado para Rodapé 3">
            <a:extLst>
              <a:ext uri="{FF2B5EF4-FFF2-40B4-BE49-F238E27FC236}">
                <a16:creationId xmlns:a16="http://schemas.microsoft.com/office/drawing/2014/main" id="{27DAC1B8-DF1E-B106-BBF2-F2702A786BAB}"/>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06FB1C4E-505E-6C96-80A2-9DB853AB9422}"/>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Tree>
    <p:extLst>
      <p:ext uri="{BB962C8B-B14F-4D97-AF65-F5344CB8AC3E}">
        <p14:creationId xmlns:p14="http://schemas.microsoft.com/office/powerpoint/2010/main" val="275094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50F6C6-F9A6-AEC2-2986-F867F97CDCD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EBFEA97-C2E7-1917-69CF-73262AA0CFC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C35C08C-63D7-9307-DA1C-26821973EE9F}"/>
              </a:ext>
            </a:extLst>
          </p:cNvPr>
          <p:cNvSpPr>
            <a:spLocks noGrp="1"/>
          </p:cNvSpPr>
          <p:nvPr>
            <p:ph type="dt" sz="half" idx="10"/>
          </p:nvPr>
        </p:nvSpPr>
        <p:spPr/>
        <p:txBody>
          <a:bodyPr/>
          <a:lstStyle/>
          <a:p>
            <a:fld id="{45CF0DC3-DDF2-47BB-87A0-A41DA4C877B2}" type="datetimeFigureOut">
              <a:rPr lang="pt-BR" smtClean="0"/>
              <a:t>11/12/2024</a:t>
            </a:fld>
            <a:endParaRPr lang="pt-BR"/>
          </a:p>
        </p:txBody>
      </p:sp>
      <p:sp>
        <p:nvSpPr>
          <p:cNvPr id="5" name="Espaço Reservado para Rodapé 4">
            <a:extLst>
              <a:ext uri="{FF2B5EF4-FFF2-40B4-BE49-F238E27FC236}">
                <a16:creationId xmlns:a16="http://schemas.microsoft.com/office/drawing/2014/main" id="{6F603050-ACF0-5D5D-8182-D4FC77EEAD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B921E25-7C56-6DDF-7E44-A31B9ECB3E58}"/>
              </a:ext>
            </a:extLst>
          </p:cNvPr>
          <p:cNvSpPr>
            <a:spLocks noGrp="1"/>
          </p:cNvSpPr>
          <p:nvPr>
            <p:ph type="sldNum" sz="quarter" idx="12"/>
          </p:nvPr>
        </p:nvSpPr>
        <p:spPr/>
        <p:txBody>
          <a:bodyPr/>
          <a:lstStyle/>
          <a:p>
            <a:fld id="{28DDF313-9C48-43CB-9FD9-D4B7D71BDD19}" type="slidenum">
              <a:rPr lang="pt-BR" smtClean="0"/>
              <a:t>‹nº›</a:t>
            </a:fld>
            <a:endParaRPr lang="pt-BR"/>
          </a:p>
        </p:txBody>
      </p:sp>
    </p:spTree>
    <p:extLst>
      <p:ext uri="{BB962C8B-B14F-4D97-AF65-F5344CB8AC3E}">
        <p14:creationId xmlns:p14="http://schemas.microsoft.com/office/powerpoint/2010/main" val="34311669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A6FF3-766B-8255-20C2-F0765C26BAD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D392916-7835-BCFD-0192-24F2EAAC10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3F5C19A-FBA2-C84F-D301-FCE11646FD6E}"/>
              </a:ext>
            </a:extLst>
          </p:cNvPr>
          <p:cNvSpPr>
            <a:spLocks noGrp="1"/>
          </p:cNvSpPr>
          <p:nvPr>
            <p:ph type="dt" sz="half" idx="10"/>
          </p:nvPr>
        </p:nvSpPr>
        <p:spPr/>
        <p:txBody>
          <a:bodyPr/>
          <a:lstStyle/>
          <a:p>
            <a:fld id="{45CF0DC3-DDF2-47BB-87A0-A41DA4C877B2}" type="datetimeFigureOut">
              <a:rPr lang="pt-BR" smtClean="0"/>
              <a:t>11/12/2024</a:t>
            </a:fld>
            <a:endParaRPr lang="pt-BR"/>
          </a:p>
        </p:txBody>
      </p:sp>
      <p:sp>
        <p:nvSpPr>
          <p:cNvPr id="5" name="Espaço Reservado para Rodapé 4">
            <a:extLst>
              <a:ext uri="{FF2B5EF4-FFF2-40B4-BE49-F238E27FC236}">
                <a16:creationId xmlns:a16="http://schemas.microsoft.com/office/drawing/2014/main" id="{303E02BB-E01C-A54C-7348-FD384792062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A1774A9-7DBE-F0B9-4414-C73CBFDBAFC4}"/>
              </a:ext>
            </a:extLst>
          </p:cNvPr>
          <p:cNvSpPr>
            <a:spLocks noGrp="1"/>
          </p:cNvSpPr>
          <p:nvPr>
            <p:ph type="sldNum" sz="quarter" idx="12"/>
          </p:nvPr>
        </p:nvSpPr>
        <p:spPr/>
        <p:txBody>
          <a:bodyPr/>
          <a:lstStyle/>
          <a:p>
            <a:fld id="{28DDF313-9C48-43CB-9FD9-D4B7D71BDD19}" type="slidenum">
              <a:rPr lang="pt-BR" smtClean="0"/>
              <a:t>‹nº›</a:t>
            </a:fld>
            <a:endParaRPr lang="pt-BR"/>
          </a:p>
        </p:txBody>
      </p:sp>
    </p:spTree>
    <p:extLst>
      <p:ext uri="{BB962C8B-B14F-4D97-AF65-F5344CB8AC3E}">
        <p14:creationId xmlns:p14="http://schemas.microsoft.com/office/powerpoint/2010/main" val="18261283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3344F3-B57D-CCF7-14CE-5B8ADD0174F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2B71728-39F2-D9BC-2AD5-C41B078CDE6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B0D47F2-5CD5-55B3-B98F-4A5DA1AA3D4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675B231-A21F-74E5-3B6D-7746BA0D0B18}"/>
              </a:ext>
            </a:extLst>
          </p:cNvPr>
          <p:cNvSpPr>
            <a:spLocks noGrp="1"/>
          </p:cNvSpPr>
          <p:nvPr>
            <p:ph type="dt" sz="half" idx="10"/>
          </p:nvPr>
        </p:nvSpPr>
        <p:spPr/>
        <p:txBody>
          <a:bodyPr/>
          <a:lstStyle/>
          <a:p>
            <a:fld id="{45CF0DC3-DDF2-47BB-87A0-A41DA4C877B2}" type="datetimeFigureOut">
              <a:rPr lang="pt-BR" smtClean="0"/>
              <a:t>11/12/2024</a:t>
            </a:fld>
            <a:endParaRPr lang="pt-BR"/>
          </a:p>
        </p:txBody>
      </p:sp>
      <p:sp>
        <p:nvSpPr>
          <p:cNvPr id="6" name="Espaço Reservado para Rodapé 5">
            <a:extLst>
              <a:ext uri="{FF2B5EF4-FFF2-40B4-BE49-F238E27FC236}">
                <a16:creationId xmlns:a16="http://schemas.microsoft.com/office/drawing/2014/main" id="{DD037863-E5E9-4056-1823-A542C4BB926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771B46-633B-5F27-8424-A2B5AFA793EB}"/>
              </a:ext>
            </a:extLst>
          </p:cNvPr>
          <p:cNvSpPr>
            <a:spLocks noGrp="1"/>
          </p:cNvSpPr>
          <p:nvPr>
            <p:ph type="sldNum" sz="quarter" idx="12"/>
          </p:nvPr>
        </p:nvSpPr>
        <p:spPr/>
        <p:txBody>
          <a:bodyPr/>
          <a:lstStyle/>
          <a:p>
            <a:fld id="{28DDF313-9C48-43CB-9FD9-D4B7D71BDD19}" type="slidenum">
              <a:rPr lang="pt-BR" smtClean="0"/>
              <a:t>‹nº›</a:t>
            </a:fld>
            <a:endParaRPr lang="pt-BR"/>
          </a:p>
        </p:txBody>
      </p:sp>
    </p:spTree>
    <p:extLst>
      <p:ext uri="{BB962C8B-B14F-4D97-AF65-F5344CB8AC3E}">
        <p14:creationId xmlns:p14="http://schemas.microsoft.com/office/powerpoint/2010/main" val="8395985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D0EDF-F866-648E-CAAE-AE6C42A45E8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FD092E2-F88B-92B7-E4EA-7263A19E4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0CC2ECB-2319-742D-8958-E4779D3F5DC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4B5B1C6-ED3F-7FF1-438A-03EFCCFEA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0236035-B7EB-4E4A-A29F-B50684AFAA3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615C38B-BB4E-CB35-7698-FEB6626B72E6}"/>
              </a:ext>
            </a:extLst>
          </p:cNvPr>
          <p:cNvSpPr>
            <a:spLocks noGrp="1"/>
          </p:cNvSpPr>
          <p:nvPr>
            <p:ph type="dt" sz="half" idx="10"/>
          </p:nvPr>
        </p:nvSpPr>
        <p:spPr/>
        <p:txBody>
          <a:bodyPr/>
          <a:lstStyle/>
          <a:p>
            <a:fld id="{45CF0DC3-DDF2-47BB-87A0-A41DA4C877B2}" type="datetimeFigureOut">
              <a:rPr lang="pt-BR" smtClean="0"/>
              <a:t>11/12/2024</a:t>
            </a:fld>
            <a:endParaRPr lang="pt-BR"/>
          </a:p>
        </p:txBody>
      </p:sp>
      <p:sp>
        <p:nvSpPr>
          <p:cNvPr id="8" name="Espaço Reservado para Rodapé 7">
            <a:extLst>
              <a:ext uri="{FF2B5EF4-FFF2-40B4-BE49-F238E27FC236}">
                <a16:creationId xmlns:a16="http://schemas.microsoft.com/office/drawing/2014/main" id="{8B5D3B11-215D-A188-D1C4-1E4ACB6C2BEE}"/>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7BBF3730-DFDE-2B6C-D4CB-AF0E85FCA9B6}"/>
              </a:ext>
            </a:extLst>
          </p:cNvPr>
          <p:cNvSpPr>
            <a:spLocks noGrp="1"/>
          </p:cNvSpPr>
          <p:nvPr>
            <p:ph type="sldNum" sz="quarter" idx="12"/>
          </p:nvPr>
        </p:nvSpPr>
        <p:spPr/>
        <p:txBody>
          <a:bodyPr/>
          <a:lstStyle/>
          <a:p>
            <a:fld id="{28DDF313-9C48-43CB-9FD9-D4B7D71BDD19}" type="slidenum">
              <a:rPr lang="pt-BR" smtClean="0"/>
              <a:t>‹nº›</a:t>
            </a:fld>
            <a:endParaRPr lang="pt-BR"/>
          </a:p>
        </p:txBody>
      </p:sp>
    </p:spTree>
    <p:extLst>
      <p:ext uri="{BB962C8B-B14F-4D97-AF65-F5344CB8AC3E}">
        <p14:creationId xmlns:p14="http://schemas.microsoft.com/office/powerpoint/2010/main" val="3316237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E0C60-FBC0-33FE-D0A7-22A8CB2289F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F43CEFF-39E6-29E9-0D78-D1504D96DEDC}"/>
              </a:ext>
            </a:extLst>
          </p:cNvPr>
          <p:cNvSpPr>
            <a:spLocks noGrp="1"/>
          </p:cNvSpPr>
          <p:nvPr>
            <p:ph type="dt" sz="half" idx="10"/>
          </p:nvPr>
        </p:nvSpPr>
        <p:spPr/>
        <p:txBody>
          <a:bodyPr/>
          <a:lstStyle/>
          <a:p>
            <a:fld id="{45CF0DC3-DDF2-47BB-87A0-A41DA4C877B2}" type="datetimeFigureOut">
              <a:rPr lang="pt-BR" smtClean="0"/>
              <a:t>11/12/2024</a:t>
            </a:fld>
            <a:endParaRPr lang="pt-BR"/>
          </a:p>
        </p:txBody>
      </p:sp>
      <p:sp>
        <p:nvSpPr>
          <p:cNvPr id="4" name="Espaço Reservado para Rodapé 3">
            <a:extLst>
              <a:ext uri="{FF2B5EF4-FFF2-40B4-BE49-F238E27FC236}">
                <a16:creationId xmlns:a16="http://schemas.microsoft.com/office/drawing/2014/main" id="{93BC1A99-8B0A-65E6-55EF-4CEA8733CCF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AE2A951-8D9A-7EE9-4A0E-22C0411E43E6}"/>
              </a:ext>
            </a:extLst>
          </p:cNvPr>
          <p:cNvSpPr>
            <a:spLocks noGrp="1"/>
          </p:cNvSpPr>
          <p:nvPr>
            <p:ph type="sldNum" sz="quarter" idx="12"/>
          </p:nvPr>
        </p:nvSpPr>
        <p:spPr/>
        <p:txBody>
          <a:bodyPr/>
          <a:lstStyle/>
          <a:p>
            <a:fld id="{28DDF313-9C48-43CB-9FD9-D4B7D71BDD19}" type="slidenum">
              <a:rPr lang="pt-BR" smtClean="0"/>
              <a:t>‹nº›</a:t>
            </a:fld>
            <a:endParaRPr lang="pt-BR"/>
          </a:p>
        </p:txBody>
      </p:sp>
    </p:spTree>
    <p:extLst>
      <p:ext uri="{BB962C8B-B14F-4D97-AF65-F5344CB8AC3E}">
        <p14:creationId xmlns:p14="http://schemas.microsoft.com/office/powerpoint/2010/main" val="558377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9EBB100-8DFF-7B6B-3C87-7DDC2F174AD1}"/>
              </a:ext>
            </a:extLst>
          </p:cNvPr>
          <p:cNvSpPr>
            <a:spLocks noGrp="1"/>
          </p:cNvSpPr>
          <p:nvPr>
            <p:ph type="dt" sz="half" idx="10"/>
          </p:nvPr>
        </p:nvSpPr>
        <p:spPr/>
        <p:txBody>
          <a:bodyPr/>
          <a:lstStyle/>
          <a:p>
            <a:fld id="{45CF0DC3-DDF2-47BB-87A0-A41DA4C877B2}" type="datetimeFigureOut">
              <a:rPr lang="pt-BR" smtClean="0"/>
              <a:t>11/12/2024</a:t>
            </a:fld>
            <a:endParaRPr lang="pt-BR"/>
          </a:p>
        </p:txBody>
      </p:sp>
      <p:sp>
        <p:nvSpPr>
          <p:cNvPr id="3" name="Espaço Reservado para Rodapé 2">
            <a:extLst>
              <a:ext uri="{FF2B5EF4-FFF2-40B4-BE49-F238E27FC236}">
                <a16:creationId xmlns:a16="http://schemas.microsoft.com/office/drawing/2014/main" id="{FEB4C7E5-2462-E76E-EDB3-CD4921A468A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22BA25A0-9775-CA91-17C3-7F9A90879ECE}"/>
              </a:ext>
            </a:extLst>
          </p:cNvPr>
          <p:cNvSpPr>
            <a:spLocks noGrp="1"/>
          </p:cNvSpPr>
          <p:nvPr>
            <p:ph type="sldNum" sz="quarter" idx="12"/>
          </p:nvPr>
        </p:nvSpPr>
        <p:spPr/>
        <p:txBody>
          <a:bodyPr/>
          <a:lstStyle/>
          <a:p>
            <a:fld id="{28DDF313-9C48-43CB-9FD9-D4B7D71BDD19}" type="slidenum">
              <a:rPr lang="pt-BR" smtClean="0"/>
              <a:t>‹nº›</a:t>
            </a:fld>
            <a:endParaRPr lang="pt-BR"/>
          </a:p>
        </p:txBody>
      </p:sp>
    </p:spTree>
    <p:extLst>
      <p:ext uri="{BB962C8B-B14F-4D97-AF65-F5344CB8AC3E}">
        <p14:creationId xmlns:p14="http://schemas.microsoft.com/office/powerpoint/2010/main" val="10672664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72A7F-175C-E450-A107-E8C536E3A90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6B12554-DB5E-CC68-298F-3B614CD2F0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E3A85EB-A55A-39FB-7196-EF5DF162F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A1527D3-8643-EC4E-AE3A-CBB2442EE387}"/>
              </a:ext>
            </a:extLst>
          </p:cNvPr>
          <p:cNvSpPr>
            <a:spLocks noGrp="1"/>
          </p:cNvSpPr>
          <p:nvPr>
            <p:ph type="dt" sz="half" idx="10"/>
          </p:nvPr>
        </p:nvSpPr>
        <p:spPr/>
        <p:txBody>
          <a:bodyPr/>
          <a:lstStyle/>
          <a:p>
            <a:fld id="{45CF0DC3-DDF2-47BB-87A0-A41DA4C877B2}" type="datetimeFigureOut">
              <a:rPr lang="pt-BR" smtClean="0"/>
              <a:t>11/12/2024</a:t>
            </a:fld>
            <a:endParaRPr lang="pt-BR"/>
          </a:p>
        </p:txBody>
      </p:sp>
      <p:sp>
        <p:nvSpPr>
          <p:cNvPr id="6" name="Espaço Reservado para Rodapé 5">
            <a:extLst>
              <a:ext uri="{FF2B5EF4-FFF2-40B4-BE49-F238E27FC236}">
                <a16:creationId xmlns:a16="http://schemas.microsoft.com/office/drawing/2014/main" id="{3A53E561-55F2-95CB-DD37-A7127CDD54C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E7A5D4D-5AA1-E3BE-1BE7-6CBAF83A6A85}"/>
              </a:ext>
            </a:extLst>
          </p:cNvPr>
          <p:cNvSpPr>
            <a:spLocks noGrp="1"/>
          </p:cNvSpPr>
          <p:nvPr>
            <p:ph type="sldNum" sz="quarter" idx="12"/>
          </p:nvPr>
        </p:nvSpPr>
        <p:spPr/>
        <p:txBody>
          <a:bodyPr/>
          <a:lstStyle/>
          <a:p>
            <a:fld id="{28DDF313-9C48-43CB-9FD9-D4B7D71BDD19}" type="slidenum">
              <a:rPr lang="pt-BR" smtClean="0"/>
              <a:t>‹nº›</a:t>
            </a:fld>
            <a:endParaRPr lang="pt-BR"/>
          </a:p>
        </p:txBody>
      </p:sp>
    </p:spTree>
    <p:extLst>
      <p:ext uri="{BB962C8B-B14F-4D97-AF65-F5344CB8AC3E}">
        <p14:creationId xmlns:p14="http://schemas.microsoft.com/office/powerpoint/2010/main" val="18636271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3AA008-03C7-7A45-A002-CBCFCD8C9E6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B02BC6A-86A8-EEC5-6F1C-711ECB3E7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6E3C1A3-668F-F904-78D9-94BE34A00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792BDFA-7086-B7C1-6154-9AC6374AA0F8}"/>
              </a:ext>
            </a:extLst>
          </p:cNvPr>
          <p:cNvSpPr>
            <a:spLocks noGrp="1"/>
          </p:cNvSpPr>
          <p:nvPr>
            <p:ph type="dt" sz="half" idx="10"/>
          </p:nvPr>
        </p:nvSpPr>
        <p:spPr/>
        <p:txBody>
          <a:bodyPr/>
          <a:lstStyle/>
          <a:p>
            <a:fld id="{45CF0DC3-DDF2-47BB-87A0-A41DA4C877B2}" type="datetimeFigureOut">
              <a:rPr lang="pt-BR" smtClean="0"/>
              <a:t>11/12/2024</a:t>
            </a:fld>
            <a:endParaRPr lang="pt-BR"/>
          </a:p>
        </p:txBody>
      </p:sp>
      <p:sp>
        <p:nvSpPr>
          <p:cNvPr id="6" name="Espaço Reservado para Rodapé 5">
            <a:extLst>
              <a:ext uri="{FF2B5EF4-FFF2-40B4-BE49-F238E27FC236}">
                <a16:creationId xmlns:a16="http://schemas.microsoft.com/office/drawing/2014/main" id="{D3F41548-E039-0B79-F09A-6396EDC7249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A0460F5-3A62-821A-E988-8BA79FFA2C18}"/>
              </a:ext>
            </a:extLst>
          </p:cNvPr>
          <p:cNvSpPr>
            <a:spLocks noGrp="1"/>
          </p:cNvSpPr>
          <p:nvPr>
            <p:ph type="sldNum" sz="quarter" idx="12"/>
          </p:nvPr>
        </p:nvSpPr>
        <p:spPr/>
        <p:txBody>
          <a:bodyPr/>
          <a:lstStyle/>
          <a:p>
            <a:fld id="{28DDF313-9C48-43CB-9FD9-D4B7D71BDD19}" type="slidenum">
              <a:rPr lang="pt-BR" smtClean="0"/>
              <a:t>‹nº›</a:t>
            </a:fld>
            <a:endParaRPr lang="pt-BR"/>
          </a:p>
        </p:txBody>
      </p:sp>
    </p:spTree>
    <p:extLst>
      <p:ext uri="{BB962C8B-B14F-4D97-AF65-F5344CB8AC3E}">
        <p14:creationId xmlns:p14="http://schemas.microsoft.com/office/powerpoint/2010/main" val="1583865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A955D-3763-D9FA-A8A4-7510062ABEF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1308DFE-B5DF-D192-0B89-6AA13CD2FAD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F125E9B-E45F-9834-4DFE-B62AE7F1B796}"/>
              </a:ext>
            </a:extLst>
          </p:cNvPr>
          <p:cNvSpPr>
            <a:spLocks noGrp="1"/>
          </p:cNvSpPr>
          <p:nvPr>
            <p:ph type="dt" sz="half" idx="10"/>
          </p:nvPr>
        </p:nvSpPr>
        <p:spPr/>
        <p:txBody>
          <a:bodyPr/>
          <a:lstStyle/>
          <a:p>
            <a:fld id="{45CF0DC3-DDF2-47BB-87A0-A41DA4C877B2}" type="datetimeFigureOut">
              <a:rPr lang="pt-BR" smtClean="0"/>
              <a:t>11/12/2024</a:t>
            </a:fld>
            <a:endParaRPr lang="pt-BR"/>
          </a:p>
        </p:txBody>
      </p:sp>
      <p:sp>
        <p:nvSpPr>
          <p:cNvPr id="5" name="Espaço Reservado para Rodapé 4">
            <a:extLst>
              <a:ext uri="{FF2B5EF4-FFF2-40B4-BE49-F238E27FC236}">
                <a16:creationId xmlns:a16="http://schemas.microsoft.com/office/drawing/2014/main" id="{FCE3918C-C229-D57A-6B07-245520737BA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78796C8-2BB7-C5D0-E62A-133F46B9E79A}"/>
              </a:ext>
            </a:extLst>
          </p:cNvPr>
          <p:cNvSpPr>
            <a:spLocks noGrp="1"/>
          </p:cNvSpPr>
          <p:nvPr>
            <p:ph type="sldNum" sz="quarter" idx="12"/>
          </p:nvPr>
        </p:nvSpPr>
        <p:spPr/>
        <p:txBody>
          <a:bodyPr/>
          <a:lstStyle/>
          <a:p>
            <a:fld id="{28DDF313-9C48-43CB-9FD9-D4B7D71BDD19}" type="slidenum">
              <a:rPr lang="pt-BR" smtClean="0"/>
              <a:t>‹nº›</a:t>
            </a:fld>
            <a:endParaRPr lang="pt-BR"/>
          </a:p>
        </p:txBody>
      </p:sp>
    </p:spTree>
    <p:extLst>
      <p:ext uri="{BB962C8B-B14F-4D97-AF65-F5344CB8AC3E}">
        <p14:creationId xmlns:p14="http://schemas.microsoft.com/office/powerpoint/2010/main" val="8096208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A68F53A-9556-E4F3-5671-35A1D1B10F94}"/>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F555854-48B1-2D3D-45DF-2B63C1EE638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3B95BCB-F610-8223-7F45-FF4535BE884D}"/>
              </a:ext>
            </a:extLst>
          </p:cNvPr>
          <p:cNvSpPr>
            <a:spLocks noGrp="1"/>
          </p:cNvSpPr>
          <p:nvPr>
            <p:ph type="dt" sz="half" idx="10"/>
          </p:nvPr>
        </p:nvSpPr>
        <p:spPr/>
        <p:txBody>
          <a:bodyPr/>
          <a:lstStyle/>
          <a:p>
            <a:fld id="{45CF0DC3-DDF2-47BB-87A0-A41DA4C877B2}" type="datetimeFigureOut">
              <a:rPr lang="pt-BR" smtClean="0"/>
              <a:t>11/12/2024</a:t>
            </a:fld>
            <a:endParaRPr lang="pt-BR"/>
          </a:p>
        </p:txBody>
      </p:sp>
      <p:sp>
        <p:nvSpPr>
          <p:cNvPr id="5" name="Espaço Reservado para Rodapé 4">
            <a:extLst>
              <a:ext uri="{FF2B5EF4-FFF2-40B4-BE49-F238E27FC236}">
                <a16:creationId xmlns:a16="http://schemas.microsoft.com/office/drawing/2014/main" id="{2C36D5FE-019B-D531-5F28-E8C351887A1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B9876F6-83BB-0389-8E0A-90B571A5178D}"/>
              </a:ext>
            </a:extLst>
          </p:cNvPr>
          <p:cNvSpPr>
            <a:spLocks noGrp="1"/>
          </p:cNvSpPr>
          <p:nvPr>
            <p:ph type="sldNum" sz="quarter" idx="12"/>
          </p:nvPr>
        </p:nvSpPr>
        <p:spPr/>
        <p:txBody>
          <a:bodyPr/>
          <a:lstStyle/>
          <a:p>
            <a:fld id="{28DDF313-9C48-43CB-9FD9-D4B7D71BDD19}" type="slidenum">
              <a:rPr lang="pt-BR" smtClean="0"/>
              <a:t>‹nº›</a:t>
            </a:fld>
            <a:endParaRPr lang="pt-BR"/>
          </a:p>
        </p:txBody>
      </p:sp>
    </p:spTree>
    <p:extLst>
      <p:ext uri="{BB962C8B-B14F-4D97-AF65-F5344CB8AC3E}">
        <p14:creationId xmlns:p14="http://schemas.microsoft.com/office/powerpoint/2010/main" val="417998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638A6-F36B-ED72-6302-B55FA932E6E8}"/>
              </a:ext>
            </a:extLst>
          </p:cNvPr>
          <p:cNvSpPr>
            <a:spLocks noGrp="1"/>
          </p:cNvSpPr>
          <p:nvPr>
            <p:ph type="title"/>
          </p:nvPr>
        </p:nvSpPr>
        <p:spPr>
          <a:xfrm>
            <a:off x="212436" y="284741"/>
            <a:ext cx="11720946" cy="891020"/>
          </a:xfrm>
        </p:spPr>
        <p:txBody>
          <a:bodyPr/>
          <a:lstStyle/>
          <a:p>
            <a:r>
              <a:rPr lang="pt-BR" dirty="0"/>
              <a:t>Clique para editar o título Mestre</a:t>
            </a:r>
          </a:p>
        </p:txBody>
      </p:sp>
      <p:sp>
        <p:nvSpPr>
          <p:cNvPr id="4" name="Espaço Reservado para Rodapé 3">
            <a:extLst>
              <a:ext uri="{FF2B5EF4-FFF2-40B4-BE49-F238E27FC236}">
                <a16:creationId xmlns:a16="http://schemas.microsoft.com/office/drawing/2014/main" id="{27DAC1B8-DF1E-B106-BBF2-F2702A786BAB}"/>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06FB1C4E-505E-6C96-80A2-9DB853AB9422}"/>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
        <p:nvSpPr>
          <p:cNvPr id="7" name="Espaço Reservado para Texto 6">
            <a:extLst>
              <a:ext uri="{FF2B5EF4-FFF2-40B4-BE49-F238E27FC236}">
                <a16:creationId xmlns:a16="http://schemas.microsoft.com/office/drawing/2014/main" id="{1A01DE1B-E5F1-DCDA-AB31-309897A3775C}"/>
              </a:ext>
            </a:extLst>
          </p:cNvPr>
          <p:cNvSpPr>
            <a:spLocks noGrp="1"/>
          </p:cNvSpPr>
          <p:nvPr>
            <p:ph type="body" sz="quarter" idx="13"/>
          </p:nvPr>
        </p:nvSpPr>
        <p:spPr>
          <a:xfrm>
            <a:off x="838200" y="5210175"/>
            <a:ext cx="10515599" cy="914400"/>
          </a:xfrm>
        </p:spPr>
        <p:txBody>
          <a:bodyPr anchor="ctr">
            <a:normAutofit/>
          </a:bodyPr>
          <a:lstStyle>
            <a:lvl1pPr marL="0" indent="0">
              <a:buNone/>
              <a:defRPr sz="2000" baseline="0"/>
            </a:lvl1pPr>
          </a:lstStyle>
          <a:p>
            <a:pPr lvl="0"/>
            <a:endParaRPr lang="pt-BR" sz="2000" baseline="0" dirty="0"/>
          </a:p>
        </p:txBody>
      </p:sp>
    </p:spTree>
    <p:extLst>
      <p:ext uri="{BB962C8B-B14F-4D97-AF65-F5344CB8AC3E}">
        <p14:creationId xmlns:p14="http://schemas.microsoft.com/office/powerpoint/2010/main" val="5364027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E74D2-9D9A-2C92-F525-F97DD09F729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D1A0194-E1CB-46DD-637B-1D3FDAC4D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CD5CF96-4865-CCBC-551C-015BAE0ACAEE}"/>
              </a:ext>
            </a:extLst>
          </p:cNvPr>
          <p:cNvSpPr>
            <a:spLocks noGrp="1"/>
          </p:cNvSpPr>
          <p:nvPr>
            <p:ph type="dt" sz="half" idx="10"/>
          </p:nvPr>
        </p:nvSpPr>
        <p:spPr/>
        <p:txBody>
          <a:bodyPr/>
          <a:lstStyle/>
          <a:p>
            <a:fld id="{DD779CD4-88BC-43C5-9E95-600EC6027EB1}" type="datetimeFigureOut">
              <a:rPr lang="pt-BR" smtClean="0"/>
              <a:t>11/12/2024</a:t>
            </a:fld>
            <a:endParaRPr lang="pt-BR"/>
          </a:p>
        </p:txBody>
      </p:sp>
      <p:sp>
        <p:nvSpPr>
          <p:cNvPr id="5" name="Espaço Reservado para Rodapé 4">
            <a:extLst>
              <a:ext uri="{FF2B5EF4-FFF2-40B4-BE49-F238E27FC236}">
                <a16:creationId xmlns:a16="http://schemas.microsoft.com/office/drawing/2014/main" id="{49D90552-9252-1800-BF5C-2E7E3FDBD38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D3A07F8-2BB2-710E-3407-0E5483912971}"/>
              </a:ext>
            </a:extLst>
          </p:cNvPr>
          <p:cNvSpPr>
            <a:spLocks noGrp="1"/>
          </p:cNvSpPr>
          <p:nvPr>
            <p:ph type="sldNum" sz="quarter" idx="12"/>
          </p:nvPr>
        </p:nvSpPr>
        <p:spPr/>
        <p:txBody>
          <a:bodyPr/>
          <a:lstStyle/>
          <a:p>
            <a:fld id="{A6A7165D-4594-443B-B76A-E9121E0C8026}" type="slidenum">
              <a:rPr lang="pt-BR" smtClean="0"/>
              <a:t>‹nº›</a:t>
            </a:fld>
            <a:endParaRPr lang="pt-BR"/>
          </a:p>
        </p:txBody>
      </p:sp>
    </p:spTree>
    <p:extLst>
      <p:ext uri="{BB962C8B-B14F-4D97-AF65-F5344CB8AC3E}">
        <p14:creationId xmlns:p14="http://schemas.microsoft.com/office/powerpoint/2010/main" val="40723585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7DEA98-94E5-B38D-4362-ABBF8EBE109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1AAC843-4AF1-133B-EB00-92587AAE619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C24EDD1-1696-3FB5-8A24-0685A61E5DE6}"/>
              </a:ext>
            </a:extLst>
          </p:cNvPr>
          <p:cNvSpPr>
            <a:spLocks noGrp="1"/>
          </p:cNvSpPr>
          <p:nvPr>
            <p:ph type="dt" sz="half" idx="10"/>
          </p:nvPr>
        </p:nvSpPr>
        <p:spPr/>
        <p:txBody>
          <a:bodyPr/>
          <a:lstStyle/>
          <a:p>
            <a:fld id="{DD779CD4-88BC-43C5-9E95-600EC6027EB1}" type="datetimeFigureOut">
              <a:rPr lang="pt-BR" smtClean="0"/>
              <a:t>11/12/2024</a:t>
            </a:fld>
            <a:endParaRPr lang="pt-BR"/>
          </a:p>
        </p:txBody>
      </p:sp>
      <p:sp>
        <p:nvSpPr>
          <p:cNvPr id="5" name="Espaço Reservado para Rodapé 4">
            <a:extLst>
              <a:ext uri="{FF2B5EF4-FFF2-40B4-BE49-F238E27FC236}">
                <a16:creationId xmlns:a16="http://schemas.microsoft.com/office/drawing/2014/main" id="{C2E937C6-6488-2AB1-0A72-3D03C6DDE77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C9A98D7-C5B4-87FB-2247-A49339F13E62}"/>
              </a:ext>
            </a:extLst>
          </p:cNvPr>
          <p:cNvSpPr>
            <a:spLocks noGrp="1"/>
          </p:cNvSpPr>
          <p:nvPr>
            <p:ph type="sldNum" sz="quarter" idx="12"/>
          </p:nvPr>
        </p:nvSpPr>
        <p:spPr/>
        <p:txBody>
          <a:bodyPr/>
          <a:lstStyle/>
          <a:p>
            <a:fld id="{A6A7165D-4594-443B-B76A-E9121E0C8026}" type="slidenum">
              <a:rPr lang="pt-BR" smtClean="0"/>
              <a:t>‹nº›</a:t>
            </a:fld>
            <a:endParaRPr lang="pt-BR"/>
          </a:p>
        </p:txBody>
      </p:sp>
    </p:spTree>
    <p:extLst>
      <p:ext uri="{BB962C8B-B14F-4D97-AF65-F5344CB8AC3E}">
        <p14:creationId xmlns:p14="http://schemas.microsoft.com/office/powerpoint/2010/main" val="987033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C2F80-D751-8D6B-0724-7BB5141063B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5AE2717-BD27-5FA1-CBB6-77250CB8EA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F3CE35B-4807-B390-8303-DBF47D7EF183}"/>
              </a:ext>
            </a:extLst>
          </p:cNvPr>
          <p:cNvSpPr>
            <a:spLocks noGrp="1"/>
          </p:cNvSpPr>
          <p:nvPr>
            <p:ph type="dt" sz="half" idx="10"/>
          </p:nvPr>
        </p:nvSpPr>
        <p:spPr/>
        <p:txBody>
          <a:bodyPr/>
          <a:lstStyle/>
          <a:p>
            <a:fld id="{DD779CD4-88BC-43C5-9E95-600EC6027EB1}" type="datetimeFigureOut">
              <a:rPr lang="pt-BR" smtClean="0"/>
              <a:t>11/12/2024</a:t>
            </a:fld>
            <a:endParaRPr lang="pt-BR"/>
          </a:p>
        </p:txBody>
      </p:sp>
      <p:sp>
        <p:nvSpPr>
          <p:cNvPr id="5" name="Espaço Reservado para Rodapé 4">
            <a:extLst>
              <a:ext uri="{FF2B5EF4-FFF2-40B4-BE49-F238E27FC236}">
                <a16:creationId xmlns:a16="http://schemas.microsoft.com/office/drawing/2014/main" id="{3228942C-645D-8B2A-4E1C-3F4947B9134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9B2A551-6951-0F00-8B9C-46B8C03481E2}"/>
              </a:ext>
            </a:extLst>
          </p:cNvPr>
          <p:cNvSpPr>
            <a:spLocks noGrp="1"/>
          </p:cNvSpPr>
          <p:nvPr>
            <p:ph type="sldNum" sz="quarter" idx="12"/>
          </p:nvPr>
        </p:nvSpPr>
        <p:spPr/>
        <p:txBody>
          <a:bodyPr/>
          <a:lstStyle/>
          <a:p>
            <a:fld id="{A6A7165D-4594-443B-B76A-E9121E0C8026}" type="slidenum">
              <a:rPr lang="pt-BR" smtClean="0"/>
              <a:t>‹nº›</a:t>
            </a:fld>
            <a:endParaRPr lang="pt-BR"/>
          </a:p>
        </p:txBody>
      </p:sp>
    </p:spTree>
    <p:extLst>
      <p:ext uri="{BB962C8B-B14F-4D97-AF65-F5344CB8AC3E}">
        <p14:creationId xmlns:p14="http://schemas.microsoft.com/office/powerpoint/2010/main" val="2443911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DAA98-328B-EC34-A6CC-416D320822B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C759B3D-7BCB-5FAB-659B-068ADEA9593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0A64EF5-0E22-A178-40E1-BEA9740DDC2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F1125E8-C8CF-0503-0587-E6994249375A}"/>
              </a:ext>
            </a:extLst>
          </p:cNvPr>
          <p:cNvSpPr>
            <a:spLocks noGrp="1"/>
          </p:cNvSpPr>
          <p:nvPr>
            <p:ph type="dt" sz="half" idx="10"/>
          </p:nvPr>
        </p:nvSpPr>
        <p:spPr/>
        <p:txBody>
          <a:bodyPr/>
          <a:lstStyle/>
          <a:p>
            <a:fld id="{DD779CD4-88BC-43C5-9E95-600EC6027EB1}" type="datetimeFigureOut">
              <a:rPr lang="pt-BR" smtClean="0"/>
              <a:t>11/12/2024</a:t>
            </a:fld>
            <a:endParaRPr lang="pt-BR"/>
          </a:p>
        </p:txBody>
      </p:sp>
      <p:sp>
        <p:nvSpPr>
          <p:cNvPr id="6" name="Espaço Reservado para Rodapé 5">
            <a:extLst>
              <a:ext uri="{FF2B5EF4-FFF2-40B4-BE49-F238E27FC236}">
                <a16:creationId xmlns:a16="http://schemas.microsoft.com/office/drawing/2014/main" id="{E3DF7C96-D5F5-6432-A4C0-6BA9A395DF6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4D7EF9A-0B91-C743-7492-44113C6EBC15}"/>
              </a:ext>
            </a:extLst>
          </p:cNvPr>
          <p:cNvSpPr>
            <a:spLocks noGrp="1"/>
          </p:cNvSpPr>
          <p:nvPr>
            <p:ph type="sldNum" sz="quarter" idx="12"/>
          </p:nvPr>
        </p:nvSpPr>
        <p:spPr/>
        <p:txBody>
          <a:bodyPr/>
          <a:lstStyle/>
          <a:p>
            <a:fld id="{A6A7165D-4594-443B-B76A-E9121E0C8026}" type="slidenum">
              <a:rPr lang="pt-BR" smtClean="0"/>
              <a:t>‹nº›</a:t>
            </a:fld>
            <a:endParaRPr lang="pt-BR"/>
          </a:p>
        </p:txBody>
      </p:sp>
    </p:spTree>
    <p:extLst>
      <p:ext uri="{BB962C8B-B14F-4D97-AF65-F5344CB8AC3E}">
        <p14:creationId xmlns:p14="http://schemas.microsoft.com/office/powerpoint/2010/main" val="40856871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31021-27A1-1213-F037-11368953C7F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D5CEF08-453E-3161-2D6A-AF4A4DB4E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0E2669A-B31F-9473-E476-B16DEA89909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7400A16-24C4-1E27-51DD-0725E362D9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C6D4AC0-7E78-C859-8A56-EF6705B7602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3BCC98B-BC84-6B5D-85F2-0F53275DE086}"/>
              </a:ext>
            </a:extLst>
          </p:cNvPr>
          <p:cNvSpPr>
            <a:spLocks noGrp="1"/>
          </p:cNvSpPr>
          <p:nvPr>
            <p:ph type="dt" sz="half" idx="10"/>
          </p:nvPr>
        </p:nvSpPr>
        <p:spPr/>
        <p:txBody>
          <a:bodyPr/>
          <a:lstStyle/>
          <a:p>
            <a:fld id="{DD779CD4-88BC-43C5-9E95-600EC6027EB1}" type="datetimeFigureOut">
              <a:rPr lang="pt-BR" smtClean="0"/>
              <a:t>11/12/2024</a:t>
            </a:fld>
            <a:endParaRPr lang="pt-BR"/>
          </a:p>
        </p:txBody>
      </p:sp>
      <p:sp>
        <p:nvSpPr>
          <p:cNvPr id="8" name="Espaço Reservado para Rodapé 7">
            <a:extLst>
              <a:ext uri="{FF2B5EF4-FFF2-40B4-BE49-F238E27FC236}">
                <a16:creationId xmlns:a16="http://schemas.microsoft.com/office/drawing/2014/main" id="{45DD34AD-BE50-7001-719B-C47597D3F86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C6C5032-157D-7259-152D-C3AD44514662}"/>
              </a:ext>
            </a:extLst>
          </p:cNvPr>
          <p:cNvSpPr>
            <a:spLocks noGrp="1"/>
          </p:cNvSpPr>
          <p:nvPr>
            <p:ph type="sldNum" sz="quarter" idx="12"/>
          </p:nvPr>
        </p:nvSpPr>
        <p:spPr/>
        <p:txBody>
          <a:bodyPr/>
          <a:lstStyle/>
          <a:p>
            <a:fld id="{A6A7165D-4594-443B-B76A-E9121E0C8026}" type="slidenum">
              <a:rPr lang="pt-BR" smtClean="0"/>
              <a:t>‹nº›</a:t>
            </a:fld>
            <a:endParaRPr lang="pt-BR"/>
          </a:p>
        </p:txBody>
      </p:sp>
    </p:spTree>
    <p:extLst>
      <p:ext uri="{BB962C8B-B14F-4D97-AF65-F5344CB8AC3E}">
        <p14:creationId xmlns:p14="http://schemas.microsoft.com/office/powerpoint/2010/main" val="25960585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99E12-6B31-7000-4712-44E5404127B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69576C9-6C14-AA21-9BD4-C6071561A039}"/>
              </a:ext>
            </a:extLst>
          </p:cNvPr>
          <p:cNvSpPr>
            <a:spLocks noGrp="1"/>
          </p:cNvSpPr>
          <p:nvPr>
            <p:ph type="dt" sz="half" idx="10"/>
          </p:nvPr>
        </p:nvSpPr>
        <p:spPr/>
        <p:txBody>
          <a:bodyPr/>
          <a:lstStyle/>
          <a:p>
            <a:fld id="{DD779CD4-88BC-43C5-9E95-600EC6027EB1}" type="datetimeFigureOut">
              <a:rPr lang="pt-BR" smtClean="0"/>
              <a:t>11/12/2024</a:t>
            </a:fld>
            <a:endParaRPr lang="pt-BR"/>
          </a:p>
        </p:txBody>
      </p:sp>
      <p:sp>
        <p:nvSpPr>
          <p:cNvPr id="4" name="Espaço Reservado para Rodapé 3">
            <a:extLst>
              <a:ext uri="{FF2B5EF4-FFF2-40B4-BE49-F238E27FC236}">
                <a16:creationId xmlns:a16="http://schemas.microsoft.com/office/drawing/2014/main" id="{3CFC8393-B507-6D3E-2FBA-EF78E03167D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8B81A8A-CCC9-7804-67C2-EA4967EBCC31}"/>
              </a:ext>
            </a:extLst>
          </p:cNvPr>
          <p:cNvSpPr>
            <a:spLocks noGrp="1"/>
          </p:cNvSpPr>
          <p:nvPr>
            <p:ph type="sldNum" sz="quarter" idx="12"/>
          </p:nvPr>
        </p:nvSpPr>
        <p:spPr/>
        <p:txBody>
          <a:bodyPr/>
          <a:lstStyle/>
          <a:p>
            <a:fld id="{A6A7165D-4594-443B-B76A-E9121E0C8026}" type="slidenum">
              <a:rPr lang="pt-BR" smtClean="0"/>
              <a:t>‹nº›</a:t>
            </a:fld>
            <a:endParaRPr lang="pt-BR"/>
          </a:p>
        </p:txBody>
      </p:sp>
    </p:spTree>
    <p:extLst>
      <p:ext uri="{BB962C8B-B14F-4D97-AF65-F5344CB8AC3E}">
        <p14:creationId xmlns:p14="http://schemas.microsoft.com/office/powerpoint/2010/main" val="35270130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BA77E88-7F68-EE27-0FEB-E754EDDCB963}"/>
              </a:ext>
            </a:extLst>
          </p:cNvPr>
          <p:cNvSpPr>
            <a:spLocks noGrp="1"/>
          </p:cNvSpPr>
          <p:nvPr>
            <p:ph type="dt" sz="half" idx="10"/>
          </p:nvPr>
        </p:nvSpPr>
        <p:spPr/>
        <p:txBody>
          <a:bodyPr/>
          <a:lstStyle/>
          <a:p>
            <a:fld id="{DD779CD4-88BC-43C5-9E95-600EC6027EB1}" type="datetimeFigureOut">
              <a:rPr lang="pt-BR" smtClean="0"/>
              <a:t>11/12/2024</a:t>
            </a:fld>
            <a:endParaRPr lang="pt-BR"/>
          </a:p>
        </p:txBody>
      </p:sp>
      <p:sp>
        <p:nvSpPr>
          <p:cNvPr id="3" name="Espaço Reservado para Rodapé 2">
            <a:extLst>
              <a:ext uri="{FF2B5EF4-FFF2-40B4-BE49-F238E27FC236}">
                <a16:creationId xmlns:a16="http://schemas.microsoft.com/office/drawing/2014/main" id="{D8918F95-E7E0-DB85-A32C-B9C535A79A5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00B2495-ECDB-F22C-9C1E-6EDC3D063B1A}"/>
              </a:ext>
            </a:extLst>
          </p:cNvPr>
          <p:cNvSpPr>
            <a:spLocks noGrp="1"/>
          </p:cNvSpPr>
          <p:nvPr>
            <p:ph type="sldNum" sz="quarter" idx="12"/>
          </p:nvPr>
        </p:nvSpPr>
        <p:spPr/>
        <p:txBody>
          <a:bodyPr/>
          <a:lstStyle/>
          <a:p>
            <a:fld id="{A6A7165D-4594-443B-B76A-E9121E0C8026}" type="slidenum">
              <a:rPr lang="pt-BR" smtClean="0"/>
              <a:t>‹nº›</a:t>
            </a:fld>
            <a:endParaRPr lang="pt-BR"/>
          </a:p>
        </p:txBody>
      </p:sp>
    </p:spTree>
    <p:extLst>
      <p:ext uri="{BB962C8B-B14F-4D97-AF65-F5344CB8AC3E}">
        <p14:creationId xmlns:p14="http://schemas.microsoft.com/office/powerpoint/2010/main" val="26632859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BE6D1E-0588-E13F-7504-ADE11DC44C8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6CABABB-71AD-A7FA-4C30-034CEFA48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1BC9BBC-3E8E-35CD-0531-24FC2F9A4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8058580-F1AA-79F6-5C21-FEDA0DA962C3}"/>
              </a:ext>
            </a:extLst>
          </p:cNvPr>
          <p:cNvSpPr>
            <a:spLocks noGrp="1"/>
          </p:cNvSpPr>
          <p:nvPr>
            <p:ph type="dt" sz="half" idx="10"/>
          </p:nvPr>
        </p:nvSpPr>
        <p:spPr/>
        <p:txBody>
          <a:bodyPr/>
          <a:lstStyle/>
          <a:p>
            <a:fld id="{DD779CD4-88BC-43C5-9E95-600EC6027EB1}" type="datetimeFigureOut">
              <a:rPr lang="pt-BR" smtClean="0"/>
              <a:t>11/12/2024</a:t>
            </a:fld>
            <a:endParaRPr lang="pt-BR"/>
          </a:p>
        </p:txBody>
      </p:sp>
      <p:sp>
        <p:nvSpPr>
          <p:cNvPr id="6" name="Espaço Reservado para Rodapé 5">
            <a:extLst>
              <a:ext uri="{FF2B5EF4-FFF2-40B4-BE49-F238E27FC236}">
                <a16:creationId xmlns:a16="http://schemas.microsoft.com/office/drawing/2014/main" id="{289FF6A7-0B54-F9DF-D4AC-00AE0C7F1D4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9A134A8-CA23-2002-1FF7-2580EE6D3ECD}"/>
              </a:ext>
            </a:extLst>
          </p:cNvPr>
          <p:cNvSpPr>
            <a:spLocks noGrp="1"/>
          </p:cNvSpPr>
          <p:nvPr>
            <p:ph type="sldNum" sz="quarter" idx="12"/>
          </p:nvPr>
        </p:nvSpPr>
        <p:spPr/>
        <p:txBody>
          <a:bodyPr/>
          <a:lstStyle/>
          <a:p>
            <a:fld id="{A6A7165D-4594-443B-B76A-E9121E0C8026}" type="slidenum">
              <a:rPr lang="pt-BR" smtClean="0"/>
              <a:t>‹nº›</a:t>
            </a:fld>
            <a:endParaRPr lang="pt-BR"/>
          </a:p>
        </p:txBody>
      </p:sp>
    </p:spTree>
    <p:extLst>
      <p:ext uri="{BB962C8B-B14F-4D97-AF65-F5344CB8AC3E}">
        <p14:creationId xmlns:p14="http://schemas.microsoft.com/office/powerpoint/2010/main" val="7197791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F2654-219C-4C9D-609D-7CDDAB97CF6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06963D9-1579-C33C-4588-629B6B648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9333567-8F11-6EE3-A270-B2616BE28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49CC6F1-8D76-881E-99B6-AB9E16D6E4FF}"/>
              </a:ext>
            </a:extLst>
          </p:cNvPr>
          <p:cNvSpPr>
            <a:spLocks noGrp="1"/>
          </p:cNvSpPr>
          <p:nvPr>
            <p:ph type="dt" sz="half" idx="10"/>
          </p:nvPr>
        </p:nvSpPr>
        <p:spPr/>
        <p:txBody>
          <a:bodyPr/>
          <a:lstStyle/>
          <a:p>
            <a:fld id="{DD779CD4-88BC-43C5-9E95-600EC6027EB1}" type="datetimeFigureOut">
              <a:rPr lang="pt-BR" smtClean="0"/>
              <a:t>11/12/2024</a:t>
            </a:fld>
            <a:endParaRPr lang="pt-BR"/>
          </a:p>
        </p:txBody>
      </p:sp>
      <p:sp>
        <p:nvSpPr>
          <p:cNvPr id="6" name="Espaço Reservado para Rodapé 5">
            <a:extLst>
              <a:ext uri="{FF2B5EF4-FFF2-40B4-BE49-F238E27FC236}">
                <a16:creationId xmlns:a16="http://schemas.microsoft.com/office/drawing/2014/main" id="{B02D6E9A-A644-EE66-E2F8-FE13C781C7D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CD69716-1382-17ED-47EB-6BF5AEF56CF5}"/>
              </a:ext>
            </a:extLst>
          </p:cNvPr>
          <p:cNvSpPr>
            <a:spLocks noGrp="1"/>
          </p:cNvSpPr>
          <p:nvPr>
            <p:ph type="sldNum" sz="quarter" idx="12"/>
          </p:nvPr>
        </p:nvSpPr>
        <p:spPr/>
        <p:txBody>
          <a:bodyPr/>
          <a:lstStyle/>
          <a:p>
            <a:fld id="{A6A7165D-4594-443B-B76A-E9121E0C8026}" type="slidenum">
              <a:rPr lang="pt-BR" smtClean="0"/>
              <a:t>‹nº›</a:t>
            </a:fld>
            <a:endParaRPr lang="pt-BR"/>
          </a:p>
        </p:txBody>
      </p:sp>
    </p:spTree>
    <p:extLst>
      <p:ext uri="{BB962C8B-B14F-4D97-AF65-F5344CB8AC3E}">
        <p14:creationId xmlns:p14="http://schemas.microsoft.com/office/powerpoint/2010/main" val="13279788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EEF29-32B0-3472-D285-899084E6084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07DC00B-8F22-F416-EA14-7C007B0DCA6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64EBE23-B351-CD23-3EB2-9616DA542631}"/>
              </a:ext>
            </a:extLst>
          </p:cNvPr>
          <p:cNvSpPr>
            <a:spLocks noGrp="1"/>
          </p:cNvSpPr>
          <p:nvPr>
            <p:ph type="dt" sz="half" idx="10"/>
          </p:nvPr>
        </p:nvSpPr>
        <p:spPr/>
        <p:txBody>
          <a:bodyPr/>
          <a:lstStyle/>
          <a:p>
            <a:fld id="{DD779CD4-88BC-43C5-9E95-600EC6027EB1}" type="datetimeFigureOut">
              <a:rPr lang="pt-BR" smtClean="0"/>
              <a:t>11/12/2024</a:t>
            </a:fld>
            <a:endParaRPr lang="pt-BR"/>
          </a:p>
        </p:txBody>
      </p:sp>
      <p:sp>
        <p:nvSpPr>
          <p:cNvPr id="5" name="Espaço Reservado para Rodapé 4">
            <a:extLst>
              <a:ext uri="{FF2B5EF4-FFF2-40B4-BE49-F238E27FC236}">
                <a16:creationId xmlns:a16="http://schemas.microsoft.com/office/drawing/2014/main" id="{9323BA7D-2F47-5F2E-904F-06DA484FD59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6197CA5-7110-2DB5-6B08-A7525DAE50F0}"/>
              </a:ext>
            </a:extLst>
          </p:cNvPr>
          <p:cNvSpPr>
            <a:spLocks noGrp="1"/>
          </p:cNvSpPr>
          <p:nvPr>
            <p:ph type="sldNum" sz="quarter" idx="12"/>
          </p:nvPr>
        </p:nvSpPr>
        <p:spPr/>
        <p:txBody>
          <a:bodyPr/>
          <a:lstStyle/>
          <a:p>
            <a:fld id="{A6A7165D-4594-443B-B76A-E9121E0C8026}" type="slidenum">
              <a:rPr lang="pt-BR" smtClean="0"/>
              <a:t>‹nº›</a:t>
            </a:fld>
            <a:endParaRPr lang="pt-BR"/>
          </a:p>
        </p:txBody>
      </p:sp>
    </p:spTree>
    <p:extLst>
      <p:ext uri="{BB962C8B-B14F-4D97-AF65-F5344CB8AC3E}">
        <p14:creationId xmlns:p14="http://schemas.microsoft.com/office/powerpoint/2010/main" val="72789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638A6-F36B-ED72-6302-B55FA932E6E8}"/>
              </a:ext>
            </a:extLst>
          </p:cNvPr>
          <p:cNvSpPr>
            <a:spLocks noGrp="1"/>
          </p:cNvSpPr>
          <p:nvPr>
            <p:ph type="title"/>
          </p:nvPr>
        </p:nvSpPr>
        <p:spPr>
          <a:xfrm>
            <a:off x="212436" y="284741"/>
            <a:ext cx="11720946" cy="891020"/>
          </a:xfrm>
        </p:spPr>
        <p:txBody>
          <a:bodyPr/>
          <a:lstStyle/>
          <a:p>
            <a:r>
              <a:rPr lang="pt-BR" dirty="0"/>
              <a:t>Clique para editar o título Mestre</a:t>
            </a:r>
          </a:p>
        </p:txBody>
      </p:sp>
      <p:sp>
        <p:nvSpPr>
          <p:cNvPr id="4" name="Espaço Reservado para Rodapé 3">
            <a:extLst>
              <a:ext uri="{FF2B5EF4-FFF2-40B4-BE49-F238E27FC236}">
                <a16:creationId xmlns:a16="http://schemas.microsoft.com/office/drawing/2014/main" id="{27DAC1B8-DF1E-B106-BBF2-F2702A786BAB}"/>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06FB1C4E-505E-6C96-80A2-9DB853AB9422}"/>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cxnSp>
        <p:nvCxnSpPr>
          <p:cNvPr id="77" name="Google Shape;402;p31">
            <a:extLst>
              <a:ext uri="{FF2B5EF4-FFF2-40B4-BE49-F238E27FC236}">
                <a16:creationId xmlns:a16="http://schemas.microsoft.com/office/drawing/2014/main" id="{8EF574D0-F831-F267-84B3-A3528E01F0EF}"/>
              </a:ext>
            </a:extLst>
          </p:cNvPr>
          <p:cNvCxnSpPr>
            <a:stCxn id="113" idx="7"/>
            <a:endCxn id="103" idx="2"/>
          </p:cNvCxnSpPr>
          <p:nvPr userDrawn="1"/>
        </p:nvCxnSpPr>
        <p:spPr>
          <a:xfrm rot="-5400000">
            <a:off x="6385782" y="2687489"/>
            <a:ext cx="575100" cy="758700"/>
          </a:xfrm>
          <a:prstGeom prst="bentConnector2">
            <a:avLst/>
          </a:prstGeom>
          <a:noFill/>
          <a:ln w="38100" cap="flat" cmpd="sng">
            <a:solidFill>
              <a:schemeClr val="lt2"/>
            </a:solidFill>
            <a:prstDash val="solid"/>
            <a:round/>
            <a:headEnd type="none" w="med" len="med"/>
            <a:tailEnd type="none" w="med" len="med"/>
          </a:ln>
        </p:spPr>
      </p:cxnSp>
      <p:cxnSp>
        <p:nvCxnSpPr>
          <p:cNvPr id="78" name="Google Shape;405;p31">
            <a:extLst>
              <a:ext uri="{FF2B5EF4-FFF2-40B4-BE49-F238E27FC236}">
                <a16:creationId xmlns:a16="http://schemas.microsoft.com/office/drawing/2014/main" id="{0899C306-7B90-9381-01A1-035A54C0A5C5}"/>
              </a:ext>
            </a:extLst>
          </p:cNvPr>
          <p:cNvCxnSpPr>
            <a:stCxn id="113" idx="1"/>
            <a:endCxn id="93" idx="6"/>
          </p:cNvCxnSpPr>
          <p:nvPr userDrawn="1"/>
        </p:nvCxnSpPr>
        <p:spPr>
          <a:xfrm rot="5400000" flipH="1">
            <a:off x="4644263" y="2724389"/>
            <a:ext cx="575100" cy="684900"/>
          </a:xfrm>
          <a:prstGeom prst="bentConnector2">
            <a:avLst/>
          </a:prstGeom>
          <a:noFill/>
          <a:ln w="38100" cap="flat" cmpd="sng">
            <a:solidFill>
              <a:schemeClr val="accent1"/>
            </a:solidFill>
            <a:prstDash val="solid"/>
            <a:round/>
            <a:headEnd type="none" w="med" len="med"/>
            <a:tailEnd type="none" w="med" len="med"/>
          </a:ln>
        </p:spPr>
      </p:cxnSp>
      <p:cxnSp>
        <p:nvCxnSpPr>
          <p:cNvPr id="79" name="Google Shape;407;p31">
            <a:extLst>
              <a:ext uri="{FF2B5EF4-FFF2-40B4-BE49-F238E27FC236}">
                <a16:creationId xmlns:a16="http://schemas.microsoft.com/office/drawing/2014/main" id="{F6585371-67C1-F574-51EC-4FDEB4FD2544}"/>
              </a:ext>
            </a:extLst>
          </p:cNvPr>
          <p:cNvCxnSpPr>
            <a:stCxn id="113" idx="3"/>
            <a:endCxn id="101" idx="6"/>
          </p:cNvCxnSpPr>
          <p:nvPr userDrawn="1"/>
        </p:nvCxnSpPr>
        <p:spPr>
          <a:xfrm rot="5400000">
            <a:off x="4650713" y="4312757"/>
            <a:ext cx="562200" cy="684900"/>
          </a:xfrm>
          <a:prstGeom prst="bentConnector2">
            <a:avLst/>
          </a:prstGeom>
          <a:noFill/>
          <a:ln w="38100" cap="flat" cmpd="sng">
            <a:solidFill>
              <a:schemeClr val="lt1"/>
            </a:solidFill>
            <a:prstDash val="solid"/>
            <a:round/>
            <a:headEnd type="none" w="med" len="med"/>
            <a:tailEnd type="none" w="med" len="med"/>
          </a:ln>
        </p:spPr>
      </p:cxnSp>
      <p:cxnSp>
        <p:nvCxnSpPr>
          <p:cNvPr id="80" name="Google Shape;409;p31">
            <a:extLst>
              <a:ext uri="{FF2B5EF4-FFF2-40B4-BE49-F238E27FC236}">
                <a16:creationId xmlns:a16="http://schemas.microsoft.com/office/drawing/2014/main" id="{B9A36669-E9A4-BFAB-6821-FCE86A1CA24F}"/>
              </a:ext>
            </a:extLst>
          </p:cNvPr>
          <p:cNvCxnSpPr>
            <a:stCxn id="113" idx="5"/>
            <a:endCxn id="107" idx="2"/>
          </p:cNvCxnSpPr>
          <p:nvPr userDrawn="1"/>
        </p:nvCxnSpPr>
        <p:spPr>
          <a:xfrm rot="-5400000" flipH="1">
            <a:off x="6392232" y="4275857"/>
            <a:ext cx="562200" cy="758700"/>
          </a:xfrm>
          <a:prstGeom prst="bentConnector2">
            <a:avLst/>
          </a:prstGeom>
          <a:noFill/>
          <a:ln w="38100" cap="flat" cmpd="sng">
            <a:solidFill>
              <a:schemeClr val="dk2"/>
            </a:solidFill>
            <a:prstDash val="solid"/>
            <a:round/>
            <a:headEnd type="none" w="med" len="med"/>
            <a:tailEnd type="none" w="med" len="med"/>
          </a:ln>
        </p:spPr>
      </p:cxnSp>
      <p:cxnSp>
        <p:nvCxnSpPr>
          <p:cNvPr id="81" name="Google Shape;411;p31">
            <a:extLst>
              <a:ext uri="{FF2B5EF4-FFF2-40B4-BE49-F238E27FC236}">
                <a16:creationId xmlns:a16="http://schemas.microsoft.com/office/drawing/2014/main" id="{74C9E7DC-8564-9B24-8FF6-AE2CCBF1DA3E}"/>
              </a:ext>
            </a:extLst>
          </p:cNvPr>
          <p:cNvCxnSpPr>
            <a:stCxn id="113" idx="6"/>
            <a:endCxn id="105" idx="2"/>
          </p:cNvCxnSpPr>
          <p:nvPr userDrawn="1"/>
        </p:nvCxnSpPr>
        <p:spPr>
          <a:xfrm rot="10800000" flipH="1">
            <a:off x="6505172" y="3861548"/>
            <a:ext cx="547500" cy="2700"/>
          </a:xfrm>
          <a:prstGeom prst="straightConnector1">
            <a:avLst/>
          </a:prstGeom>
          <a:noFill/>
          <a:ln w="38100" cap="flat" cmpd="sng">
            <a:solidFill>
              <a:schemeClr val="lt1"/>
            </a:solidFill>
            <a:prstDash val="solid"/>
            <a:round/>
            <a:headEnd type="none" w="med" len="med"/>
            <a:tailEnd type="none" w="med" len="med"/>
          </a:ln>
        </p:spPr>
      </p:cxnSp>
      <p:cxnSp>
        <p:nvCxnSpPr>
          <p:cNvPr id="82" name="Google Shape;413;p31">
            <a:extLst>
              <a:ext uri="{FF2B5EF4-FFF2-40B4-BE49-F238E27FC236}">
                <a16:creationId xmlns:a16="http://schemas.microsoft.com/office/drawing/2014/main" id="{FE123D3F-0B4B-102B-C089-28EBD92A7AD0}"/>
              </a:ext>
            </a:extLst>
          </p:cNvPr>
          <p:cNvCxnSpPr>
            <a:stCxn id="99" idx="6"/>
            <a:endCxn id="113" idx="2"/>
          </p:cNvCxnSpPr>
          <p:nvPr userDrawn="1"/>
        </p:nvCxnSpPr>
        <p:spPr>
          <a:xfrm>
            <a:off x="4589476" y="3861579"/>
            <a:ext cx="473700" cy="2700"/>
          </a:xfrm>
          <a:prstGeom prst="straightConnector1">
            <a:avLst/>
          </a:prstGeom>
          <a:noFill/>
          <a:ln w="38100" cap="flat" cmpd="sng">
            <a:solidFill>
              <a:schemeClr val="lt2"/>
            </a:solidFill>
            <a:prstDash val="solid"/>
            <a:round/>
            <a:headEnd type="none" w="med" len="med"/>
            <a:tailEnd type="none" w="med" len="med"/>
          </a:ln>
        </p:spPr>
      </p:cxnSp>
      <p:sp>
        <p:nvSpPr>
          <p:cNvPr id="84" name="Google Shape;416;p31">
            <a:extLst>
              <a:ext uri="{FF2B5EF4-FFF2-40B4-BE49-F238E27FC236}">
                <a16:creationId xmlns:a16="http://schemas.microsoft.com/office/drawing/2014/main" id="{01C2C5F3-0348-FF05-962E-20E0716BA796}"/>
              </a:ext>
            </a:extLst>
          </p:cNvPr>
          <p:cNvSpPr txBox="1"/>
          <p:nvPr userDrawn="1"/>
        </p:nvSpPr>
        <p:spPr>
          <a:xfrm flipH="1">
            <a:off x="1975546" y="2226350"/>
            <a:ext cx="17319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1"/>
                </a:solidFill>
                <a:latin typeface="Lexend"/>
                <a:ea typeface="Lexend"/>
                <a:cs typeface="Lexend"/>
                <a:sym typeface="Lexend"/>
              </a:rPr>
              <a:t>Venus</a:t>
            </a:r>
            <a:endParaRPr sz="2200">
              <a:solidFill>
                <a:schemeClr val="dk1"/>
              </a:solidFill>
              <a:latin typeface="Lexend"/>
              <a:ea typeface="Lexend"/>
              <a:cs typeface="Lexend"/>
              <a:sym typeface="Lexend"/>
            </a:endParaRPr>
          </a:p>
        </p:txBody>
      </p:sp>
      <p:sp>
        <p:nvSpPr>
          <p:cNvPr id="85" name="Google Shape;417;p31">
            <a:extLst>
              <a:ext uri="{FF2B5EF4-FFF2-40B4-BE49-F238E27FC236}">
                <a16:creationId xmlns:a16="http://schemas.microsoft.com/office/drawing/2014/main" id="{A1A5D972-8B9C-D72D-7C6E-7B15E9A394FC}"/>
              </a:ext>
            </a:extLst>
          </p:cNvPr>
          <p:cNvSpPr txBox="1"/>
          <p:nvPr userDrawn="1"/>
        </p:nvSpPr>
        <p:spPr>
          <a:xfrm flipH="1">
            <a:off x="1975557" y="2616374"/>
            <a:ext cx="1731900" cy="4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lbert Sans"/>
                <a:ea typeface="Albert Sans"/>
                <a:cs typeface="Albert Sans"/>
                <a:sym typeface="Albert Sans"/>
              </a:rPr>
              <a:t>Venus is the second planet from the Sun</a:t>
            </a:r>
            <a:endParaRPr sz="1100">
              <a:solidFill>
                <a:schemeClr val="dk1"/>
              </a:solidFill>
              <a:latin typeface="Albert Sans"/>
              <a:ea typeface="Albert Sans"/>
              <a:cs typeface="Albert Sans"/>
              <a:sym typeface="Albert Sans"/>
            </a:endParaRPr>
          </a:p>
        </p:txBody>
      </p:sp>
      <p:sp>
        <p:nvSpPr>
          <p:cNvPr id="86" name="Google Shape;418;p31">
            <a:extLst>
              <a:ext uri="{FF2B5EF4-FFF2-40B4-BE49-F238E27FC236}">
                <a16:creationId xmlns:a16="http://schemas.microsoft.com/office/drawing/2014/main" id="{5569A651-03FD-6317-1B74-0E9DCB32236B}"/>
              </a:ext>
            </a:extLst>
          </p:cNvPr>
          <p:cNvSpPr txBox="1"/>
          <p:nvPr userDrawn="1"/>
        </p:nvSpPr>
        <p:spPr>
          <a:xfrm flipH="1">
            <a:off x="1976485" y="4532711"/>
            <a:ext cx="17319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1"/>
                </a:solidFill>
                <a:latin typeface="Lexend"/>
                <a:ea typeface="Lexend"/>
                <a:cs typeface="Lexend"/>
                <a:sym typeface="Lexend"/>
              </a:rPr>
              <a:t>Mercury</a:t>
            </a:r>
            <a:endParaRPr sz="2200">
              <a:solidFill>
                <a:schemeClr val="dk1"/>
              </a:solidFill>
              <a:latin typeface="Lexend"/>
              <a:ea typeface="Lexend"/>
              <a:cs typeface="Lexend"/>
              <a:sym typeface="Lexend"/>
            </a:endParaRPr>
          </a:p>
        </p:txBody>
      </p:sp>
      <p:sp>
        <p:nvSpPr>
          <p:cNvPr id="87" name="Google Shape;419;p31">
            <a:extLst>
              <a:ext uri="{FF2B5EF4-FFF2-40B4-BE49-F238E27FC236}">
                <a16:creationId xmlns:a16="http://schemas.microsoft.com/office/drawing/2014/main" id="{28EC250D-7BF1-1BA0-5331-AA45F6D6473C}"/>
              </a:ext>
            </a:extLst>
          </p:cNvPr>
          <p:cNvSpPr txBox="1"/>
          <p:nvPr userDrawn="1"/>
        </p:nvSpPr>
        <p:spPr>
          <a:xfrm flipH="1">
            <a:off x="1974610" y="4928823"/>
            <a:ext cx="1731900" cy="4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lbert Sans"/>
                <a:ea typeface="Albert Sans"/>
                <a:cs typeface="Albert Sans"/>
                <a:sym typeface="Albert Sans"/>
              </a:rPr>
              <a:t>Mercury is the smallest planet of them all</a:t>
            </a:r>
            <a:endParaRPr sz="1100">
              <a:solidFill>
                <a:schemeClr val="dk1"/>
              </a:solidFill>
              <a:latin typeface="Albert Sans"/>
              <a:ea typeface="Albert Sans"/>
              <a:cs typeface="Albert Sans"/>
              <a:sym typeface="Albert Sans"/>
            </a:endParaRPr>
          </a:p>
        </p:txBody>
      </p:sp>
      <p:sp>
        <p:nvSpPr>
          <p:cNvPr id="88" name="Google Shape;420;p31">
            <a:extLst>
              <a:ext uri="{FF2B5EF4-FFF2-40B4-BE49-F238E27FC236}">
                <a16:creationId xmlns:a16="http://schemas.microsoft.com/office/drawing/2014/main" id="{A2DEBC8D-B3B4-7E09-1E15-C434B880AF4B}"/>
              </a:ext>
            </a:extLst>
          </p:cNvPr>
          <p:cNvSpPr txBox="1"/>
          <p:nvPr userDrawn="1"/>
        </p:nvSpPr>
        <p:spPr>
          <a:xfrm flipH="1">
            <a:off x="1976475" y="3383379"/>
            <a:ext cx="17319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1"/>
                </a:solidFill>
                <a:latin typeface="Lexend"/>
                <a:ea typeface="Lexend"/>
                <a:cs typeface="Lexend"/>
                <a:sym typeface="Lexend"/>
              </a:rPr>
              <a:t>Mars</a:t>
            </a:r>
            <a:endParaRPr sz="2200">
              <a:solidFill>
                <a:schemeClr val="dk1"/>
              </a:solidFill>
              <a:latin typeface="Lexend"/>
              <a:ea typeface="Lexend"/>
              <a:cs typeface="Lexend"/>
              <a:sym typeface="Lexend"/>
            </a:endParaRPr>
          </a:p>
        </p:txBody>
      </p:sp>
      <p:sp>
        <p:nvSpPr>
          <p:cNvPr id="89" name="Google Shape;421;p31">
            <a:extLst>
              <a:ext uri="{FF2B5EF4-FFF2-40B4-BE49-F238E27FC236}">
                <a16:creationId xmlns:a16="http://schemas.microsoft.com/office/drawing/2014/main" id="{AA707F96-977D-159B-156A-8BC2E24C6D62}"/>
              </a:ext>
            </a:extLst>
          </p:cNvPr>
          <p:cNvSpPr txBox="1"/>
          <p:nvPr userDrawn="1"/>
        </p:nvSpPr>
        <p:spPr>
          <a:xfrm flipH="1">
            <a:off x="1976485" y="3783667"/>
            <a:ext cx="1731900" cy="4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lbert Sans"/>
                <a:ea typeface="Albert Sans"/>
                <a:cs typeface="Albert Sans"/>
                <a:sym typeface="Albert Sans"/>
              </a:rPr>
              <a:t>Despite being red, Mars is a very cold place</a:t>
            </a:r>
            <a:endParaRPr sz="1100">
              <a:solidFill>
                <a:schemeClr val="dk1"/>
              </a:solidFill>
              <a:latin typeface="Albert Sans"/>
              <a:ea typeface="Albert Sans"/>
              <a:cs typeface="Albert Sans"/>
              <a:sym typeface="Albert Sans"/>
            </a:endParaRPr>
          </a:p>
        </p:txBody>
      </p:sp>
      <p:sp>
        <p:nvSpPr>
          <p:cNvPr id="90" name="Google Shape;422;p31">
            <a:extLst>
              <a:ext uri="{FF2B5EF4-FFF2-40B4-BE49-F238E27FC236}">
                <a16:creationId xmlns:a16="http://schemas.microsoft.com/office/drawing/2014/main" id="{A5A7B6EE-207F-4E9E-4E7C-57DCAB52BF25}"/>
              </a:ext>
            </a:extLst>
          </p:cNvPr>
          <p:cNvSpPr txBox="1"/>
          <p:nvPr userDrawn="1"/>
        </p:nvSpPr>
        <p:spPr>
          <a:xfrm flipH="1">
            <a:off x="7934083" y="4532708"/>
            <a:ext cx="1731900" cy="38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200">
                <a:solidFill>
                  <a:schemeClr val="dk1"/>
                </a:solidFill>
                <a:latin typeface="Lexend"/>
                <a:ea typeface="Lexend"/>
                <a:cs typeface="Lexend"/>
                <a:sym typeface="Lexend"/>
              </a:rPr>
              <a:t>Saturn</a:t>
            </a:r>
            <a:endParaRPr sz="2200">
              <a:solidFill>
                <a:schemeClr val="dk1"/>
              </a:solidFill>
              <a:latin typeface="Lexend"/>
              <a:ea typeface="Lexend"/>
              <a:cs typeface="Lexend"/>
              <a:sym typeface="Lexend"/>
            </a:endParaRPr>
          </a:p>
        </p:txBody>
      </p:sp>
      <p:sp>
        <p:nvSpPr>
          <p:cNvPr id="91" name="Google Shape;423;p31">
            <a:extLst>
              <a:ext uri="{FF2B5EF4-FFF2-40B4-BE49-F238E27FC236}">
                <a16:creationId xmlns:a16="http://schemas.microsoft.com/office/drawing/2014/main" id="{EE39168C-49EC-677F-F98F-F3A1FACB230D}"/>
              </a:ext>
            </a:extLst>
          </p:cNvPr>
          <p:cNvSpPr txBox="1"/>
          <p:nvPr userDrawn="1"/>
        </p:nvSpPr>
        <p:spPr>
          <a:xfrm flipH="1">
            <a:off x="7934085" y="4928823"/>
            <a:ext cx="1731900" cy="48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a:solidFill>
                  <a:schemeClr val="dk1"/>
                </a:solidFill>
                <a:latin typeface="Albert Sans"/>
                <a:ea typeface="Albert Sans"/>
                <a:cs typeface="Albert Sans"/>
                <a:sym typeface="Albert Sans"/>
              </a:rPr>
              <a:t>It’s composed of hydrogen and helium</a:t>
            </a:r>
            <a:endParaRPr sz="1100">
              <a:solidFill>
                <a:schemeClr val="dk1"/>
              </a:solidFill>
              <a:latin typeface="Albert Sans"/>
              <a:ea typeface="Albert Sans"/>
              <a:cs typeface="Albert Sans"/>
              <a:sym typeface="Albert Sans"/>
            </a:endParaRPr>
          </a:p>
        </p:txBody>
      </p:sp>
      <p:sp>
        <p:nvSpPr>
          <p:cNvPr id="92" name="Google Shape;424;p31">
            <a:extLst>
              <a:ext uri="{FF2B5EF4-FFF2-40B4-BE49-F238E27FC236}">
                <a16:creationId xmlns:a16="http://schemas.microsoft.com/office/drawing/2014/main" id="{7F1680E3-8232-01FF-AC29-2557D784B388}"/>
              </a:ext>
            </a:extLst>
          </p:cNvPr>
          <p:cNvSpPr/>
          <p:nvPr userDrawn="1"/>
        </p:nvSpPr>
        <p:spPr>
          <a:xfrm>
            <a:off x="3860785" y="2375750"/>
            <a:ext cx="807300" cy="80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06;p31">
            <a:extLst>
              <a:ext uri="{FF2B5EF4-FFF2-40B4-BE49-F238E27FC236}">
                <a16:creationId xmlns:a16="http://schemas.microsoft.com/office/drawing/2014/main" id="{E1701EC9-8058-C4B8-FD82-EC93B03F30B3}"/>
              </a:ext>
            </a:extLst>
          </p:cNvPr>
          <p:cNvSpPr/>
          <p:nvPr userDrawn="1"/>
        </p:nvSpPr>
        <p:spPr>
          <a:xfrm>
            <a:off x="3939076" y="2454031"/>
            <a:ext cx="650400" cy="650400"/>
          </a:xfrm>
          <a:prstGeom prst="ellipse">
            <a:avLst/>
          </a:prstGeom>
          <a:solidFill>
            <a:schemeClr val="accent5"/>
          </a:solidFill>
          <a:ln>
            <a:noFill/>
          </a:ln>
          <a:effectLst>
            <a:outerShdw blurRad="142875" dist="57150" dir="18000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25;p31">
            <a:extLst>
              <a:ext uri="{FF2B5EF4-FFF2-40B4-BE49-F238E27FC236}">
                <a16:creationId xmlns:a16="http://schemas.microsoft.com/office/drawing/2014/main" id="{5A8509CB-6B18-EF5E-21DB-125FE6E0B375}"/>
              </a:ext>
            </a:extLst>
          </p:cNvPr>
          <p:cNvSpPr txBox="1"/>
          <p:nvPr userDrawn="1"/>
        </p:nvSpPr>
        <p:spPr>
          <a:xfrm flipH="1">
            <a:off x="7934083" y="3383384"/>
            <a:ext cx="1731900" cy="38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200">
                <a:solidFill>
                  <a:schemeClr val="dk1"/>
                </a:solidFill>
                <a:latin typeface="Lexend"/>
                <a:ea typeface="Lexend"/>
                <a:cs typeface="Lexend"/>
                <a:sym typeface="Lexend"/>
              </a:rPr>
              <a:t>Neptune</a:t>
            </a:r>
            <a:endParaRPr sz="2200">
              <a:solidFill>
                <a:schemeClr val="dk1"/>
              </a:solidFill>
              <a:latin typeface="Lexend"/>
              <a:ea typeface="Lexend"/>
              <a:cs typeface="Lexend"/>
              <a:sym typeface="Lexend"/>
            </a:endParaRPr>
          </a:p>
        </p:txBody>
      </p:sp>
      <p:sp>
        <p:nvSpPr>
          <p:cNvPr id="95" name="Google Shape;426;p31">
            <a:extLst>
              <a:ext uri="{FF2B5EF4-FFF2-40B4-BE49-F238E27FC236}">
                <a16:creationId xmlns:a16="http://schemas.microsoft.com/office/drawing/2014/main" id="{54D877E8-71AB-2FE7-3A50-410ED53CF296}"/>
              </a:ext>
            </a:extLst>
          </p:cNvPr>
          <p:cNvSpPr txBox="1"/>
          <p:nvPr userDrawn="1"/>
        </p:nvSpPr>
        <p:spPr>
          <a:xfrm flipH="1">
            <a:off x="7934085" y="3782720"/>
            <a:ext cx="1731900" cy="474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a:solidFill>
                  <a:schemeClr val="dk1"/>
                </a:solidFill>
                <a:latin typeface="Albert Sans"/>
                <a:ea typeface="Albert Sans"/>
                <a:cs typeface="Albert Sans"/>
                <a:sym typeface="Albert Sans"/>
              </a:rPr>
              <a:t>Neptune is the farthest planet from the Sun</a:t>
            </a:r>
            <a:endParaRPr sz="1100">
              <a:solidFill>
                <a:schemeClr val="dk1"/>
              </a:solidFill>
              <a:latin typeface="Albert Sans"/>
              <a:ea typeface="Albert Sans"/>
              <a:cs typeface="Albert Sans"/>
              <a:sym typeface="Albert Sans"/>
            </a:endParaRPr>
          </a:p>
        </p:txBody>
      </p:sp>
      <p:sp>
        <p:nvSpPr>
          <p:cNvPr id="96" name="Google Shape;427;p31">
            <a:extLst>
              <a:ext uri="{FF2B5EF4-FFF2-40B4-BE49-F238E27FC236}">
                <a16:creationId xmlns:a16="http://schemas.microsoft.com/office/drawing/2014/main" id="{49313709-4F29-7C42-B31A-290FF77A67A0}"/>
              </a:ext>
            </a:extLst>
          </p:cNvPr>
          <p:cNvSpPr txBox="1"/>
          <p:nvPr userDrawn="1"/>
        </p:nvSpPr>
        <p:spPr>
          <a:xfrm flipH="1">
            <a:off x="7934083" y="2226350"/>
            <a:ext cx="1731900" cy="38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200">
                <a:solidFill>
                  <a:schemeClr val="dk1"/>
                </a:solidFill>
                <a:latin typeface="Lexend"/>
                <a:ea typeface="Lexend"/>
                <a:cs typeface="Lexend"/>
                <a:sym typeface="Lexend"/>
              </a:rPr>
              <a:t>Jupiter</a:t>
            </a:r>
            <a:endParaRPr sz="2200">
              <a:solidFill>
                <a:schemeClr val="dk1"/>
              </a:solidFill>
              <a:latin typeface="Lexend"/>
              <a:ea typeface="Lexend"/>
              <a:cs typeface="Lexend"/>
              <a:sym typeface="Lexend"/>
            </a:endParaRPr>
          </a:p>
        </p:txBody>
      </p:sp>
      <p:sp>
        <p:nvSpPr>
          <p:cNvPr id="97" name="Google Shape;428;p31">
            <a:extLst>
              <a:ext uri="{FF2B5EF4-FFF2-40B4-BE49-F238E27FC236}">
                <a16:creationId xmlns:a16="http://schemas.microsoft.com/office/drawing/2014/main" id="{B08919FB-A597-6155-1906-DF92060EBEE8}"/>
              </a:ext>
            </a:extLst>
          </p:cNvPr>
          <p:cNvSpPr txBox="1"/>
          <p:nvPr userDrawn="1"/>
        </p:nvSpPr>
        <p:spPr>
          <a:xfrm flipH="1">
            <a:off x="7934085" y="2620730"/>
            <a:ext cx="1731900" cy="48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a:solidFill>
                  <a:schemeClr val="dk1"/>
                </a:solidFill>
                <a:latin typeface="Albert Sans"/>
                <a:ea typeface="Albert Sans"/>
                <a:cs typeface="Albert Sans"/>
                <a:sym typeface="Albert Sans"/>
              </a:rPr>
              <a:t>Jupiter is the biggest planet of them all</a:t>
            </a:r>
            <a:endParaRPr sz="1100">
              <a:solidFill>
                <a:schemeClr val="dk1"/>
              </a:solidFill>
              <a:latin typeface="Albert Sans"/>
              <a:ea typeface="Albert Sans"/>
              <a:cs typeface="Albert Sans"/>
              <a:sym typeface="Albert Sans"/>
            </a:endParaRPr>
          </a:p>
        </p:txBody>
      </p:sp>
      <p:sp>
        <p:nvSpPr>
          <p:cNvPr id="98" name="Google Shape;429;p31">
            <a:extLst>
              <a:ext uri="{FF2B5EF4-FFF2-40B4-BE49-F238E27FC236}">
                <a16:creationId xmlns:a16="http://schemas.microsoft.com/office/drawing/2014/main" id="{17EF7D35-298B-7CC6-F990-385CFCCB3756}"/>
              </a:ext>
            </a:extLst>
          </p:cNvPr>
          <p:cNvSpPr/>
          <p:nvPr userDrawn="1"/>
        </p:nvSpPr>
        <p:spPr>
          <a:xfrm>
            <a:off x="3860785" y="3458098"/>
            <a:ext cx="807300" cy="80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4;p31">
            <a:extLst>
              <a:ext uri="{FF2B5EF4-FFF2-40B4-BE49-F238E27FC236}">
                <a16:creationId xmlns:a16="http://schemas.microsoft.com/office/drawing/2014/main" id="{3F1BBB0E-3461-C5BC-C597-9BD94725B38B}"/>
              </a:ext>
            </a:extLst>
          </p:cNvPr>
          <p:cNvSpPr/>
          <p:nvPr userDrawn="1"/>
        </p:nvSpPr>
        <p:spPr>
          <a:xfrm>
            <a:off x="3939076" y="3536379"/>
            <a:ext cx="650400" cy="650400"/>
          </a:xfrm>
          <a:prstGeom prst="ellipse">
            <a:avLst/>
          </a:prstGeom>
          <a:solidFill>
            <a:schemeClr val="accent5"/>
          </a:solidFill>
          <a:ln>
            <a:noFill/>
          </a:ln>
          <a:effectLst>
            <a:outerShdw blurRad="142875" dist="57150" dir="18000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30;p31">
            <a:extLst>
              <a:ext uri="{FF2B5EF4-FFF2-40B4-BE49-F238E27FC236}">
                <a16:creationId xmlns:a16="http://schemas.microsoft.com/office/drawing/2014/main" id="{882742F2-F281-1BCC-3951-5B2727E10B8F}"/>
              </a:ext>
            </a:extLst>
          </p:cNvPr>
          <p:cNvSpPr/>
          <p:nvPr userDrawn="1"/>
        </p:nvSpPr>
        <p:spPr>
          <a:xfrm>
            <a:off x="3860785" y="4532723"/>
            <a:ext cx="807300" cy="80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08;p31">
            <a:extLst>
              <a:ext uri="{FF2B5EF4-FFF2-40B4-BE49-F238E27FC236}">
                <a16:creationId xmlns:a16="http://schemas.microsoft.com/office/drawing/2014/main" id="{94842C4B-61E4-C616-2FB5-880B6E195D02}"/>
              </a:ext>
            </a:extLst>
          </p:cNvPr>
          <p:cNvSpPr/>
          <p:nvPr userDrawn="1"/>
        </p:nvSpPr>
        <p:spPr>
          <a:xfrm>
            <a:off x="3939076" y="4611004"/>
            <a:ext cx="650400" cy="650400"/>
          </a:xfrm>
          <a:prstGeom prst="ellipse">
            <a:avLst/>
          </a:prstGeom>
          <a:solidFill>
            <a:schemeClr val="accent5"/>
          </a:solidFill>
          <a:ln>
            <a:noFill/>
          </a:ln>
          <a:effectLst>
            <a:outerShdw blurRad="142875" dist="57150" dir="18000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31;p31">
            <a:extLst>
              <a:ext uri="{FF2B5EF4-FFF2-40B4-BE49-F238E27FC236}">
                <a16:creationId xmlns:a16="http://schemas.microsoft.com/office/drawing/2014/main" id="{46D363F0-D7F7-628B-8432-4689BA582B41}"/>
              </a:ext>
            </a:extLst>
          </p:cNvPr>
          <p:cNvSpPr/>
          <p:nvPr userDrawn="1"/>
        </p:nvSpPr>
        <p:spPr>
          <a:xfrm>
            <a:off x="6974385" y="2375750"/>
            <a:ext cx="807300" cy="80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04;p31">
            <a:extLst>
              <a:ext uri="{FF2B5EF4-FFF2-40B4-BE49-F238E27FC236}">
                <a16:creationId xmlns:a16="http://schemas.microsoft.com/office/drawing/2014/main" id="{B3617321-769F-7187-151C-4731BAD732E0}"/>
              </a:ext>
            </a:extLst>
          </p:cNvPr>
          <p:cNvSpPr/>
          <p:nvPr userDrawn="1"/>
        </p:nvSpPr>
        <p:spPr>
          <a:xfrm>
            <a:off x="7052676" y="2454031"/>
            <a:ext cx="650400" cy="650400"/>
          </a:xfrm>
          <a:prstGeom prst="ellipse">
            <a:avLst/>
          </a:prstGeom>
          <a:solidFill>
            <a:schemeClr val="accent5"/>
          </a:solidFill>
          <a:ln>
            <a:noFill/>
          </a:ln>
          <a:effectLst>
            <a:outerShdw blurRad="142875" dist="57150" dir="18000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32;p31">
            <a:extLst>
              <a:ext uri="{FF2B5EF4-FFF2-40B4-BE49-F238E27FC236}">
                <a16:creationId xmlns:a16="http://schemas.microsoft.com/office/drawing/2014/main" id="{13BAD44B-47A7-1DF4-F5D3-6D53201424E4}"/>
              </a:ext>
            </a:extLst>
          </p:cNvPr>
          <p:cNvSpPr/>
          <p:nvPr userDrawn="1"/>
        </p:nvSpPr>
        <p:spPr>
          <a:xfrm>
            <a:off x="6974385" y="3458098"/>
            <a:ext cx="807300" cy="80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2;p31">
            <a:extLst>
              <a:ext uri="{FF2B5EF4-FFF2-40B4-BE49-F238E27FC236}">
                <a16:creationId xmlns:a16="http://schemas.microsoft.com/office/drawing/2014/main" id="{0DD393BA-C8ED-559D-704B-4FE49A80EF44}"/>
              </a:ext>
            </a:extLst>
          </p:cNvPr>
          <p:cNvSpPr/>
          <p:nvPr userDrawn="1"/>
        </p:nvSpPr>
        <p:spPr>
          <a:xfrm>
            <a:off x="7052676" y="3536379"/>
            <a:ext cx="650400" cy="650400"/>
          </a:xfrm>
          <a:prstGeom prst="ellipse">
            <a:avLst/>
          </a:prstGeom>
          <a:solidFill>
            <a:schemeClr val="accent5"/>
          </a:solidFill>
          <a:ln>
            <a:noFill/>
          </a:ln>
          <a:effectLst>
            <a:outerShdw blurRad="142875" dist="57150" dir="18000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33;p31">
            <a:extLst>
              <a:ext uri="{FF2B5EF4-FFF2-40B4-BE49-F238E27FC236}">
                <a16:creationId xmlns:a16="http://schemas.microsoft.com/office/drawing/2014/main" id="{F94D1B26-CE88-15F3-10AC-3D843D5BBC29}"/>
              </a:ext>
            </a:extLst>
          </p:cNvPr>
          <p:cNvSpPr/>
          <p:nvPr userDrawn="1"/>
        </p:nvSpPr>
        <p:spPr>
          <a:xfrm>
            <a:off x="6974385" y="4532723"/>
            <a:ext cx="807300" cy="807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0;p31">
            <a:extLst>
              <a:ext uri="{FF2B5EF4-FFF2-40B4-BE49-F238E27FC236}">
                <a16:creationId xmlns:a16="http://schemas.microsoft.com/office/drawing/2014/main" id="{20C93578-A858-0405-0F58-A38E13B53322}"/>
              </a:ext>
            </a:extLst>
          </p:cNvPr>
          <p:cNvSpPr/>
          <p:nvPr userDrawn="1"/>
        </p:nvSpPr>
        <p:spPr>
          <a:xfrm>
            <a:off x="7052676" y="4611004"/>
            <a:ext cx="650400" cy="650400"/>
          </a:xfrm>
          <a:prstGeom prst="ellipse">
            <a:avLst/>
          </a:prstGeom>
          <a:solidFill>
            <a:schemeClr val="accent5"/>
          </a:solidFill>
          <a:ln>
            <a:noFill/>
          </a:ln>
          <a:effectLst>
            <a:outerShdw blurRad="142875" dist="57150" dir="18000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434;p31">
            <a:extLst>
              <a:ext uri="{FF2B5EF4-FFF2-40B4-BE49-F238E27FC236}">
                <a16:creationId xmlns:a16="http://schemas.microsoft.com/office/drawing/2014/main" id="{B3B5AB9F-4B72-B6C4-0E9B-0350775D6F33}"/>
              </a:ext>
            </a:extLst>
          </p:cNvPr>
          <p:cNvGrpSpPr/>
          <p:nvPr userDrawn="1"/>
        </p:nvGrpSpPr>
        <p:grpSpPr>
          <a:xfrm>
            <a:off x="4955252" y="3034885"/>
            <a:ext cx="1653321" cy="1653569"/>
            <a:chOff x="-1028847" y="820035"/>
            <a:chExt cx="2481346" cy="2481346"/>
          </a:xfrm>
        </p:grpSpPr>
        <p:sp>
          <p:nvSpPr>
            <p:cNvPr id="109" name="Google Shape;435;p31">
              <a:extLst>
                <a:ext uri="{FF2B5EF4-FFF2-40B4-BE49-F238E27FC236}">
                  <a16:creationId xmlns:a16="http://schemas.microsoft.com/office/drawing/2014/main" id="{301932F1-E556-B83E-33E5-90E1E16FA735}"/>
                </a:ext>
              </a:extLst>
            </p:cNvPr>
            <p:cNvSpPr/>
            <p:nvPr/>
          </p:nvSpPr>
          <p:spPr>
            <a:xfrm>
              <a:off x="211718" y="820035"/>
              <a:ext cx="1240782" cy="1240782"/>
            </a:xfrm>
            <a:custGeom>
              <a:avLst/>
              <a:gdLst/>
              <a:ahLst/>
              <a:cxnLst/>
              <a:rect l="l" t="t" r="r" b="b"/>
              <a:pathLst>
                <a:path w="25595" h="25595" extrusionOk="0">
                  <a:moveTo>
                    <a:pt x="25595" y="25594"/>
                  </a:moveTo>
                  <a:cubicBezTo>
                    <a:pt x="25595" y="11459"/>
                    <a:pt x="14136" y="0"/>
                    <a:pt x="1" y="0"/>
                  </a:cubicBezTo>
                  <a:lnTo>
                    <a:pt x="1" y="255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36;p31">
              <a:extLst>
                <a:ext uri="{FF2B5EF4-FFF2-40B4-BE49-F238E27FC236}">
                  <a16:creationId xmlns:a16="http://schemas.microsoft.com/office/drawing/2014/main" id="{E5F0A4E3-D238-32E7-A6E6-75B78606E94F}"/>
                </a:ext>
              </a:extLst>
            </p:cNvPr>
            <p:cNvSpPr/>
            <p:nvPr/>
          </p:nvSpPr>
          <p:spPr>
            <a:xfrm>
              <a:off x="-1028847" y="820035"/>
              <a:ext cx="1240636" cy="1240782"/>
            </a:xfrm>
            <a:custGeom>
              <a:avLst/>
              <a:gdLst/>
              <a:ahLst/>
              <a:cxnLst/>
              <a:rect l="l" t="t" r="r" b="b"/>
              <a:pathLst>
                <a:path w="25592" h="25595" extrusionOk="0">
                  <a:moveTo>
                    <a:pt x="1" y="25594"/>
                  </a:moveTo>
                  <a:cubicBezTo>
                    <a:pt x="1" y="11459"/>
                    <a:pt x="11457" y="0"/>
                    <a:pt x="25592" y="0"/>
                  </a:cubicBezTo>
                  <a:lnTo>
                    <a:pt x="25592" y="255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37;p31">
              <a:extLst>
                <a:ext uri="{FF2B5EF4-FFF2-40B4-BE49-F238E27FC236}">
                  <a16:creationId xmlns:a16="http://schemas.microsoft.com/office/drawing/2014/main" id="{DB46A942-4416-A268-CF0D-CC20B8A2130B}"/>
                </a:ext>
              </a:extLst>
            </p:cNvPr>
            <p:cNvSpPr/>
            <p:nvPr/>
          </p:nvSpPr>
          <p:spPr>
            <a:xfrm>
              <a:off x="-1028847" y="2060745"/>
              <a:ext cx="1240636" cy="1240636"/>
            </a:xfrm>
            <a:custGeom>
              <a:avLst/>
              <a:gdLst/>
              <a:ahLst/>
              <a:cxnLst/>
              <a:rect l="l" t="t" r="r" b="b"/>
              <a:pathLst>
                <a:path w="25592" h="25592" extrusionOk="0">
                  <a:moveTo>
                    <a:pt x="1" y="0"/>
                  </a:moveTo>
                  <a:cubicBezTo>
                    <a:pt x="1" y="14133"/>
                    <a:pt x="11457" y="25591"/>
                    <a:pt x="25592" y="25591"/>
                  </a:cubicBezTo>
                  <a:lnTo>
                    <a:pt x="25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38;p31">
              <a:extLst>
                <a:ext uri="{FF2B5EF4-FFF2-40B4-BE49-F238E27FC236}">
                  <a16:creationId xmlns:a16="http://schemas.microsoft.com/office/drawing/2014/main" id="{B8F9A9F3-F7A6-E479-6C2F-6F09B60C626B}"/>
                </a:ext>
              </a:extLst>
            </p:cNvPr>
            <p:cNvSpPr/>
            <p:nvPr/>
          </p:nvSpPr>
          <p:spPr>
            <a:xfrm>
              <a:off x="211718" y="2060745"/>
              <a:ext cx="1240782" cy="1240636"/>
            </a:xfrm>
            <a:custGeom>
              <a:avLst/>
              <a:gdLst/>
              <a:ahLst/>
              <a:cxnLst/>
              <a:rect l="l" t="t" r="r" b="b"/>
              <a:pathLst>
                <a:path w="25595" h="25592" extrusionOk="0">
                  <a:moveTo>
                    <a:pt x="25595" y="0"/>
                  </a:moveTo>
                  <a:cubicBezTo>
                    <a:pt x="25595" y="14133"/>
                    <a:pt x="14136" y="25591"/>
                    <a:pt x="1" y="25591"/>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403;p31">
            <a:extLst>
              <a:ext uri="{FF2B5EF4-FFF2-40B4-BE49-F238E27FC236}">
                <a16:creationId xmlns:a16="http://schemas.microsoft.com/office/drawing/2014/main" id="{AC1CA470-CD45-F09D-1981-B7485B33C7B6}"/>
              </a:ext>
            </a:extLst>
          </p:cNvPr>
          <p:cNvSpPr/>
          <p:nvPr userDrawn="1"/>
        </p:nvSpPr>
        <p:spPr>
          <a:xfrm>
            <a:off x="5063072" y="3143198"/>
            <a:ext cx="1442100" cy="1442100"/>
          </a:xfrm>
          <a:prstGeom prst="ellipse">
            <a:avLst/>
          </a:prstGeom>
          <a:solidFill>
            <a:schemeClr val="accent5"/>
          </a:solidFill>
          <a:ln>
            <a:noFill/>
          </a:ln>
          <a:effectLst>
            <a:outerShdw blurRad="200025" dist="85725" dir="2940000" algn="bl" rotWithShape="0">
              <a:schemeClr val="dk1">
                <a:alpha val="3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1"/>
                </a:solidFill>
                <a:latin typeface="Lexend"/>
                <a:ea typeface="Lexend"/>
                <a:cs typeface="Lexend"/>
                <a:sym typeface="Lexend"/>
              </a:rPr>
              <a:t>The Solar </a:t>
            </a:r>
            <a:r>
              <a:rPr lang="en" sz="1700" b="1">
                <a:solidFill>
                  <a:schemeClr val="dk1"/>
                </a:solidFill>
                <a:latin typeface="Lexend"/>
                <a:ea typeface="Lexend"/>
                <a:cs typeface="Lexend"/>
                <a:sym typeface="Lexend"/>
              </a:rPr>
              <a:t>System</a:t>
            </a:r>
            <a:endParaRPr sz="1700" b="1">
              <a:solidFill>
                <a:schemeClr val="dk1"/>
              </a:solidFill>
              <a:latin typeface="Lexend"/>
              <a:ea typeface="Lexend"/>
              <a:cs typeface="Lexend"/>
              <a:sym typeface="Lexend"/>
            </a:endParaRPr>
          </a:p>
        </p:txBody>
      </p:sp>
      <p:grpSp>
        <p:nvGrpSpPr>
          <p:cNvPr id="114" name="Google Shape;439;p31">
            <a:extLst>
              <a:ext uri="{FF2B5EF4-FFF2-40B4-BE49-F238E27FC236}">
                <a16:creationId xmlns:a16="http://schemas.microsoft.com/office/drawing/2014/main" id="{9C1B46B4-3B41-EF5C-27F6-89620ABAB731}"/>
              </a:ext>
            </a:extLst>
          </p:cNvPr>
          <p:cNvGrpSpPr/>
          <p:nvPr userDrawn="1"/>
        </p:nvGrpSpPr>
        <p:grpSpPr>
          <a:xfrm>
            <a:off x="7179094" y="2590310"/>
            <a:ext cx="384678" cy="381474"/>
            <a:chOff x="3950200" y="4066950"/>
            <a:chExt cx="285200" cy="282825"/>
          </a:xfrm>
        </p:grpSpPr>
        <p:sp>
          <p:nvSpPr>
            <p:cNvPr id="115" name="Google Shape;440;p31">
              <a:extLst>
                <a:ext uri="{FF2B5EF4-FFF2-40B4-BE49-F238E27FC236}">
                  <a16:creationId xmlns:a16="http://schemas.microsoft.com/office/drawing/2014/main" id="{97E9F25D-552E-2580-4A57-12F0BFCB1622}"/>
                </a:ext>
              </a:extLst>
            </p:cNvPr>
            <p:cNvSpPr/>
            <p:nvPr/>
          </p:nvSpPr>
          <p:spPr>
            <a:xfrm>
              <a:off x="3950200" y="4150300"/>
              <a:ext cx="158975" cy="199475"/>
            </a:xfrm>
            <a:custGeom>
              <a:avLst/>
              <a:gdLst/>
              <a:ahLst/>
              <a:cxnLst/>
              <a:rect l="l" t="t" r="r" b="b"/>
              <a:pathLst>
                <a:path w="6359" h="7979" extrusionOk="0">
                  <a:moveTo>
                    <a:pt x="1699" y="1"/>
                  </a:moveTo>
                  <a:cubicBezTo>
                    <a:pt x="1614" y="1"/>
                    <a:pt x="1540" y="33"/>
                    <a:pt x="1477" y="96"/>
                  </a:cubicBezTo>
                  <a:lnTo>
                    <a:pt x="143" y="1430"/>
                  </a:lnTo>
                  <a:cubicBezTo>
                    <a:pt x="0" y="1549"/>
                    <a:pt x="0" y="1763"/>
                    <a:pt x="143" y="1882"/>
                  </a:cubicBezTo>
                  <a:lnTo>
                    <a:pt x="1477" y="3216"/>
                  </a:lnTo>
                  <a:cubicBezTo>
                    <a:pt x="1540" y="3279"/>
                    <a:pt x="1625" y="3322"/>
                    <a:pt x="1710" y="3322"/>
                  </a:cubicBezTo>
                  <a:cubicBezTo>
                    <a:pt x="1752" y="3322"/>
                    <a:pt x="1794" y="3311"/>
                    <a:pt x="1834" y="3287"/>
                  </a:cubicBezTo>
                  <a:cubicBezTo>
                    <a:pt x="1953" y="3240"/>
                    <a:pt x="2025" y="3121"/>
                    <a:pt x="2025" y="2978"/>
                  </a:cubicBezTo>
                  <a:lnTo>
                    <a:pt x="2025" y="2335"/>
                  </a:lnTo>
                  <a:lnTo>
                    <a:pt x="4049" y="2335"/>
                  </a:lnTo>
                  <a:cubicBezTo>
                    <a:pt x="4597" y="2335"/>
                    <a:pt x="5049" y="2763"/>
                    <a:pt x="5049" y="3311"/>
                  </a:cubicBezTo>
                  <a:lnTo>
                    <a:pt x="5049" y="7741"/>
                  </a:lnTo>
                  <a:cubicBezTo>
                    <a:pt x="5049" y="7860"/>
                    <a:pt x="5144" y="7979"/>
                    <a:pt x="5287" y="7979"/>
                  </a:cubicBezTo>
                  <a:lnTo>
                    <a:pt x="6049" y="7979"/>
                  </a:lnTo>
                  <a:cubicBezTo>
                    <a:pt x="6216" y="7979"/>
                    <a:pt x="6359" y="7836"/>
                    <a:pt x="6359" y="7645"/>
                  </a:cubicBezTo>
                  <a:lnTo>
                    <a:pt x="6359" y="3644"/>
                  </a:lnTo>
                  <a:cubicBezTo>
                    <a:pt x="6359" y="2192"/>
                    <a:pt x="5192" y="1001"/>
                    <a:pt x="3715" y="1001"/>
                  </a:cubicBezTo>
                  <a:lnTo>
                    <a:pt x="2025" y="1001"/>
                  </a:lnTo>
                  <a:lnTo>
                    <a:pt x="2025" y="334"/>
                  </a:lnTo>
                  <a:cubicBezTo>
                    <a:pt x="2025" y="191"/>
                    <a:pt x="1953" y="72"/>
                    <a:pt x="1834" y="25"/>
                  </a:cubicBezTo>
                  <a:cubicBezTo>
                    <a:pt x="1786" y="9"/>
                    <a:pt x="1741"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41;p31">
              <a:extLst>
                <a:ext uri="{FF2B5EF4-FFF2-40B4-BE49-F238E27FC236}">
                  <a16:creationId xmlns:a16="http://schemas.microsoft.com/office/drawing/2014/main" id="{3F736DD8-F463-D2CA-0B73-0F5C98D9F269}"/>
                </a:ext>
              </a:extLst>
            </p:cNvPr>
            <p:cNvSpPr/>
            <p:nvPr/>
          </p:nvSpPr>
          <p:spPr>
            <a:xfrm>
              <a:off x="4050800" y="4066950"/>
              <a:ext cx="83975" cy="108975"/>
            </a:xfrm>
            <a:custGeom>
              <a:avLst/>
              <a:gdLst/>
              <a:ahLst/>
              <a:cxnLst/>
              <a:rect l="l" t="t" r="r" b="b"/>
              <a:pathLst>
                <a:path w="3359" h="4359" extrusionOk="0">
                  <a:moveTo>
                    <a:pt x="1692" y="1"/>
                  </a:moveTo>
                  <a:cubicBezTo>
                    <a:pt x="1597" y="1"/>
                    <a:pt x="1501" y="25"/>
                    <a:pt x="1454" y="96"/>
                  </a:cubicBezTo>
                  <a:lnTo>
                    <a:pt x="120" y="1430"/>
                  </a:lnTo>
                  <a:cubicBezTo>
                    <a:pt x="25" y="1525"/>
                    <a:pt x="1" y="1668"/>
                    <a:pt x="49" y="1787"/>
                  </a:cubicBezTo>
                  <a:cubicBezTo>
                    <a:pt x="96" y="1906"/>
                    <a:pt x="215" y="2001"/>
                    <a:pt x="358" y="2001"/>
                  </a:cubicBezTo>
                  <a:lnTo>
                    <a:pt x="1025" y="2001"/>
                  </a:lnTo>
                  <a:lnTo>
                    <a:pt x="1025" y="3954"/>
                  </a:lnTo>
                  <a:cubicBezTo>
                    <a:pt x="1263" y="4049"/>
                    <a:pt x="1477" y="4192"/>
                    <a:pt x="1692" y="4359"/>
                  </a:cubicBezTo>
                  <a:cubicBezTo>
                    <a:pt x="1882" y="4192"/>
                    <a:pt x="2097" y="4049"/>
                    <a:pt x="2335" y="3954"/>
                  </a:cubicBezTo>
                  <a:lnTo>
                    <a:pt x="2335" y="2001"/>
                  </a:lnTo>
                  <a:lnTo>
                    <a:pt x="3002" y="2001"/>
                  </a:lnTo>
                  <a:cubicBezTo>
                    <a:pt x="3144" y="2001"/>
                    <a:pt x="3264" y="1906"/>
                    <a:pt x="3311" y="1787"/>
                  </a:cubicBezTo>
                  <a:cubicBezTo>
                    <a:pt x="3359" y="1668"/>
                    <a:pt x="3335" y="1525"/>
                    <a:pt x="3240" y="1430"/>
                  </a:cubicBezTo>
                  <a:lnTo>
                    <a:pt x="1906" y="96"/>
                  </a:lnTo>
                  <a:cubicBezTo>
                    <a:pt x="1858" y="25"/>
                    <a:pt x="1763" y="1"/>
                    <a:pt x="1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42;p31">
              <a:extLst>
                <a:ext uri="{FF2B5EF4-FFF2-40B4-BE49-F238E27FC236}">
                  <a16:creationId xmlns:a16="http://schemas.microsoft.com/office/drawing/2014/main" id="{44E1D239-EA3F-CB44-6E29-4BB047310E67}"/>
                </a:ext>
              </a:extLst>
            </p:cNvPr>
            <p:cNvSpPr/>
            <p:nvPr/>
          </p:nvSpPr>
          <p:spPr>
            <a:xfrm>
              <a:off x="4105000" y="4150300"/>
              <a:ext cx="130400" cy="82800"/>
            </a:xfrm>
            <a:custGeom>
              <a:avLst/>
              <a:gdLst/>
              <a:ahLst/>
              <a:cxnLst/>
              <a:rect l="l" t="t" r="r" b="b"/>
              <a:pathLst>
                <a:path w="5216" h="3312" extrusionOk="0">
                  <a:moveTo>
                    <a:pt x="3523" y="1"/>
                  </a:moveTo>
                  <a:cubicBezTo>
                    <a:pt x="3477" y="1"/>
                    <a:pt x="3429" y="9"/>
                    <a:pt x="3382" y="25"/>
                  </a:cubicBezTo>
                  <a:cubicBezTo>
                    <a:pt x="3263" y="72"/>
                    <a:pt x="3191" y="191"/>
                    <a:pt x="3191" y="334"/>
                  </a:cubicBezTo>
                  <a:lnTo>
                    <a:pt x="3191" y="1001"/>
                  </a:lnTo>
                  <a:lnTo>
                    <a:pt x="1500" y="1001"/>
                  </a:lnTo>
                  <a:cubicBezTo>
                    <a:pt x="953" y="1001"/>
                    <a:pt x="429" y="1168"/>
                    <a:pt x="0" y="1477"/>
                  </a:cubicBezTo>
                  <a:cubicBezTo>
                    <a:pt x="310" y="1811"/>
                    <a:pt x="524" y="2192"/>
                    <a:pt x="667" y="2644"/>
                  </a:cubicBezTo>
                  <a:cubicBezTo>
                    <a:pt x="905" y="2454"/>
                    <a:pt x="1191" y="2335"/>
                    <a:pt x="1500" y="2335"/>
                  </a:cubicBezTo>
                  <a:lnTo>
                    <a:pt x="3191" y="2335"/>
                  </a:lnTo>
                  <a:lnTo>
                    <a:pt x="3191" y="2978"/>
                  </a:lnTo>
                  <a:cubicBezTo>
                    <a:pt x="3191" y="3121"/>
                    <a:pt x="3263" y="3240"/>
                    <a:pt x="3382" y="3287"/>
                  </a:cubicBezTo>
                  <a:cubicBezTo>
                    <a:pt x="3429" y="3303"/>
                    <a:pt x="3477" y="3311"/>
                    <a:pt x="3523" y="3311"/>
                  </a:cubicBezTo>
                  <a:cubicBezTo>
                    <a:pt x="3615" y="3311"/>
                    <a:pt x="3699" y="3279"/>
                    <a:pt x="3763" y="3216"/>
                  </a:cubicBezTo>
                  <a:lnTo>
                    <a:pt x="5073" y="1906"/>
                  </a:lnTo>
                  <a:cubicBezTo>
                    <a:pt x="5215" y="1763"/>
                    <a:pt x="5215" y="1549"/>
                    <a:pt x="5073" y="1430"/>
                  </a:cubicBezTo>
                  <a:lnTo>
                    <a:pt x="3763" y="96"/>
                  </a:lnTo>
                  <a:cubicBezTo>
                    <a:pt x="3699" y="33"/>
                    <a:pt x="3615" y="1"/>
                    <a:pt x="3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443;p31">
            <a:extLst>
              <a:ext uri="{FF2B5EF4-FFF2-40B4-BE49-F238E27FC236}">
                <a16:creationId xmlns:a16="http://schemas.microsoft.com/office/drawing/2014/main" id="{4F807860-AA3E-70E7-86D1-3BE7C70BDC0B}"/>
              </a:ext>
            </a:extLst>
          </p:cNvPr>
          <p:cNvGrpSpPr/>
          <p:nvPr userDrawn="1"/>
        </p:nvGrpSpPr>
        <p:grpSpPr>
          <a:xfrm>
            <a:off x="7179879" y="4745317"/>
            <a:ext cx="383093" cy="381778"/>
            <a:chOff x="3951375" y="3647825"/>
            <a:chExt cx="284025" cy="283050"/>
          </a:xfrm>
        </p:grpSpPr>
        <p:sp>
          <p:nvSpPr>
            <p:cNvPr id="119" name="Google Shape;444;p31">
              <a:extLst>
                <a:ext uri="{FF2B5EF4-FFF2-40B4-BE49-F238E27FC236}">
                  <a16:creationId xmlns:a16="http://schemas.microsoft.com/office/drawing/2014/main" id="{F45EBF37-666A-7291-3127-A5AE822BA7D5}"/>
                </a:ext>
              </a:extLst>
            </p:cNvPr>
            <p:cNvSpPr/>
            <p:nvPr/>
          </p:nvSpPr>
          <p:spPr>
            <a:xfrm>
              <a:off x="4018075" y="3647825"/>
              <a:ext cx="149450" cy="150050"/>
            </a:xfrm>
            <a:custGeom>
              <a:avLst/>
              <a:gdLst/>
              <a:ahLst/>
              <a:cxnLst/>
              <a:rect l="l" t="t" r="r" b="b"/>
              <a:pathLst>
                <a:path w="5978" h="6002" extrusionOk="0">
                  <a:moveTo>
                    <a:pt x="2977" y="691"/>
                  </a:moveTo>
                  <a:cubicBezTo>
                    <a:pt x="3167" y="691"/>
                    <a:pt x="3310" y="834"/>
                    <a:pt x="3310" y="1025"/>
                  </a:cubicBezTo>
                  <a:lnTo>
                    <a:pt x="3310" y="1525"/>
                  </a:lnTo>
                  <a:cubicBezTo>
                    <a:pt x="3691" y="1644"/>
                    <a:pt x="3977" y="2025"/>
                    <a:pt x="3977" y="2453"/>
                  </a:cubicBezTo>
                  <a:cubicBezTo>
                    <a:pt x="3977" y="2644"/>
                    <a:pt x="3834" y="2787"/>
                    <a:pt x="3644" y="2787"/>
                  </a:cubicBezTo>
                  <a:cubicBezTo>
                    <a:pt x="3453" y="2787"/>
                    <a:pt x="3310" y="2620"/>
                    <a:pt x="3310" y="2453"/>
                  </a:cubicBezTo>
                  <a:cubicBezTo>
                    <a:pt x="3310" y="2263"/>
                    <a:pt x="3167" y="2120"/>
                    <a:pt x="2977" y="2120"/>
                  </a:cubicBezTo>
                  <a:cubicBezTo>
                    <a:pt x="2810" y="2120"/>
                    <a:pt x="2644" y="2263"/>
                    <a:pt x="2644" y="2453"/>
                  </a:cubicBezTo>
                  <a:cubicBezTo>
                    <a:pt x="2644" y="2620"/>
                    <a:pt x="2810" y="2787"/>
                    <a:pt x="2977" y="2787"/>
                  </a:cubicBezTo>
                  <a:cubicBezTo>
                    <a:pt x="3525" y="2787"/>
                    <a:pt x="3977" y="3216"/>
                    <a:pt x="3977" y="3763"/>
                  </a:cubicBezTo>
                  <a:cubicBezTo>
                    <a:pt x="3977" y="4216"/>
                    <a:pt x="3691" y="4573"/>
                    <a:pt x="3310" y="4716"/>
                  </a:cubicBezTo>
                  <a:lnTo>
                    <a:pt x="3310" y="5002"/>
                  </a:lnTo>
                  <a:cubicBezTo>
                    <a:pt x="3310" y="5192"/>
                    <a:pt x="3167" y="5335"/>
                    <a:pt x="2977" y="5335"/>
                  </a:cubicBezTo>
                  <a:cubicBezTo>
                    <a:pt x="2810" y="5335"/>
                    <a:pt x="2667" y="5192"/>
                    <a:pt x="2667" y="5002"/>
                  </a:cubicBezTo>
                  <a:lnTo>
                    <a:pt x="2667" y="4716"/>
                  </a:lnTo>
                  <a:cubicBezTo>
                    <a:pt x="2263" y="4573"/>
                    <a:pt x="2001" y="4216"/>
                    <a:pt x="2001" y="3763"/>
                  </a:cubicBezTo>
                  <a:cubicBezTo>
                    <a:pt x="2001" y="3597"/>
                    <a:pt x="2143" y="3454"/>
                    <a:pt x="2310" y="3454"/>
                  </a:cubicBezTo>
                  <a:cubicBezTo>
                    <a:pt x="2501" y="3454"/>
                    <a:pt x="2644" y="3597"/>
                    <a:pt x="2644" y="3763"/>
                  </a:cubicBezTo>
                  <a:cubicBezTo>
                    <a:pt x="2644" y="3954"/>
                    <a:pt x="2810" y="4097"/>
                    <a:pt x="2977" y="4097"/>
                  </a:cubicBezTo>
                  <a:cubicBezTo>
                    <a:pt x="3167" y="4097"/>
                    <a:pt x="3310" y="3954"/>
                    <a:pt x="3310" y="3763"/>
                  </a:cubicBezTo>
                  <a:cubicBezTo>
                    <a:pt x="3310" y="3597"/>
                    <a:pt x="3167" y="3454"/>
                    <a:pt x="2977" y="3454"/>
                  </a:cubicBezTo>
                  <a:cubicBezTo>
                    <a:pt x="2429" y="3454"/>
                    <a:pt x="1977" y="3001"/>
                    <a:pt x="1977" y="2453"/>
                  </a:cubicBezTo>
                  <a:cubicBezTo>
                    <a:pt x="1977" y="2025"/>
                    <a:pt x="2263" y="1644"/>
                    <a:pt x="2644" y="1525"/>
                  </a:cubicBezTo>
                  <a:lnTo>
                    <a:pt x="2644" y="1025"/>
                  </a:lnTo>
                  <a:cubicBezTo>
                    <a:pt x="2644" y="834"/>
                    <a:pt x="2810" y="691"/>
                    <a:pt x="2977" y="691"/>
                  </a:cubicBezTo>
                  <a:close/>
                  <a:moveTo>
                    <a:pt x="3001" y="1"/>
                  </a:moveTo>
                  <a:cubicBezTo>
                    <a:pt x="1334" y="1"/>
                    <a:pt x="0" y="1358"/>
                    <a:pt x="0" y="3001"/>
                  </a:cubicBezTo>
                  <a:cubicBezTo>
                    <a:pt x="0" y="4668"/>
                    <a:pt x="1334" y="6002"/>
                    <a:pt x="3001" y="6002"/>
                  </a:cubicBezTo>
                  <a:cubicBezTo>
                    <a:pt x="4644" y="6002"/>
                    <a:pt x="5978" y="4668"/>
                    <a:pt x="5978" y="3001"/>
                  </a:cubicBezTo>
                  <a:cubicBezTo>
                    <a:pt x="5978" y="1358"/>
                    <a:pt x="4644" y="1"/>
                    <a:pt x="3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45;p31">
              <a:extLst>
                <a:ext uri="{FF2B5EF4-FFF2-40B4-BE49-F238E27FC236}">
                  <a16:creationId xmlns:a16="http://schemas.microsoft.com/office/drawing/2014/main" id="{E291B8B7-57D0-0FC4-1571-826A51DD0ED9}"/>
                </a:ext>
              </a:extLst>
            </p:cNvPr>
            <p:cNvSpPr/>
            <p:nvPr/>
          </p:nvSpPr>
          <p:spPr>
            <a:xfrm>
              <a:off x="3951375" y="3810875"/>
              <a:ext cx="284025" cy="120000"/>
            </a:xfrm>
            <a:custGeom>
              <a:avLst/>
              <a:gdLst/>
              <a:ahLst/>
              <a:cxnLst/>
              <a:rect l="l" t="t" r="r" b="b"/>
              <a:pathLst>
                <a:path w="11361" h="4800" extrusionOk="0">
                  <a:moveTo>
                    <a:pt x="3973" y="1"/>
                  </a:moveTo>
                  <a:cubicBezTo>
                    <a:pt x="2934" y="1"/>
                    <a:pt x="2293" y="775"/>
                    <a:pt x="2216" y="813"/>
                  </a:cubicBezTo>
                  <a:lnTo>
                    <a:pt x="334" y="813"/>
                  </a:lnTo>
                  <a:cubicBezTo>
                    <a:pt x="144" y="813"/>
                    <a:pt x="1" y="956"/>
                    <a:pt x="1" y="1123"/>
                  </a:cubicBezTo>
                  <a:lnTo>
                    <a:pt x="1" y="3790"/>
                  </a:lnTo>
                  <a:cubicBezTo>
                    <a:pt x="1" y="3981"/>
                    <a:pt x="144" y="4124"/>
                    <a:pt x="334" y="4124"/>
                  </a:cubicBezTo>
                  <a:lnTo>
                    <a:pt x="2287" y="4124"/>
                  </a:lnTo>
                  <a:cubicBezTo>
                    <a:pt x="2359" y="4124"/>
                    <a:pt x="5454" y="4695"/>
                    <a:pt x="6145" y="4790"/>
                  </a:cubicBezTo>
                  <a:cubicBezTo>
                    <a:pt x="6164" y="4797"/>
                    <a:pt x="6185" y="4800"/>
                    <a:pt x="6207" y="4800"/>
                  </a:cubicBezTo>
                  <a:cubicBezTo>
                    <a:pt x="6266" y="4800"/>
                    <a:pt x="6331" y="4778"/>
                    <a:pt x="6383" y="4743"/>
                  </a:cubicBezTo>
                  <a:cubicBezTo>
                    <a:pt x="7097" y="4236"/>
                    <a:pt x="11191" y="1350"/>
                    <a:pt x="11186" y="1350"/>
                  </a:cubicBezTo>
                  <a:lnTo>
                    <a:pt x="11186" y="1350"/>
                  </a:lnTo>
                  <a:cubicBezTo>
                    <a:pt x="11185" y="1350"/>
                    <a:pt x="11180" y="1354"/>
                    <a:pt x="11170" y="1361"/>
                  </a:cubicBezTo>
                  <a:cubicBezTo>
                    <a:pt x="11337" y="1242"/>
                    <a:pt x="11360" y="1052"/>
                    <a:pt x="11265" y="885"/>
                  </a:cubicBezTo>
                  <a:cubicBezTo>
                    <a:pt x="11062" y="609"/>
                    <a:pt x="10753" y="466"/>
                    <a:pt x="10446" y="466"/>
                  </a:cubicBezTo>
                  <a:cubicBezTo>
                    <a:pt x="10249" y="466"/>
                    <a:pt x="10052" y="526"/>
                    <a:pt x="9884" y="647"/>
                  </a:cubicBezTo>
                  <a:cubicBezTo>
                    <a:pt x="9817" y="691"/>
                    <a:pt x="6966" y="2662"/>
                    <a:pt x="6787" y="2790"/>
                  </a:cubicBezTo>
                  <a:lnTo>
                    <a:pt x="4335" y="2790"/>
                  </a:lnTo>
                  <a:cubicBezTo>
                    <a:pt x="4168" y="2790"/>
                    <a:pt x="4026" y="2671"/>
                    <a:pt x="4002" y="2504"/>
                  </a:cubicBezTo>
                  <a:cubicBezTo>
                    <a:pt x="3978" y="2290"/>
                    <a:pt x="4145" y="2123"/>
                    <a:pt x="4335" y="2123"/>
                  </a:cubicBezTo>
                  <a:lnTo>
                    <a:pt x="6336" y="2123"/>
                  </a:lnTo>
                  <a:cubicBezTo>
                    <a:pt x="6717" y="2123"/>
                    <a:pt x="7026" y="1790"/>
                    <a:pt x="6979" y="1385"/>
                  </a:cubicBezTo>
                  <a:cubicBezTo>
                    <a:pt x="6955" y="1052"/>
                    <a:pt x="6645" y="813"/>
                    <a:pt x="6312" y="813"/>
                  </a:cubicBezTo>
                  <a:lnTo>
                    <a:pt x="5907" y="813"/>
                  </a:lnTo>
                  <a:cubicBezTo>
                    <a:pt x="5835" y="813"/>
                    <a:pt x="5764" y="766"/>
                    <a:pt x="5693" y="718"/>
                  </a:cubicBezTo>
                  <a:cubicBezTo>
                    <a:pt x="5621" y="671"/>
                    <a:pt x="5288" y="313"/>
                    <a:pt x="4764" y="147"/>
                  </a:cubicBezTo>
                  <a:cubicBezTo>
                    <a:pt x="4480" y="43"/>
                    <a:pt x="4215" y="1"/>
                    <a:pt x="3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446;p31">
            <a:extLst>
              <a:ext uri="{FF2B5EF4-FFF2-40B4-BE49-F238E27FC236}">
                <a16:creationId xmlns:a16="http://schemas.microsoft.com/office/drawing/2014/main" id="{80A7C7D4-3810-52D7-6F84-1E7DEB8809FC}"/>
              </a:ext>
            </a:extLst>
          </p:cNvPr>
          <p:cNvGrpSpPr/>
          <p:nvPr userDrawn="1"/>
        </p:nvGrpSpPr>
        <p:grpSpPr>
          <a:xfrm>
            <a:off x="4073696" y="4744006"/>
            <a:ext cx="381474" cy="381474"/>
            <a:chOff x="5672575" y="3212625"/>
            <a:chExt cx="282825" cy="282825"/>
          </a:xfrm>
        </p:grpSpPr>
        <p:sp>
          <p:nvSpPr>
            <p:cNvPr id="122" name="Google Shape;447;p31">
              <a:extLst>
                <a:ext uri="{FF2B5EF4-FFF2-40B4-BE49-F238E27FC236}">
                  <a16:creationId xmlns:a16="http://schemas.microsoft.com/office/drawing/2014/main" id="{40090FCA-C8BC-6112-9958-9D9761CD6D5E}"/>
                </a:ext>
              </a:extLst>
            </p:cNvPr>
            <p:cNvSpPr/>
            <p:nvPr/>
          </p:nvSpPr>
          <p:spPr>
            <a:xfrm>
              <a:off x="5672575" y="3412075"/>
              <a:ext cx="49450" cy="49425"/>
            </a:xfrm>
            <a:custGeom>
              <a:avLst/>
              <a:gdLst/>
              <a:ahLst/>
              <a:cxnLst/>
              <a:rect l="l" t="t" r="r" b="b"/>
              <a:pathLst>
                <a:path w="1978" h="1977" extrusionOk="0">
                  <a:moveTo>
                    <a:pt x="334" y="0"/>
                  </a:moveTo>
                  <a:cubicBezTo>
                    <a:pt x="144" y="0"/>
                    <a:pt x="1" y="143"/>
                    <a:pt x="1" y="333"/>
                  </a:cubicBezTo>
                  <a:cubicBezTo>
                    <a:pt x="1" y="1238"/>
                    <a:pt x="739" y="1977"/>
                    <a:pt x="1644" y="1977"/>
                  </a:cubicBezTo>
                  <a:cubicBezTo>
                    <a:pt x="1834" y="1977"/>
                    <a:pt x="1977" y="1834"/>
                    <a:pt x="1977" y="1643"/>
                  </a:cubicBezTo>
                  <a:cubicBezTo>
                    <a:pt x="1977" y="1477"/>
                    <a:pt x="1834" y="1334"/>
                    <a:pt x="1644" y="1334"/>
                  </a:cubicBezTo>
                  <a:cubicBezTo>
                    <a:pt x="1096" y="1334"/>
                    <a:pt x="667" y="881"/>
                    <a:pt x="667" y="333"/>
                  </a:cubicBezTo>
                  <a:cubicBezTo>
                    <a:pt x="667" y="143"/>
                    <a:pt x="50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48;p31">
              <a:extLst>
                <a:ext uri="{FF2B5EF4-FFF2-40B4-BE49-F238E27FC236}">
                  <a16:creationId xmlns:a16="http://schemas.microsoft.com/office/drawing/2014/main" id="{1BA1BBB7-72DD-372A-F088-FA3B237BB76D}"/>
                </a:ext>
              </a:extLst>
            </p:cNvPr>
            <p:cNvSpPr/>
            <p:nvPr/>
          </p:nvSpPr>
          <p:spPr>
            <a:xfrm>
              <a:off x="5672575" y="3345775"/>
              <a:ext cx="16700" cy="49850"/>
            </a:xfrm>
            <a:custGeom>
              <a:avLst/>
              <a:gdLst/>
              <a:ahLst/>
              <a:cxnLst/>
              <a:rect l="l" t="t" r="r" b="b"/>
              <a:pathLst>
                <a:path w="668" h="1994" extrusionOk="0">
                  <a:moveTo>
                    <a:pt x="315" y="1"/>
                  </a:moveTo>
                  <a:cubicBezTo>
                    <a:pt x="149" y="1"/>
                    <a:pt x="1" y="153"/>
                    <a:pt x="1" y="342"/>
                  </a:cubicBezTo>
                  <a:lnTo>
                    <a:pt x="1" y="1652"/>
                  </a:lnTo>
                  <a:cubicBezTo>
                    <a:pt x="1" y="1841"/>
                    <a:pt x="149" y="1993"/>
                    <a:pt x="315" y="1993"/>
                  </a:cubicBezTo>
                  <a:cubicBezTo>
                    <a:pt x="337" y="1993"/>
                    <a:pt x="359" y="1991"/>
                    <a:pt x="382" y="1985"/>
                  </a:cubicBezTo>
                  <a:cubicBezTo>
                    <a:pt x="548" y="1961"/>
                    <a:pt x="667" y="1819"/>
                    <a:pt x="667" y="1652"/>
                  </a:cubicBezTo>
                  <a:lnTo>
                    <a:pt x="667" y="342"/>
                  </a:lnTo>
                  <a:cubicBezTo>
                    <a:pt x="667" y="175"/>
                    <a:pt x="548" y="33"/>
                    <a:pt x="382" y="9"/>
                  </a:cubicBezTo>
                  <a:cubicBezTo>
                    <a:pt x="359" y="3"/>
                    <a:pt x="337"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49;p31">
              <a:extLst>
                <a:ext uri="{FF2B5EF4-FFF2-40B4-BE49-F238E27FC236}">
                  <a16:creationId xmlns:a16="http://schemas.microsoft.com/office/drawing/2014/main" id="{2884E854-78AA-EA49-9907-B4D1B048DA58}"/>
                </a:ext>
              </a:extLst>
            </p:cNvPr>
            <p:cNvSpPr/>
            <p:nvPr/>
          </p:nvSpPr>
          <p:spPr>
            <a:xfrm>
              <a:off x="5672575" y="3212750"/>
              <a:ext cx="117325" cy="116825"/>
            </a:xfrm>
            <a:custGeom>
              <a:avLst/>
              <a:gdLst/>
              <a:ahLst/>
              <a:cxnLst/>
              <a:rect l="l" t="t" r="r" b="b"/>
              <a:pathLst>
                <a:path w="4693" h="4673" extrusionOk="0">
                  <a:moveTo>
                    <a:pt x="2319" y="1"/>
                  </a:moveTo>
                  <a:cubicBezTo>
                    <a:pt x="2213" y="1"/>
                    <a:pt x="2108" y="58"/>
                    <a:pt x="2049" y="162"/>
                  </a:cubicBezTo>
                  <a:cubicBezTo>
                    <a:pt x="1953" y="305"/>
                    <a:pt x="1977" y="519"/>
                    <a:pt x="2144" y="614"/>
                  </a:cubicBezTo>
                  <a:lnTo>
                    <a:pt x="3216" y="1329"/>
                  </a:lnTo>
                  <a:lnTo>
                    <a:pt x="382" y="1329"/>
                  </a:lnTo>
                  <a:cubicBezTo>
                    <a:pt x="167" y="1329"/>
                    <a:pt x="1" y="1519"/>
                    <a:pt x="1" y="1734"/>
                  </a:cubicBezTo>
                  <a:lnTo>
                    <a:pt x="1" y="4353"/>
                  </a:lnTo>
                  <a:cubicBezTo>
                    <a:pt x="1" y="4523"/>
                    <a:pt x="151" y="4673"/>
                    <a:pt x="334" y="4673"/>
                  </a:cubicBezTo>
                  <a:cubicBezTo>
                    <a:pt x="434" y="4673"/>
                    <a:pt x="543" y="4629"/>
                    <a:pt x="644" y="4520"/>
                  </a:cubicBezTo>
                  <a:cubicBezTo>
                    <a:pt x="644" y="4520"/>
                    <a:pt x="667" y="4496"/>
                    <a:pt x="667" y="4472"/>
                  </a:cubicBezTo>
                  <a:lnTo>
                    <a:pt x="667" y="2234"/>
                  </a:lnTo>
                  <a:cubicBezTo>
                    <a:pt x="667" y="2091"/>
                    <a:pt x="763" y="1996"/>
                    <a:pt x="906" y="1996"/>
                  </a:cubicBezTo>
                  <a:lnTo>
                    <a:pt x="3216" y="1996"/>
                  </a:lnTo>
                  <a:lnTo>
                    <a:pt x="2144" y="2710"/>
                  </a:lnTo>
                  <a:cubicBezTo>
                    <a:pt x="1977" y="2805"/>
                    <a:pt x="1953" y="3020"/>
                    <a:pt x="2049" y="3163"/>
                  </a:cubicBezTo>
                  <a:cubicBezTo>
                    <a:pt x="2108" y="3266"/>
                    <a:pt x="2213" y="3324"/>
                    <a:pt x="2319" y="3324"/>
                  </a:cubicBezTo>
                  <a:cubicBezTo>
                    <a:pt x="2383" y="3324"/>
                    <a:pt x="2447" y="3303"/>
                    <a:pt x="2501" y="3258"/>
                  </a:cubicBezTo>
                  <a:lnTo>
                    <a:pt x="4502" y="1948"/>
                  </a:lnTo>
                  <a:cubicBezTo>
                    <a:pt x="4692" y="1805"/>
                    <a:pt x="4692" y="1519"/>
                    <a:pt x="4502" y="1377"/>
                  </a:cubicBezTo>
                  <a:lnTo>
                    <a:pt x="2501" y="67"/>
                  </a:lnTo>
                  <a:cubicBezTo>
                    <a:pt x="2447" y="22"/>
                    <a:pt x="2383"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0;p31">
              <a:extLst>
                <a:ext uri="{FF2B5EF4-FFF2-40B4-BE49-F238E27FC236}">
                  <a16:creationId xmlns:a16="http://schemas.microsoft.com/office/drawing/2014/main" id="{29399A22-FC6B-3A28-1747-AC39EAC32A71}"/>
                </a:ext>
              </a:extLst>
            </p:cNvPr>
            <p:cNvSpPr/>
            <p:nvPr/>
          </p:nvSpPr>
          <p:spPr>
            <a:xfrm>
              <a:off x="5738075" y="3444800"/>
              <a:ext cx="51225" cy="16700"/>
            </a:xfrm>
            <a:custGeom>
              <a:avLst/>
              <a:gdLst/>
              <a:ahLst/>
              <a:cxnLst/>
              <a:rect l="l" t="t" r="r" b="b"/>
              <a:pathLst>
                <a:path w="2049" h="668" extrusionOk="0">
                  <a:moveTo>
                    <a:pt x="357" y="1"/>
                  </a:moveTo>
                  <a:cubicBezTo>
                    <a:pt x="215" y="1"/>
                    <a:pt x="48" y="120"/>
                    <a:pt x="24" y="287"/>
                  </a:cubicBezTo>
                  <a:cubicBezTo>
                    <a:pt x="0" y="501"/>
                    <a:pt x="167" y="668"/>
                    <a:pt x="357" y="668"/>
                  </a:cubicBezTo>
                  <a:lnTo>
                    <a:pt x="1667" y="668"/>
                  </a:lnTo>
                  <a:cubicBezTo>
                    <a:pt x="1834" y="668"/>
                    <a:pt x="1977" y="549"/>
                    <a:pt x="2001" y="406"/>
                  </a:cubicBezTo>
                  <a:cubicBezTo>
                    <a:pt x="2048" y="191"/>
                    <a:pt x="1882" y="1"/>
                    <a:pt x="1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1;p31">
              <a:extLst>
                <a:ext uri="{FF2B5EF4-FFF2-40B4-BE49-F238E27FC236}">
                  <a16:creationId xmlns:a16="http://schemas.microsoft.com/office/drawing/2014/main" id="{F05A5701-FFEE-3E02-E67E-B137CF77C4CA}"/>
                </a:ext>
              </a:extLst>
            </p:cNvPr>
            <p:cNvSpPr/>
            <p:nvPr/>
          </p:nvSpPr>
          <p:spPr>
            <a:xfrm>
              <a:off x="5804750" y="3212625"/>
              <a:ext cx="150650" cy="282825"/>
            </a:xfrm>
            <a:custGeom>
              <a:avLst/>
              <a:gdLst/>
              <a:ahLst/>
              <a:cxnLst/>
              <a:rect l="l" t="t" r="r" b="b"/>
              <a:pathLst>
                <a:path w="6026" h="11313" extrusionOk="0">
                  <a:moveTo>
                    <a:pt x="4358" y="1334"/>
                  </a:moveTo>
                  <a:cubicBezTo>
                    <a:pt x="4525" y="1334"/>
                    <a:pt x="4668" y="1453"/>
                    <a:pt x="4692" y="1596"/>
                  </a:cubicBezTo>
                  <a:cubicBezTo>
                    <a:pt x="4716" y="1810"/>
                    <a:pt x="4573" y="2001"/>
                    <a:pt x="4358" y="2001"/>
                  </a:cubicBezTo>
                  <a:lnTo>
                    <a:pt x="1667" y="2001"/>
                  </a:lnTo>
                  <a:cubicBezTo>
                    <a:pt x="1501" y="2001"/>
                    <a:pt x="1358" y="1882"/>
                    <a:pt x="1334" y="1715"/>
                  </a:cubicBezTo>
                  <a:cubicBezTo>
                    <a:pt x="1310" y="1524"/>
                    <a:pt x="1453" y="1334"/>
                    <a:pt x="1667" y="1334"/>
                  </a:cubicBezTo>
                  <a:close/>
                  <a:moveTo>
                    <a:pt x="4358" y="5335"/>
                  </a:moveTo>
                  <a:cubicBezTo>
                    <a:pt x="4573" y="5335"/>
                    <a:pt x="4716" y="5525"/>
                    <a:pt x="4692" y="5740"/>
                  </a:cubicBezTo>
                  <a:cubicBezTo>
                    <a:pt x="4668" y="5882"/>
                    <a:pt x="4525" y="6001"/>
                    <a:pt x="4358" y="6001"/>
                  </a:cubicBezTo>
                  <a:lnTo>
                    <a:pt x="1667" y="6001"/>
                  </a:lnTo>
                  <a:cubicBezTo>
                    <a:pt x="1501" y="6001"/>
                    <a:pt x="1358" y="5882"/>
                    <a:pt x="1334" y="5740"/>
                  </a:cubicBezTo>
                  <a:cubicBezTo>
                    <a:pt x="1310" y="5525"/>
                    <a:pt x="1453" y="5335"/>
                    <a:pt x="1667" y="5335"/>
                  </a:cubicBezTo>
                  <a:close/>
                  <a:moveTo>
                    <a:pt x="4358" y="9288"/>
                  </a:moveTo>
                  <a:cubicBezTo>
                    <a:pt x="4573" y="9288"/>
                    <a:pt x="4716" y="9478"/>
                    <a:pt x="4692" y="9693"/>
                  </a:cubicBezTo>
                  <a:cubicBezTo>
                    <a:pt x="4668" y="9859"/>
                    <a:pt x="4525" y="9955"/>
                    <a:pt x="4358" y="9955"/>
                  </a:cubicBezTo>
                  <a:lnTo>
                    <a:pt x="1667" y="9955"/>
                  </a:lnTo>
                  <a:cubicBezTo>
                    <a:pt x="1501" y="9955"/>
                    <a:pt x="1358" y="9859"/>
                    <a:pt x="1334" y="9693"/>
                  </a:cubicBezTo>
                  <a:cubicBezTo>
                    <a:pt x="1310" y="9478"/>
                    <a:pt x="1453" y="9288"/>
                    <a:pt x="1667" y="9288"/>
                  </a:cubicBezTo>
                  <a:close/>
                  <a:moveTo>
                    <a:pt x="1001" y="0"/>
                  </a:moveTo>
                  <a:cubicBezTo>
                    <a:pt x="453" y="0"/>
                    <a:pt x="0" y="453"/>
                    <a:pt x="0" y="1000"/>
                  </a:cubicBezTo>
                  <a:lnTo>
                    <a:pt x="0" y="2334"/>
                  </a:lnTo>
                  <a:cubicBezTo>
                    <a:pt x="0" y="2882"/>
                    <a:pt x="429" y="3334"/>
                    <a:pt x="1001" y="3334"/>
                  </a:cubicBezTo>
                  <a:lnTo>
                    <a:pt x="2668" y="3334"/>
                  </a:lnTo>
                  <a:lnTo>
                    <a:pt x="2668" y="4001"/>
                  </a:lnTo>
                  <a:lnTo>
                    <a:pt x="1001" y="4001"/>
                  </a:lnTo>
                  <a:cubicBezTo>
                    <a:pt x="453" y="4001"/>
                    <a:pt x="0" y="4454"/>
                    <a:pt x="0" y="5001"/>
                  </a:cubicBezTo>
                  <a:lnTo>
                    <a:pt x="0" y="6335"/>
                  </a:lnTo>
                  <a:cubicBezTo>
                    <a:pt x="0" y="6883"/>
                    <a:pt x="429" y="7335"/>
                    <a:pt x="1001" y="7335"/>
                  </a:cubicBezTo>
                  <a:lnTo>
                    <a:pt x="2668" y="7335"/>
                  </a:lnTo>
                  <a:lnTo>
                    <a:pt x="2668" y="7978"/>
                  </a:lnTo>
                  <a:lnTo>
                    <a:pt x="1001" y="7978"/>
                  </a:lnTo>
                  <a:cubicBezTo>
                    <a:pt x="453" y="7978"/>
                    <a:pt x="0" y="8407"/>
                    <a:pt x="0" y="8954"/>
                  </a:cubicBezTo>
                  <a:lnTo>
                    <a:pt x="0" y="10312"/>
                  </a:lnTo>
                  <a:cubicBezTo>
                    <a:pt x="0" y="10860"/>
                    <a:pt x="429" y="11312"/>
                    <a:pt x="1001" y="11312"/>
                  </a:cubicBezTo>
                  <a:lnTo>
                    <a:pt x="5025" y="11312"/>
                  </a:lnTo>
                  <a:cubicBezTo>
                    <a:pt x="5573" y="11312"/>
                    <a:pt x="6026" y="10860"/>
                    <a:pt x="6026" y="10312"/>
                  </a:cubicBezTo>
                  <a:lnTo>
                    <a:pt x="6026" y="8954"/>
                  </a:lnTo>
                  <a:cubicBezTo>
                    <a:pt x="6026" y="8407"/>
                    <a:pt x="5573" y="7978"/>
                    <a:pt x="5025" y="7978"/>
                  </a:cubicBezTo>
                  <a:lnTo>
                    <a:pt x="3334" y="7978"/>
                  </a:lnTo>
                  <a:lnTo>
                    <a:pt x="3334" y="7335"/>
                  </a:lnTo>
                  <a:lnTo>
                    <a:pt x="5025" y="7335"/>
                  </a:lnTo>
                  <a:cubicBezTo>
                    <a:pt x="5573" y="7335"/>
                    <a:pt x="6026" y="6883"/>
                    <a:pt x="6026" y="6335"/>
                  </a:cubicBezTo>
                  <a:lnTo>
                    <a:pt x="6026" y="5001"/>
                  </a:lnTo>
                  <a:cubicBezTo>
                    <a:pt x="6026" y="4454"/>
                    <a:pt x="5573" y="4001"/>
                    <a:pt x="5025" y="4001"/>
                  </a:cubicBezTo>
                  <a:lnTo>
                    <a:pt x="3334" y="4001"/>
                  </a:lnTo>
                  <a:lnTo>
                    <a:pt x="3334" y="3334"/>
                  </a:lnTo>
                  <a:lnTo>
                    <a:pt x="5025" y="3334"/>
                  </a:lnTo>
                  <a:cubicBezTo>
                    <a:pt x="5573" y="3334"/>
                    <a:pt x="6026" y="2882"/>
                    <a:pt x="6026" y="2334"/>
                  </a:cubicBezTo>
                  <a:lnTo>
                    <a:pt x="6026" y="1000"/>
                  </a:lnTo>
                  <a:cubicBezTo>
                    <a:pt x="6026" y="453"/>
                    <a:pt x="5573" y="0"/>
                    <a:pt x="5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452;p31">
            <a:extLst>
              <a:ext uri="{FF2B5EF4-FFF2-40B4-BE49-F238E27FC236}">
                <a16:creationId xmlns:a16="http://schemas.microsoft.com/office/drawing/2014/main" id="{914F1065-DF9B-37A2-6AB4-F0C1041DA307}"/>
              </a:ext>
            </a:extLst>
          </p:cNvPr>
          <p:cNvGrpSpPr/>
          <p:nvPr userDrawn="1"/>
        </p:nvGrpSpPr>
        <p:grpSpPr>
          <a:xfrm>
            <a:off x="7180285" y="3671019"/>
            <a:ext cx="382284" cy="381474"/>
            <a:chOff x="4516975" y="3212625"/>
            <a:chExt cx="283425" cy="282825"/>
          </a:xfrm>
        </p:grpSpPr>
        <p:sp>
          <p:nvSpPr>
            <p:cNvPr id="128" name="Google Shape;453;p31">
              <a:extLst>
                <a:ext uri="{FF2B5EF4-FFF2-40B4-BE49-F238E27FC236}">
                  <a16:creationId xmlns:a16="http://schemas.microsoft.com/office/drawing/2014/main" id="{15CD9FF7-1571-43C6-3DC0-CE07483668B0}"/>
                </a:ext>
              </a:extLst>
            </p:cNvPr>
            <p:cNvSpPr/>
            <p:nvPr/>
          </p:nvSpPr>
          <p:spPr>
            <a:xfrm>
              <a:off x="4650350" y="3295975"/>
              <a:ext cx="16675" cy="66700"/>
            </a:xfrm>
            <a:custGeom>
              <a:avLst/>
              <a:gdLst/>
              <a:ahLst/>
              <a:cxnLst/>
              <a:rect l="l" t="t" r="r" b="b"/>
              <a:pathLst>
                <a:path w="667" h="2668" extrusionOk="0">
                  <a:moveTo>
                    <a:pt x="0" y="0"/>
                  </a:moveTo>
                  <a:lnTo>
                    <a:pt x="0" y="2667"/>
                  </a:lnTo>
                  <a:lnTo>
                    <a:pt x="667" y="2667"/>
                  </a:lnTo>
                  <a:lnTo>
                    <a:pt x="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4;p31">
              <a:extLst>
                <a:ext uri="{FF2B5EF4-FFF2-40B4-BE49-F238E27FC236}">
                  <a16:creationId xmlns:a16="http://schemas.microsoft.com/office/drawing/2014/main" id="{7C013FE0-96DC-83E6-4DCA-EFA132465407}"/>
                </a:ext>
              </a:extLst>
            </p:cNvPr>
            <p:cNvSpPr/>
            <p:nvPr/>
          </p:nvSpPr>
          <p:spPr>
            <a:xfrm>
              <a:off x="4683675" y="3329300"/>
              <a:ext cx="16700" cy="33375"/>
            </a:xfrm>
            <a:custGeom>
              <a:avLst/>
              <a:gdLst/>
              <a:ahLst/>
              <a:cxnLst/>
              <a:rect l="l" t="t" r="r" b="b"/>
              <a:pathLst>
                <a:path w="668" h="1335" extrusionOk="0">
                  <a:moveTo>
                    <a:pt x="1" y="1"/>
                  </a:moveTo>
                  <a:lnTo>
                    <a:pt x="1" y="1334"/>
                  </a:lnTo>
                  <a:lnTo>
                    <a:pt x="668" y="1334"/>
                  </a:lnTo>
                  <a:lnTo>
                    <a:pt x="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5;p31">
              <a:extLst>
                <a:ext uri="{FF2B5EF4-FFF2-40B4-BE49-F238E27FC236}">
                  <a16:creationId xmlns:a16="http://schemas.microsoft.com/office/drawing/2014/main" id="{F8C34CF6-1A84-23B9-7AD9-76012782858E}"/>
                </a:ext>
              </a:extLst>
            </p:cNvPr>
            <p:cNvSpPr/>
            <p:nvPr/>
          </p:nvSpPr>
          <p:spPr>
            <a:xfrm>
              <a:off x="4667000" y="3362650"/>
              <a:ext cx="133400" cy="132800"/>
            </a:xfrm>
            <a:custGeom>
              <a:avLst/>
              <a:gdLst/>
              <a:ahLst/>
              <a:cxnLst/>
              <a:rect l="l" t="t" r="r" b="b"/>
              <a:pathLst>
                <a:path w="5336" h="5312" extrusionOk="0">
                  <a:moveTo>
                    <a:pt x="3954" y="0"/>
                  </a:moveTo>
                  <a:cubicBezTo>
                    <a:pt x="3811" y="2096"/>
                    <a:pt x="2120" y="3787"/>
                    <a:pt x="1" y="3954"/>
                  </a:cubicBezTo>
                  <a:lnTo>
                    <a:pt x="1" y="5311"/>
                  </a:lnTo>
                  <a:cubicBezTo>
                    <a:pt x="2835" y="5144"/>
                    <a:pt x="5169" y="2834"/>
                    <a:pt x="5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6;p31">
              <a:extLst>
                <a:ext uri="{FF2B5EF4-FFF2-40B4-BE49-F238E27FC236}">
                  <a16:creationId xmlns:a16="http://schemas.microsoft.com/office/drawing/2014/main" id="{21F6C425-C580-A76E-32E6-E07392102E80}"/>
                </a:ext>
              </a:extLst>
            </p:cNvPr>
            <p:cNvSpPr/>
            <p:nvPr/>
          </p:nvSpPr>
          <p:spPr>
            <a:xfrm>
              <a:off x="4617600" y="3345975"/>
              <a:ext cx="16100" cy="16700"/>
            </a:xfrm>
            <a:custGeom>
              <a:avLst/>
              <a:gdLst/>
              <a:ahLst/>
              <a:cxnLst/>
              <a:rect l="l" t="t" r="r" b="b"/>
              <a:pathLst>
                <a:path w="644" h="668" extrusionOk="0">
                  <a:moveTo>
                    <a:pt x="0" y="1"/>
                  </a:moveTo>
                  <a:lnTo>
                    <a:pt x="0" y="667"/>
                  </a:lnTo>
                  <a:lnTo>
                    <a:pt x="643" y="667"/>
                  </a:lnTo>
                  <a:lnTo>
                    <a:pt x="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7;p31">
              <a:extLst>
                <a:ext uri="{FF2B5EF4-FFF2-40B4-BE49-F238E27FC236}">
                  <a16:creationId xmlns:a16="http://schemas.microsoft.com/office/drawing/2014/main" id="{8ACA66B3-EB27-2A62-DDEB-D67827723398}"/>
                </a:ext>
              </a:extLst>
            </p:cNvPr>
            <p:cNvSpPr/>
            <p:nvPr/>
          </p:nvSpPr>
          <p:spPr>
            <a:xfrm>
              <a:off x="4567575" y="3262625"/>
              <a:ext cx="182225" cy="182800"/>
            </a:xfrm>
            <a:custGeom>
              <a:avLst/>
              <a:gdLst/>
              <a:ahLst/>
              <a:cxnLst/>
              <a:rect l="l" t="t" r="r" b="b"/>
              <a:pathLst>
                <a:path w="7289" h="7312" extrusionOk="0">
                  <a:moveTo>
                    <a:pt x="4311" y="667"/>
                  </a:moveTo>
                  <a:cubicBezTo>
                    <a:pt x="4502" y="667"/>
                    <a:pt x="4645" y="810"/>
                    <a:pt x="4645" y="1001"/>
                  </a:cubicBezTo>
                  <a:lnTo>
                    <a:pt x="4645" y="2001"/>
                  </a:lnTo>
                  <a:lnTo>
                    <a:pt x="5621" y="2001"/>
                  </a:lnTo>
                  <a:cubicBezTo>
                    <a:pt x="5812" y="2001"/>
                    <a:pt x="5955" y="2144"/>
                    <a:pt x="5955" y="2334"/>
                  </a:cubicBezTo>
                  <a:lnTo>
                    <a:pt x="5955" y="3978"/>
                  </a:lnTo>
                  <a:lnTo>
                    <a:pt x="6288" y="3978"/>
                  </a:lnTo>
                  <a:cubicBezTo>
                    <a:pt x="6431" y="3978"/>
                    <a:pt x="6574" y="4073"/>
                    <a:pt x="6621" y="4216"/>
                  </a:cubicBezTo>
                  <a:cubicBezTo>
                    <a:pt x="6669" y="4430"/>
                    <a:pt x="6502" y="4644"/>
                    <a:pt x="6288" y="4644"/>
                  </a:cubicBezTo>
                  <a:lnTo>
                    <a:pt x="1001" y="4644"/>
                  </a:lnTo>
                  <a:cubicBezTo>
                    <a:pt x="858" y="4644"/>
                    <a:pt x="715" y="4573"/>
                    <a:pt x="668" y="4430"/>
                  </a:cubicBezTo>
                  <a:cubicBezTo>
                    <a:pt x="620" y="4192"/>
                    <a:pt x="787" y="3978"/>
                    <a:pt x="1001" y="3978"/>
                  </a:cubicBezTo>
                  <a:lnTo>
                    <a:pt x="1335" y="3978"/>
                  </a:lnTo>
                  <a:lnTo>
                    <a:pt x="1335" y="3001"/>
                  </a:lnTo>
                  <a:cubicBezTo>
                    <a:pt x="1335" y="2811"/>
                    <a:pt x="1477" y="2668"/>
                    <a:pt x="1644" y="2668"/>
                  </a:cubicBezTo>
                  <a:lnTo>
                    <a:pt x="2644" y="2668"/>
                  </a:lnTo>
                  <a:lnTo>
                    <a:pt x="2644" y="1001"/>
                  </a:lnTo>
                  <a:cubicBezTo>
                    <a:pt x="2644" y="810"/>
                    <a:pt x="2787" y="667"/>
                    <a:pt x="2978" y="667"/>
                  </a:cubicBezTo>
                  <a:close/>
                  <a:moveTo>
                    <a:pt x="2311" y="5311"/>
                  </a:moveTo>
                  <a:cubicBezTo>
                    <a:pt x="2501" y="5311"/>
                    <a:pt x="2644" y="5454"/>
                    <a:pt x="2644" y="5645"/>
                  </a:cubicBezTo>
                  <a:cubicBezTo>
                    <a:pt x="2644" y="5835"/>
                    <a:pt x="2501" y="5978"/>
                    <a:pt x="2311" y="5978"/>
                  </a:cubicBezTo>
                  <a:cubicBezTo>
                    <a:pt x="2144" y="5978"/>
                    <a:pt x="2001" y="5835"/>
                    <a:pt x="2001" y="5645"/>
                  </a:cubicBezTo>
                  <a:cubicBezTo>
                    <a:pt x="2001" y="5454"/>
                    <a:pt x="2144" y="5311"/>
                    <a:pt x="2311" y="5311"/>
                  </a:cubicBezTo>
                  <a:close/>
                  <a:moveTo>
                    <a:pt x="3645" y="5311"/>
                  </a:moveTo>
                  <a:cubicBezTo>
                    <a:pt x="3835" y="5311"/>
                    <a:pt x="3978" y="5454"/>
                    <a:pt x="3978" y="5645"/>
                  </a:cubicBezTo>
                  <a:cubicBezTo>
                    <a:pt x="3978" y="5835"/>
                    <a:pt x="3835" y="5978"/>
                    <a:pt x="3645" y="5978"/>
                  </a:cubicBezTo>
                  <a:cubicBezTo>
                    <a:pt x="3454" y="5978"/>
                    <a:pt x="3311" y="5835"/>
                    <a:pt x="3311" y="5645"/>
                  </a:cubicBezTo>
                  <a:cubicBezTo>
                    <a:pt x="3311" y="5454"/>
                    <a:pt x="3478" y="5311"/>
                    <a:pt x="3645" y="5311"/>
                  </a:cubicBezTo>
                  <a:close/>
                  <a:moveTo>
                    <a:pt x="4978" y="5311"/>
                  </a:moveTo>
                  <a:cubicBezTo>
                    <a:pt x="5169" y="5311"/>
                    <a:pt x="5312" y="5454"/>
                    <a:pt x="5312" y="5645"/>
                  </a:cubicBezTo>
                  <a:cubicBezTo>
                    <a:pt x="5312" y="5835"/>
                    <a:pt x="5169" y="5978"/>
                    <a:pt x="4978" y="5978"/>
                  </a:cubicBezTo>
                  <a:cubicBezTo>
                    <a:pt x="4788" y="5978"/>
                    <a:pt x="4645" y="5835"/>
                    <a:pt x="4645" y="5645"/>
                  </a:cubicBezTo>
                  <a:cubicBezTo>
                    <a:pt x="4645" y="5454"/>
                    <a:pt x="4788" y="5311"/>
                    <a:pt x="4978" y="5311"/>
                  </a:cubicBezTo>
                  <a:close/>
                  <a:moveTo>
                    <a:pt x="3645" y="1"/>
                  </a:moveTo>
                  <a:cubicBezTo>
                    <a:pt x="1644" y="1"/>
                    <a:pt x="1" y="1644"/>
                    <a:pt x="1" y="3668"/>
                  </a:cubicBezTo>
                  <a:cubicBezTo>
                    <a:pt x="1" y="5668"/>
                    <a:pt x="1644" y="7312"/>
                    <a:pt x="3645" y="7312"/>
                  </a:cubicBezTo>
                  <a:cubicBezTo>
                    <a:pt x="5669" y="7312"/>
                    <a:pt x="7288" y="5668"/>
                    <a:pt x="7288" y="3668"/>
                  </a:cubicBezTo>
                  <a:cubicBezTo>
                    <a:pt x="7288" y="1644"/>
                    <a:pt x="5669" y="1"/>
                    <a:pt x="3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58;p31">
              <a:extLst>
                <a:ext uri="{FF2B5EF4-FFF2-40B4-BE49-F238E27FC236}">
                  <a16:creationId xmlns:a16="http://schemas.microsoft.com/office/drawing/2014/main" id="{BA5C982C-7A8E-47C0-BCCA-887A128F15BC}"/>
                </a:ext>
              </a:extLst>
            </p:cNvPr>
            <p:cNvSpPr/>
            <p:nvPr/>
          </p:nvSpPr>
          <p:spPr>
            <a:xfrm>
              <a:off x="4516975" y="3212625"/>
              <a:ext cx="235200" cy="282825"/>
            </a:xfrm>
            <a:custGeom>
              <a:avLst/>
              <a:gdLst/>
              <a:ahLst/>
              <a:cxnLst/>
              <a:rect l="l" t="t" r="r" b="b"/>
              <a:pathLst>
                <a:path w="9408" h="11313" extrusionOk="0">
                  <a:moveTo>
                    <a:pt x="5669" y="0"/>
                  </a:moveTo>
                  <a:cubicBezTo>
                    <a:pt x="2549" y="0"/>
                    <a:pt x="1" y="2548"/>
                    <a:pt x="1" y="5668"/>
                  </a:cubicBezTo>
                  <a:cubicBezTo>
                    <a:pt x="1" y="8764"/>
                    <a:pt x="2382" y="11145"/>
                    <a:pt x="5335" y="11312"/>
                  </a:cubicBezTo>
                  <a:lnTo>
                    <a:pt x="5335" y="9955"/>
                  </a:lnTo>
                  <a:cubicBezTo>
                    <a:pt x="3120" y="9788"/>
                    <a:pt x="1358" y="7930"/>
                    <a:pt x="1358" y="5668"/>
                  </a:cubicBezTo>
                  <a:cubicBezTo>
                    <a:pt x="1358" y="3287"/>
                    <a:pt x="3287" y="1334"/>
                    <a:pt x="5669" y="1334"/>
                  </a:cubicBezTo>
                  <a:cubicBezTo>
                    <a:pt x="6740" y="1334"/>
                    <a:pt x="7717" y="1739"/>
                    <a:pt x="8479" y="2382"/>
                  </a:cubicBezTo>
                  <a:lnTo>
                    <a:pt x="9407" y="1453"/>
                  </a:lnTo>
                  <a:cubicBezTo>
                    <a:pt x="8407" y="572"/>
                    <a:pt x="7097" y="0"/>
                    <a:pt x="5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59;p31">
              <a:extLst>
                <a:ext uri="{FF2B5EF4-FFF2-40B4-BE49-F238E27FC236}">
                  <a16:creationId xmlns:a16="http://schemas.microsoft.com/office/drawing/2014/main" id="{C1133ADB-2097-F021-D109-FA7BDD0AEEDF}"/>
                </a:ext>
              </a:extLst>
            </p:cNvPr>
            <p:cNvSpPr/>
            <p:nvPr/>
          </p:nvSpPr>
          <p:spPr>
            <a:xfrm>
              <a:off x="4740825" y="3260850"/>
              <a:ext cx="59575" cy="85150"/>
            </a:xfrm>
            <a:custGeom>
              <a:avLst/>
              <a:gdLst/>
              <a:ahLst/>
              <a:cxnLst/>
              <a:rect l="l" t="t" r="r" b="b"/>
              <a:pathLst>
                <a:path w="2383" h="3406" extrusionOk="0">
                  <a:moveTo>
                    <a:pt x="930" y="0"/>
                  </a:moveTo>
                  <a:lnTo>
                    <a:pt x="1" y="929"/>
                  </a:lnTo>
                  <a:cubicBezTo>
                    <a:pt x="573" y="1596"/>
                    <a:pt x="954" y="2453"/>
                    <a:pt x="1025" y="3406"/>
                  </a:cubicBezTo>
                  <a:lnTo>
                    <a:pt x="2382" y="3406"/>
                  </a:lnTo>
                  <a:cubicBezTo>
                    <a:pt x="2311" y="2096"/>
                    <a:pt x="1739" y="905"/>
                    <a:pt x="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460;p31">
            <a:extLst>
              <a:ext uri="{FF2B5EF4-FFF2-40B4-BE49-F238E27FC236}">
                <a16:creationId xmlns:a16="http://schemas.microsoft.com/office/drawing/2014/main" id="{23C57F14-5F39-C006-39AD-9A6FAC465B32}"/>
              </a:ext>
            </a:extLst>
          </p:cNvPr>
          <p:cNvGrpSpPr/>
          <p:nvPr userDrawn="1"/>
        </p:nvGrpSpPr>
        <p:grpSpPr>
          <a:xfrm>
            <a:off x="4071536" y="2590309"/>
            <a:ext cx="385487" cy="381474"/>
            <a:chOff x="6238775" y="2790500"/>
            <a:chExt cx="285800" cy="282825"/>
          </a:xfrm>
        </p:grpSpPr>
        <p:sp>
          <p:nvSpPr>
            <p:cNvPr id="136" name="Google Shape;461;p31">
              <a:extLst>
                <a:ext uri="{FF2B5EF4-FFF2-40B4-BE49-F238E27FC236}">
                  <a16:creationId xmlns:a16="http://schemas.microsoft.com/office/drawing/2014/main" id="{97FA0968-9835-8FB4-A7A9-E65D2F3407D2}"/>
                </a:ext>
              </a:extLst>
            </p:cNvPr>
            <p:cNvSpPr/>
            <p:nvPr/>
          </p:nvSpPr>
          <p:spPr>
            <a:xfrm>
              <a:off x="6278050" y="2966725"/>
              <a:ext cx="69700" cy="70300"/>
            </a:xfrm>
            <a:custGeom>
              <a:avLst/>
              <a:gdLst/>
              <a:ahLst/>
              <a:cxnLst/>
              <a:rect l="l" t="t" r="r" b="b"/>
              <a:pathLst>
                <a:path w="2788" h="2812" extrusionOk="0">
                  <a:moveTo>
                    <a:pt x="1382" y="1"/>
                  </a:moveTo>
                  <a:lnTo>
                    <a:pt x="1" y="1406"/>
                  </a:lnTo>
                  <a:lnTo>
                    <a:pt x="1406" y="2811"/>
                  </a:lnTo>
                  <a:lnTo>
                    <a:pt x="2787" y="1406"/>
                  </a:lnTo>
                  <a:cubicBezTo>
                    <a:pt x="2525" y="1239"/>
                    <a:pt x="2263" y="1025"/>
                    <a:pt x="2025" y="787"/>
                  </a:cubicBezTo>
                  <a:cubicBezTo>
                    <a:pt x="1787" y="525"/>
                    <a:pt x="1573" y="287"/>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2;p31">
              <a:extLst>
                <a:ext uri="{FF2B5EF4-FFF2-40B4-BE49-F238E27FC236}">
                  <a16:creationId xmlns:a16="http://schemas.microsoft.com/office/drawing/2014/main" id="{4125E03A-5CBC-E1C2-5172-46B621C9E325}"/>
                </a:ext>
              </a:extLst>
            </p:cNvPr>
            <p:cNvSpPr/>
            <p:nvPr/>
          </p:nvSpPr>
          <p:spPr>
            <a:xfrm>
              <a:off x="6238775" y="3013175"/>
              <a:ext cx="62525" cy="60150"/>
            </a:xfrm>
            <a:custGeom>
              <a:avLst/>
              <a:gdLst/>
              <a:ahLst/>
              <a:cxnLst/>
              <a:rect l="l" t="t" r="r" b="b"/>
              <a:pathLst>
                <a:path w="2501" h="2406" extrusionOk="0">
                  <a:moveTo>
                    <a:pt x="1096" y="0"/>
                  </a:moveTo>
                  <a:lnTo>
                    <a:pt x="405" y="715"/>
                  </a:lnTo>
                  <a:cubicBezTo>
                    <a:pt x="0" y="1096"/>
                    <a:pt x="0" y="1739"/>
                    <a:pt x="405" y="2120"/>
                  </a:cubicBezTo>
                  <a:cubicBezTo>
                    <a:pt x="596" y="2310"/>
                    <a:pt x="846" y="2406"/>
                    <a:pt x="1099" y="2406"/>
                  </a:cubicBezTo>
                  <a:cubicBezTo>
                    <a:pt x="1352" y="2406"/>
                    <a:pt x="1608" y="2310"/>
                    <a:pt x="1810" y="2120"/>
                  </a:cubicBezTo>
                  <a:lnTo>
                    <a:pt x="2501" y="1406"/>
                  </a:lnTo>
                  <a:lnTo>
                    <a:pt x="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3;p31">
              <a:extLst>
                <a:ext uri="{FF2B5EF4-FFF2-40B4-BE49-F238E27FC236}">
                  <a16:creationId xmlns:a16="http://schemas.microsoft.com/office/drawing/2014/main" id="{8AAF90AE-3454-A591-1510-C64F33CB43E6}"/>
                </a:ext>
              </a:extLst>
            </p:cNvPr>
            <p:cNvSpPr/>
            <p:nvPr/>
          </p:nvSpPr>
          <p:spPr>
            <a:xfrm>
              <a:off x="6425125" y="2790500"/>
              <a:ext cx="99450" cy="99450"/>
            </a:xfrm>
            <a:custGeom>
              <a:avLst/>
              <a:gdLst/>
              <a:ahLst/>
              <a:cxnLst/>
              <a:rect l="l" t="t" r="r" b="b"/>
              <a:pathLst>
                <a:path w="3978" h="3978" extrusionOk="0">
                  <a:moveTo>
                    <a:pt x="0" y="1"/>
                  </a:moveTo>
                  <a:lnTo>
                    <a:pt x="0" y="1358"/>
                  </a:lnTo>
                  <a:cubicBezTo>
                    <a:pt x="667" y="1430"/>
                    <a:pt x="1286" y="1716"/>
                    <a:pt x="1786" y="2192"/>
                  </a:cubicBezTo>
                  <a:cubicBezTo>
                    <a:pt x="2263" y="2692"/>
                    <a:pt x="2548" y="3311"/>
                    <a:pt x="2620" y="3978"/>
                  </a:cubicBezTo>
                  <a:lnTo>
                    <a:pt x="3977" y="3978"/>
                  </a:lnTo>
                  <a:cubicBezTo>
                    <a:pt x="3906" y="2978"/>
                    <a:pt x="3477" y="2001"/>
                    <a:pt x="2715" y="1263"/>
                  </a:cubicBezTo>
                  <a:cubicBezTo>
                    <a:pt x="1953" y="501"/>
                    <a:pt x="977" y="7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4;p31">
              <a:extLst>
                <a:ext uri="{FF2B5EF4-FFF2-40B4-BE49-F238E27FC236}">
                  <a16:creationId xmlns:a16="http://schemas.microsoft.com/office/drawing/2014/main" id="{F5666E48-448F-203C-D683-ACA9B001D7EE}"/>
                </a:ext>
              </a:extLst>
            </p:cNvPr>
            <p:cNvSpPr/>
            <p:nvPr/>
          </p:nvSpPr>
          <p:spPr>
            <a:xfrm>
              <a:off x="6309025" y="2790500"/>
              <a:ext cx="99450" cy="99450"/>
            </a:xfrm>
            <a:custGeom>
              <a:avLst/>
              <a:gdLst/>
              <a:ahLst/>
              <a:cxnLst/>
              <a:rect l="l" t="t" r="r" b="b"/>
              <a:pathLst>
                <a:path w="3978" h="3978" extrusionOk="0">
                  <a:moveTo>
                    <a:pt x="3977" y="1"/>
                  </a:moveTo>
                  <a:cubicBezTo>
                    <a:pt x="2977" y="72"/>
                    <a:pt x="2001" y="501"/>
                    <a:pt x="1262" y="1263"/>
                  </a:cubicBezTo>
                  <a:cubicBezTo>
                    <a:pt x="500" y="2001"/>
                    <a:pt x="72" y="2978"/>
                    <a:pt x="0" y="3978"/>
                  </a:cubicBezTo>
                  <a:lnTo>
                    <a:pt x="1358" y="3978"/>
                  </a:lnTo>
                  <a:cubicBezTo>
                    <a:pt x="1429" y="3287"/>
                    <a:pt x="1715" y="2668"/>
                    <a:pt x="2191" y="2192"/>
                  </a:cubicBezTo>
                  <a:cubicBezTo>
                    <a:pt x="2668" y="1716"/>
                    <a:pt x="3287" y="1430"/>
                    <a:pt x="3977" y="1358"/>
                  </a:cubicBezTo>
                  <a:lnTo>
                    <a:pt x="3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5;p31">
              <a:extLst>
                <a:ext uri="{FF2B5EF4-FFF2-40B4-BE49-F238E27FC236}">
                  <a16:creationId xmlns:a16="http://schemas.microsoft.com/office/drawing/2014/main" id="{E5FC5B51-20D9-2C46-8C9E-4F0E64D74659}"/>
                </a:ext>
              </a:extLst>
            </p:cNvPr>
            <p:cNvSpPr/>
            <p:nvPr/>
          </p:nvSpPr>
          <p:spPr>
            <a:xfrm>
              <a:off x="6359625" y="2840525"/>
              <a:ext cx="114325" cy="114325"/>
            </a:xfrm>
            <a:custGeom>
              <a:avLst/>
              <a:gdLst/>
              <a:ahLst/>
              <a:cxnLst/>
              <a:rect l="l" t="t" r="r" b="b"/>
              <a:pathLst>
                <a:path w="4573" h="4573" extrusionOk="0">
                  <a:moveTo>
                    <a:pt x="3626" y="1306"/>
                  </a:moveTo>
                  <a:cubicBezTo>
                    <a:pt x="3673" y="1306"/>
                    <a:pt x="3720" y="1315"/>
                    <a:pt x="3763" y="1334"/>
                  </a:cubicBezTo>
                  <a:cubicBezTo>
                    <a:pt x="3930" y="1429"/>
                    <a:pt x="3978" y="1620"/>
                    <a:pt x="3906" y="1786"/>
                  </a:cubicBezTo>
                  <a:lnTo>
                    <a:pt x="3239" y="3120"/>
                  </a:lnTo>
                  <a:cubicBezTo>
                    <a:pt x="3189" y="3237"/>
                    <a:pt x="3069" y="3295"/>
                    <a:pt x="2945" y="3295"/>
                  </a:cubicBezTo>
                  <a:cubicBezTo>
                    <a:pt x="2891" y="3295"/>
                    <a:pt x="2837" y="3284"/>
                    <a:pt x="2787" y="3263"/>
                  </a:cubicBezTo>
                  <a:lnTo>
                    <a:pt x="1691" y="2715"/>
                  </a:lnTo>
                  <a:lnTo>
                    <a:pt x="1191" y="3215"/>
                  </a:lnTo>
                  <a:cubicBezTo>
                    <a:pt x="1120" y="3275"/>
                    <a:pt x="1036" y="3305"/>
                    <a:pt x="953" y="3305"/>
                  </a:cubicBezTo>
                  <a:cubicBezTo>
                    <a:pt x="870" y="3305"/>
                    <a:pt x="786" y="3275"/>
                    <a:pt x="715" y="3215"/>
                  </a:cubicBezTo>
                  <a:cubicBezTo>
                    <a:pt x="596" y="3072"/>
                    <a:pt x="596" y="2858"/>
                    <a:pt x="715" y="2739"/>
                  </a:cubicBezTo>
                  <a:lnTo>
                    <a:pt x="1382" y="2072"/>
                  </a:lnTo>
                  <a:cubicBezTo>
                    <a:pt x="1445" y="2009"/>
                    <a:pt x="1541" y="1977"/>
                    <a:pt x="1632" y="1977"/>
                  </a:cubicBezTo>
                  <a:cubicBezTo>
                    <a:pt x="1678" y="1977"/>
                    <a:pt x="1723" y="1985"/>
                    <a:pt x="1763" y="2001"/>
                  </a:cubicBezTo>
                  <a:lnTo>
                    <a:pt x="2787" y="2525"/>
                  </a:lnTo>
                  <a:lnTo>
                    <a:pt x="3311" y="1501"/>
                  </a:lnTo>
                  <a:cubicBezTo>
                    <a:pt x="3364" y="1377"/>
                    <a:pt x="3494" y="1306"/>
                    <a:pt x="3626" y="1306"/>
                  </a:cubicBezTo>
                  <a:close/>
                  <a:moveTo>
                    <a:pt x="1953" y="0"/>
                  </a:moveTo>
                  <a:cubicBezTo>
                    <a:pt x="1453" y="96"/>
                    <a:pt x="1001" y="310"/>
                    <a:pt x="644" y="667"/>
                  </a:cubicBezTo>
                  <a:cubicBezTo>
                    <a:pt x="286" y="1024"/>
                    <a:pt x="72" y="1477"/>
                    <a:pt x="1" y="1977"/>
                  </a:cubicBezTo>
                  <a:lnTo>
                    <a:pt x="286" y="1977"/>
                  </a:lnTo>
                  <a:cubicBezTo>
                    <a:pt x="453" y="1977"/>
                    <a:pt x="596" y="2096"/>
                    <a:pt x="620" y="2263"/>
                  </a:cubicBezTo>
                  <a:cubicBezTo>
                    <a:pt x="644" y="2453"/>
                    <a:pt x="501" y="2644"/>
                    <a:pt x="286" y="2644"/>
                  </a:cubicBezTo>
                  <a:lnTo>
                    <a:pt x="1" y="2644"/>
                  </a:lnTo>
                  <a:cubicBezTo>
                    <a:pt x="72" y="3120"/>
                    <a:pt x="286" y="3572"/>
                    <a:pt x="644" y="3930"/>
                  </a:cubicBezTo>
                  <a:cubicBezTo>
                    <a:pt x="1001" y="4287"/>
                    <a:pt x="1453" y="4501"/>
                    <a:pt x="1953" y="4573"/>
                  </a:cubicBezTo>
                  <a:lnTo>
                    <a:pt x="1953" y="4287"/>
                  </a:lnTo>
                  <a:cubicBezTo>
                    <a:pt x="1953" y="4120"/>
                    <a:pt x="2072" y="3977"/>
                    <a:pt x="2239" y="3953"/>
                  </a:cubicBezTo>
                  <a:cubicBezTo>
                    <a:pt x="2253" y="3952"/>
                    <a:pt x="2266" y="3951"/>
                    <a:pt x="2280" y="3951"/>
                  </a:cubicBezTo>
                  <a:cubicBezTo>
                    <a:pt x="2474" y="3951"/>
                    <a:pt x="2620" y="4109"/>
                    <a:pt x="2620" y="4287"/>
                  </a:cubicBezTo>
                  <a:lnTo>
                    <a:pt x="2620" y="4573"/>
                  </a:lnTo>
                  <a:cubicBezTo>
                    <a:pt x="3096" y="4501"/>
                    <a:pt x="3573" y="4287"/>
                    <a:pt x="3930" y="3930"/>
                  </a:cubicBezTo>
                  <a:cubicBezTo>
                    <a:pt x="4287" y="3572"/>
                    <a:pt x="4501" y="3120"/>
                    <a:pt x="4573" y="2644"/>
                  </a:cubicBezTo>
                  <a:lnTo>
                    <a:pt x="4287" y="2644"/>
                  </a:lnTo>
                  <a:cubicBezTo>
                    <a:pt x="4097" y="2644"/>
                    <a:pt x="3954" y="2501"/>
                    <a:pt x="3930" y="2334"/>
                  </a:cubicBezTo>
                  <a:cubicBezTo>
                    <a:pt x="3906" y="2144"/>
                    <a:pt x="4073" y="1977"/>
                    <a:pt x="4263" y="1977"/>
                  </a:cubicBezTo>
                  <a:lnTo>
                    <a:pt x="4573" y="1977"/>
                  </a:lnTo>
                  <a:cubicBezTo>
                    <a:pt x="4501" y="1477"/>
                    <a:pt x="4287" y="1024"/>
                    <a:pt x="3930" y="667"/>
                  </a:cubicBezTo>
                  <a:cubicBezTo>
                    <a:pt x="3573" y="310"/>
                    <a:pt x="3096" y="72"/>
                    <a:pt x="2620" y="0"/>
                  </a:cubicBezTo>
                  <a:lnTo>
                    <a:pt x="2620" y="310"/>
                  </a:lnTo>
                  <a:cubicBezTo>
                    <a:pt x="2620" y="477"/>
                    <a:pt x="2477" y="619"/>
                    <a:pt x="2311" y="643"/>
                  </a:cubicBezTo>
                  <a:cubicBezTo>
                    <a:pt x="2298" y="645"/>
                    <a:pt x="2286" y="646"/>
                    <a:pt x="2274" y="646"/>
                  </a:cubicBezTo>
                  <a:cubicBezTo>
                    <a:pt x="2099" y="646"/>
                    <a:pt x="1953" y="488"/>
                    <a:pt x="1953" y="310"/>
                  </a:cubicBezTo>
                  <a:lnTo>
                    <a:pt x="1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6;p31">
              <a:extLst>
                <a:ext uri="{FF2B5EF4-FFF2-40B4-BE49-F238E27FC236}">
                  <a16:creationId xmlns:a16="http://schemas.microsoft.com/office/drawing/2014/main" id="{4ED21F79-4257-C78F-8378-14BE8E50B371}"/>
                </a:ext>
              </a:extLst>
            </p:cNvPr>
            <p:cNvSpPr/>
            <p:nvPr/>
          </p:nvSpPr>
          <p:spPr>
            <a:xfrm>
              <a:off x="6425125" y="2906600"/>
              <a:ext cx="99450" cy="98850"/>
            </a:xfrm>
            <a:custGeom>
              <a:avLst/>
              <a:gdLst/>
              <a:ahLst/>
              <a:cxnLst/>
              <a:rect l="l" t="t" r="r" b="b"/>
              <a:pathLst>
                <a:path w="3978" h="3954" extrusionOk="0">
                  <a:moveTo>
                    <a:pt x="2620" y="1"/>
                  </a:moveTo>
                  <a:cubicBezTo>
                    <a:pt x="2524" y="667"/>
                    <a:pt x="2263" y="1287"/>
                    <a:pt x="1762" y="1763"/>
                  </a:cubicBezTo>
                  <a:cubicBezTo>
                    <a:pt x="1286" y="2263"/>
                    <a:pt x="667" y="2549"/>
                    <a:pt x="0" y="2620"/>
                  </a:cubicBezTo>
                  <a:lnTo>
                    <a:pt x="0" y="3954"/>
                  </a:lnTo>
                  <a:cubicBezTo>
                    <a:pt x="977" y="3882"/>
                    <a:pt x="1953" y="3478"/>
                    <a:pt x="2715" y="2716"/>
                  </a:cubicBezTo>
                  <a:cubicBezTo>
                    <a:pt x="3453" y="1953"/>
                    <a:pt x="3906" y="977"/>
                    <a:pt x="3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7;p31">
              <a:extLst>
                <a:ext uri="{FF2B5EF4-FFF2-40B4-BE49-F238E27FC236}">
                  <a16:creationId xmlns:a16="http://schemas.microsoft.com/office/drawing/2014/main" id="{67C878FF-8EDD-DEAA-CA5A-45E5B712C6C0}"/>
                </a:ext>
              </a:extLst>
            </p:cNvPr>
            <p:cNvSpPr/>
            <p:nvPr/>
          </p:nvSpPr>
          <p:spPr>
            <a:xfrm>
              <a:off x="6309025" y="2906600"/>
              <a:ext cx="99450" cy="98850"/>
            </a:xfrm>
            <a:custGeom>
              <a:avLst/>
              <a:gdLst/>
              <a:ahLst/>
              <a:cxnLst/>
              <a:rect l="l" t="t" r="r" b="b"/>
              <a:pathLst>
                <a:path w="3978" h="3954" extrusionOk="0">
                  <a:moveTo>
                    <a:pt x="0" y="1"/>
                  </a:moveTo>
                  <a:cubicBezTo>
                    <a:pt x="72" y="977"/>
                    <a:pt x="500" y="1953"/>
                    <a:pt x="1239" y="2716"/>
                  </a:cubicBezTo>
                  <a:cubicBezTo>
                    <a:pt x="2001" y="3478"/>
                    <a:pt x="2977" y="3882"/>
                    <a:pt x="3977" y="3954"/>
                  </a:cubicBezTo>
                  <a:lnTo>
                    <a:pt x="3977" y="2620"/>
                  </a:lnTo>
                  <a:cubicBezTo>
                    <a:pt x="3311" y="2549"/>
                    <a:pt x="2668" y="2263"/>
                    <a:pt x="2191" y="1763"/>
                  </a:cubicBezTo>
                  <a:cubicBezTo>
                    <a:pt x="1715" y="1287"/>
                    <a:pt x="1429" y="667"/>
                    <a:pt x="1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468;p31">
            <a:extLst>
              <a:ext uri="{FF2B5EF4-FFF2-40B4-BE49-F238E27FC236}">
                <a16:creationId xmlns:a16="http://schemas.microsoft.com/office/drawing/2014/main" id="{657A5CB6-464B-94DA-0458-123E8DCA7EB3}"/>
              </a:ext>
            </a:extLst>
          </p:cNvPr>
          <p:cNvGrpSpPr/>
          <p:nvPr userDrawn="1"/>
        </p:nvGrpSpPr>
        <p:grpSpPr>
          <a:xfrm>
            <a:off x="4071150" y="3671234"/>
            <a:ext cx="386263" cy="381036"/>
            <a:chOff x="4515800" y="2356950"/>
            <a:chExt cx="286375" cy="282500"/>
          </a:xfrm>
        </p:grpSpPr>
        <p:sp>
          <p:nvSpPr>
            <p:cNvPr id="144" name="Google Shape;469;p31">
              <a:extLst>
                <a:ext uri="{FF2B5EF4-FFF2-40B4-BE49-F238E27FC236}">
                  <a16:creationId xmlns:a16="http://schemas.microsoft.com/office/drawing/2014/main" id="{3077758A-12C0-B6B4-762C-60436F6A5021}"/>
                </a:ext>
              </a:extLst>
            </p:cNvPr>
            <p:cNvSpPr/>
            <p:nvPr/>
          </p:nvSpPr>
          <p:spPr>
            <a:xfrm>
              <a:off x="4633675" y="2440025"/>
              <a:ext cx="50025" cy="116025"/>
            </a:xfrm>
            <a:custGeom>
              <a:avLst/>
              <a:gdLst/>
              <a:ahLst/>
              <a:cxnLst/>
              <a:rect l="l" t="t" r="r" b="b"/>
              <a:pathLst>
                <a:path w="2001" h="4641" extrusionOk="0">
                  <a:moveTo>
                    <a:pt x="1032" y="0"/>
                  </a:moveTo>
                  <a:cubicBezTo>
                    <a:pt x="842" y="0"/>
                    <a:pt x="691" y="147"/>
                    <a:pt x="691" y="327"/>
                  </a:cubicBezTo>
                  <a:lnTo>
                    <a:pt x="691" y="827"/>
                  </a:lnTo>
                  <a:cubicBezTo>
                    <a:pt x="286" y="970"/>
                    <a:pt x="24" y="1327"/>
                    <a:pt x="24" y="1755"/>
                  </a:cubicBezTo>
                  <a:cubicBezTo>
                    <a:pt x="24" y="2303"/>
                    <a:pt x="477" y="2756"/>
                    <a:pt x="1024" y="2756"/>
                  </a:cubicBezTo>
                  <a:cubicBezTo>
                    <a:pt x="1143" y="2756"/>
                    <a:pt x="1239" y="2827"/>
                    <a:pt x="1310" y="2922"/>
                  </a:cubicBezTo>
                  <a:cubicBezTo>
                    <a:pt x="1425" y="3172"/>
                    <a:pt x="1246" y="3422"/>
                    <a:pt x="1011" y="3422"/>
                  </a:cubicBezTo>
                  <a:cubicBezTo>
                    <a:pt x="954" y="3422"/>
                    <a:pt x="894" y="3407"/>
                    <a:pt x="834" y="3375"/>
                  </a:cubicBezTo>
                  <a:cubicBezTo>
                    <a:pt x="739" y="3303"/>
                    <a:pt x="667" y="3208"/>
                    <a:pt x="667" y="3089"/>
                  </a:cubicBezTo>
                  <a:cubicBezTo>
                    <a:pt x="687" y="2914"/>
                    <a:pt x="531" y="2754"/>
                    <a:pt x="343" y="2754"/>
                  </a:cubicBezTo>
                  <a:cubicBezTo>
                    <a:pt x="301" y="2754"/>
                    <a:pt x="258" y="2762"/>
                    <a:pt x="215" y="2780"/>
                  </a:cubicBezTo>
                  <a:cubicBezTo>
                    <a:pt x="119" y="2803"/>
                    <a:pt x="24" y="2946"/>
                    <a:pt x="24" y="3065"/>
                  </a:cubicBezTo>
                  <a:cubicBezTo>
                    <a:pt x="0" y="3518"/>
                    <a:pt x="286" y="3875"/>
                    <a:pt x="691" y="4018"/>
                  </a:cubicBezTo>
                  <a:lnTo>
                    <a:pt x="691" y="4304"/>
                  </a:lnTo>
                  <a:cubicBezTo>
                    <a:pt x="691" y="4447"/>
                    <a:pt x="762" y="4566"/>
                    <a:pt x="881" y="4613"/>
                  </a:cubicBezTo>
                  <a:cubicBezTo>
                    <a:pt x="928" y="4632"/>
                    <a:pt x="975" y="4640"/>
                    <a:pt x="1020" y="4640"/>
                  </a:cubicBezTo>
                  <a:cubicBezTo>
                    <a:pt x="1204" y="4640"/>
                    <a:pt x="1358" y="4495"/>
                    <a:pt x="1358" y="4304"/>
                  </a:cubicBezTo>
                  <a:lnTo>
                    <a:pt x="1358" y="4018"/>
                  </a:lnTo>
                  <a:cubicBezTo>
                    <a:pt x="1739" y="3875"/>
                    <a:pt x="2001" y="3518"/>
                    <a:pt x="2001" y="3089"/>
                  </a:cubicBezTo>
                  <a:cubicBezTo>
                    <a:pt x="2001" y="2518"/>
                    <a:pt x="1548" y="2089"/>
                    <a:pt x="1001" y="2089"/>
                  </a:cubicBezTo>
                  <a:cubicBezTo>
                    <a:pt x="881" y="2089"/>
                    <a:pt x="762" y="2017"/>
                    <a:pt x="715" y="1922"/>
                  </a:cubicBezTo>
                  <a:cubicBezTo>
                    <a:pt x="600" y="1673"/>
                    <a:pt x="778" y="1423"/>
                    <a:pt x="1014" y="1423"/>
                  </a:cubicBezTo>
                  <a:cubicBezTo>
                    <a:pt x="1071" y="1423"/>
                    <a:pt x="1131" y="1437"/>
                    <a:pt x="1191" y="1470"/>
                  </a:cubicBezTo>
                  <a:cubicBezTo>
                    <a:pt x="1286" y="1517"/>
                    <a:pt x="1358" y="1636"/>
                    <a:pt x="1334" y="1732"/>
                  </a:cubicBezTo>
                  <a:lnTo>
                    <a:pt x="1334" y="1755"/>
                  </a:lnTo>
                  <a:cubicBezTo>
                    <a:pt x="1334" y="1931"/>
                    <a:pt x="1493" y="2090"/>
                    <a:pt x="1682" y="2090"/>
                  </a:cubicBezTo>
                  <a:cubicBezTo>
                    <a:pt x="1724" y="2090"/>
                    <a:pt x="1767" y="2082"/>
                    <a:pt x="1810" y="2065"/>
                  </a:cubicBezTo>
                  <a:cubicBezTo>
                    <a:pt x="1906" y="2017"/>
                    <a:pt x="2001" y="1898"/>
                    <a:pt x="2001" y="1779"/>
                  </a:cubicBezTo>
                  <a:cubicBezTo>
                    <a:pt x="2001" y="1327"/>
                    <a:pt x="1739" y="970"/>
                    <a:pt x="1358" y="827"/>
                  </a:cubicBezTo>
                  <a:lnTo>
                    <a:pt x="1358" y="327"/>
                  </a:lnTo>
                  <a:cubicBezTo>
                    <a:pt x="1358" y="208"/>
                    <a:pt x="1263" y="65"/>
                    <a:pt x="1143" y="17"/>
                  </a:cubicBezTo>
                  <a:cubicBezTo>
                    <a:pt x="1105" y="6"/>
                    <a:pt x="1068"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70;p31">
              <a:extLst>
                <a:ext uri="{FF2B5EF4-FFF2-40B4-BE49-F238E27FC236}">
                  <a16:creationId xmlns:a16="http://schemas.microsoft.com/office/drawing/2014/main" id="{E53BEAF4-92D4-997E-8FA5-97EC3F7979E0}"/>
                </a:ext>
              </a:extLst>
            </p:cNvPr>
            <p:cNvSpPr/>
            <p:nvPr/>
          </p:nvSpPr>
          <p:spPr>
            <a:xfrm>
              <a:off x="4599725" y="2565500"/>
              <a:ext cx="139350" cy="73950"/>
            </a:xfrm>
            <a:custGeom>
              <a:avLst/>
              <a:gdLst/>
              <a:ahLst/>
              <a:cxnLst/>
              <a:rect l="l" t="t" r="r" b="b"/>
              <a:pathLst>
                <a:path w="5574" h="2958" extrusionOk="0">
                  <a:moveTo>
                    <a:pt x="4842" y="0"/>
                  </a:moveTo>
                  <a:cubicBezTo>
                    <a:pt x="4759" y="0"/>
                    <a:pt x="4671" y="31"/>
                    <a:pt x="4597" y="94"/>
                  </a:cubicBezTo>
                  <a:cubicBezTo>
                    <a:pt x="4002" y="642"/>
                    <a:pt x="3192" y="952"/>
                    <a:pt x="2382" y="952"/>
                  </a:cubicBezTo>
                  <a:lnTo>
                    <a:pt x="2382" y="618"/>
                  </a:lnTo>
                  <a:cubicBezTo>
                    <a:pt x="2382" y="427"/>
                    <a:pt x="2213" y="281"/>
                    <a:pt x="2035" y="281"/>
                  </a:cubicBezTo>
                  <a:cubicBezTo>
                    <a:pt x="1992" y="281"/>
                    <a:pt x="1948" y="290"/>
                    <a:pt x="1906" y="309"/>
                  </a:cubicBezTo>
                  <a:lnTo>
                    <a:pt x="239" y="1309"/>
                  </a:lnTo>
                  <a:cubicBezTo>
                    <a:pt x="1" y="1428"/>
                    <a:pt x="1" y="1785"/>
                    <a:pt x="239" y="1904"/>
                  </a:cubicBezTo>
                  <a:lnTo>
                    <a:pt x="1906" y="2928"/>
                  </a:lnTo>
                  <a:cubicBezTo>
                    <a:pt x="1951" y="2948"/>
                    <a:pt x="1999" y="2958"/>
                    <a:pt x="2045" y="2958"/>
                  </a:cubicBezTo>
                  <a:cubicBezTo>
                    <a:pt x="2219" y="2958"/>
                    <a:pt x="2382" y="2825"/>
                    <a:pt x="2382" y="2619"/>
                  </a:cubicBezTo>
                  <a:lnTo>
                    <a:pt x="2382" y="2285"/>
                  </a:lnTo>
                  <a:cubicBezTo>
                    <a:pt x="3502" y="2285"/>
                    <a:pt x="4573" y="1880"/>
                    <a:pt x="5407" y="1142"/>
                  </a:cubicBezTo>
                  <a:cubicBezTo>
                    <a:pt x="5550" y="1023"/>
                    <a:pt x="5574" y="833"/>
                    <a:pt x="5478" y="713"/>
                  </a:cubicBezTo>
                  <a:lnTo>
                    <a:pt x="5097" y="142"/>
                  </a:lnTo>
                  <a:cubicBezTo>
                    <a:pt x="5044" y="49"/>
                    <a:pt x="4947" y="0"/>
                    <a:pt x="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71;p31">
              <a:extLst>
                <a:ext uri="{FF2B5EF4-FFF2-40B4-BE49-F238E27FC236}">
                  <a16:creationId xmlns:a16="http://schemas.microsoft.com/office/drawing/2014/main" id="{828F8D07-D137-7325-46DF-E9B97546DE4A}"/>
                </a:ext>
              </a:extLst>
            </p:cNvPr>
            <p:cNvSpPr/>
            <p:nvPr/>
          </p:nvSpPr>
          <p:spPr>
            <a:xfrm>
              <a:off x="4515800" y="2440150"/>
              <a:ext cx="76825" cy="136925"/>
            </a:xfrm>
            <a:custGeom>
              <a:avLst/>
              <a:gdLst/>
              <a:ahLst/>
              <a:cxnLst/>
              <a:rect l="l" t="t" r="r" b="b"/>
              <a:pathLst>
                <a:path w="3073" h="5477" extrusionOk="0">
                  <a:moveTo>
                    <a:pt x="1417" y="0"/>
                  </a:moveTo>
                  <a:cubicBezTo>
                    <a:pt x="1298" y="0"/>
                    <a:pt x="1179" y="60"/>
                    <a:pt x="1119" y="179"/>
                  </a:cubicBezTo>
                  <a:lnTo>
                    <a:pt x="95" y="1846"/>
                  </a:lnTo>
                  <a:cubicBezTo>
                    <a:pt x="0" y="2060"/>
                    <a:pt x="143" y="2322"/>
                    <a:pt x="405" y="2322"/>
                  </a:cubicBezTo>
                  <a:lnTo>
                    <a:pt x="762" y="2322"/>
                  </a:lnTo>
                  <a:cubicBezTo>
                    <a:pt x="762" y="3441"/>
                    <a:pt x="1167" y="4513"/>
                    <a:pt x="1905" y="5370"/>
                  </a:cubicBezTo>
                  <a:cubicBezTo>
                    <a:pt x="1961" y="5440"/>
                    <a:pt x="2049" y="5477"/>
                    <a:pt x="2140" y="5477"/>
                  </a:cubicBezTo>
                  <a:cubicBezTo>
                    <a:pt x="2206" y="5477"/>
                    <a:pt x="2274" y="5458"/>
                    <a:pt x="2334" y="5418"/>
                  </a:cubicBezTo>
                  <a:lnTo>
                    <a:pt x="2882" y="5061"/>
                  </a:lnTo>
                  <a:cubicBezTo>
                    <a:pt x="3048" y="4942"/>
                    <a:pt x="3072" y="4703"/>
                    <a:pt x="2929" y="4561"/>
                  </a:cubicBezTo>
                  <a:cubicBezTo>
                    <a:pt x="2382" y="3941"/>
                    <a:pt x="2072" y="3156"/>
                    <a:pt x="2072" y="2322"/>
                  </a:cubicBezTo>
                  <a:lnTo>
                    <a:pt x="2405" y="2322"/>
                  </a:lnTo>
                  <a:cubicBezTo>
                    <a:pt x="2643" y="2322"/>
                    <a:pt x="2810" y="2060"/>
                    <a:pt x="2715" y="1846"/>
                  </a:cubicBezTo>
                  <a:lnTo>
                    <a:pt x="1715" y="179"/>
                  </a:lnTo>
                  <a:cubicBezTo>
                    <a:pt x="1655" y="60"/>
                    <a:pt x="1536" y="0"/>
                    <a:pt x="1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72;p31">
              <a:extLst>
                <a:ext uri="{FF2B5EF4-FFF2-40B4-BE49-F238E27FC236}">
                  <a16:creationId xmlns:a16="http://schemas.microsoft.com/office/drawing/2014/main" id="{AE30EE18-699D-3BBB-1F30-2A89D048E09D}"/>
                </a:ext>
              </a:extLst>
            </p:cNvPr>
            <p:cNvSpPr/>
            <p:nvPr/>
          </p:nvSpPr>
          <p:spPr>
            <a:xfrm>
              <a:off x="4579500" y="2356950"/>
              <a:ext cx="139325" cy="73950"/>
            </a:xfrm>
            <a:custGeom>
              <a:avLst/>
              <a:gdLst/>
              <a:ahLst/>
              <a:cxnLst/>
              <a:rect l="l" t="t" r="r" b="b"/>
              <a:pathLst>
                <a:path w="5573" h="2958" extrusionOk="0">
                  <a:moveTo>
                    <a:pt x="3519" y="0"/>
                  </a:moveTo>
                  <a:cubicBezTo>
                    <a:pt x="3340" y="0"/>
                    <a:pt x="3191" y="133"/>
                    <a:pt x="3191" y="339"/>
                  </a:cubicBezTo>
                  <a:lnTo>
                    <a:pt x="3191" y="697"/>
                  </a:lnTo>
                  <a:cubicBezTo>
                    <a:pt x="2072" y="697"/>
                    <a:pt x="977" y="1101"/>
                    <a:pt x="143" y="1816"/>
                  </a:cubicBezTo>
                  <a:cubicBezTo>
                    <a:pt x="24" y="1935"/>
                    <a:pt x="0" y="2126"/>
                    <a:pt x="72" y="2268"/>
                  </a:cubicBezTo>
                  <a:lnTo>
                    <a:pt x="453" y="2816"/>
                  </a:lnTo>
                  <a:cubicBezTo>
                    <a:pt x="519" y="2909"/>
                    <a:pt x="622" y="2958"/>
                    <a:pt x="726" y="2958"/>
                  </a:cubicBezTo>
                  <a:cubicBezTo>
                    <a:pt x="808" y="2958"/>
                    <a:pt x="890" y="2927"/>
                    <a:pt x="953" y="2864"/>
                  </a:cubicBezTo>
                  <a:cubicBezTo>
                    <a:pt x="1572" y="2316"/>
                    <a:pt x="2358" y="2006"/>
                    <a:pt x="3191" y="2006"/>
                  </a:cubicBezTo>
                  <a:lnTo>
                    <a:pt x="3191" y="2340"/>
                  </a:lnTo>
                  <a:cubicBezTo>
                    <a:pt x="3191" y="2524"/>
                    <a:pt x="3333" y="2665"/>
                    <a:pt x="3508" y="2665"/>
                  </a:cubicBezTo>
                  <a:cubicBezTo>
                    <a:pt x="3559" y="2665"/>
                    <a:pt x="3613" y="2653"/>
                    <a:pt x="3668" y="2626"/>
                  </a:cubicBezTo>
                  <a:lnTo>
                    <a:pt x="5311" y="1649"/>
                  </a:lnTo>
                  <a:cubicBezTo>
                    <a:pt x="5573" y="1530"/>
                    <a:pt x="5573" y="1173"/>
                    <a:pt x="5311" y="1054"/>
                  </a:cubicBezTo>
                  <a:lnTo>
                    <a:pt x="3668" y="30"/>
                  </a:lnTo>
                  <a:cubicBezTo>
                    <a:pt x="3617" y="10"/>
                    <a:pt x="3567" y="0"/>
                    <a:pt x="3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73;p31">
              <a:extLst>
                <a:ext uri="{FF2B5EF4-FFF2-40B4-BE49-F238E27FC236}">
                  <a16:creationId xmlns:a16="http://schemas.microsoft.com/office/drawing/2014/main" id="{C26CC0D7-377F-0C98-E0BA-10ABD8109582}"/>
                </a:ext>
              </a:extLst>
            </p:cNvPr>
            <p:cNvSpPr/>
            <p:nvPr/>
          </p:nvSpPr>
          <p:spPr>
            <a:xfrm>
              <a:off x="4724750" y="2419525"/>
              <a:ext cx="77425" cy="136725"/>
            </a:xfrm>
            <a:custGeom>
              <a:avLst/>
              <a:gdLst/>
              <a:ahLst/>
              <a:cxnLst/>
              <a:rect l="l" t="t" r="r" b="b"/>
              <a:pathLst>
                <a:path w="3097" h="5469" extrusionOk="0">
                  <a:moveTo>
                    <a:pt x="916" y="0"/>
                  </a:moveTo>
                  <a:cubicBezTo>
                    <a:pt x="860" y="0"/>
                    <a:pt x="807" y="16"/>
                    <a:pt x="763" y="51"/>
                  </a:cubicBezTo>
                  <a:lnTo>
                    <a:pt x="191" y="432"/>
                  </a:lnTo>
                  <a:cubicBezTo>
                    <a:pt x="25" y="551"/>
                    <a:pt x="1" y="766"/>
                    <a:pt x="144" y="932"/>
                  </a:cubicBezTo>
                  <a:cubicBezTo>
                    <a:pt x="692" y="1551"/>
                    <a:pt x="1001" y="2337"/>
                    <a:pt x="1001" y="3171"/>
                  </a:cubicBezTo>
                  <a:lnTo>
                    <a:pt x="668" y="3171"/>
                  </a:lnTo>
                  <a:cubicBezTo>
                    <a:pt x="430" y="3171"/>
                    <a:pt x="263" y="3409"/>
                    <a:pt x="382" y="3647"/>
                  </a:cubicBezTo>
                  <a:lnTo>
                    <a:pt x="1358" y="5290"/>
                  </a:lnTo>
                  <a:cubicBezTo>
                    <a:pt x="1418" y="5409"/>
                    <a:pt x="1537" y="5469"/>
                    <a:pt x="1656" y="5469"/>
                  </a:cubicBezTo>
                  <a:cubicBezTo>
                    <a:pt x="1775" y="5469"/>
                    <a:pt x="1894" y="5409"/>
                    <a:pt x="1954" y="5290"/>
                  </a:cubicBezTo>
                  <a:lnTo>
                    <a:pt x="2978" y="3647"/>
                  </a:lnTo>
                  <a:cubicBezTo>
                    <a:pt x="3097" y="3409"/>
                    <a:pt x="2930" y="3147"/>
                    <a:pt x="2692" y="3147"/>
                  </a:cubicBezTo>
                  <a:lnTo>
                    <a:pt x="2335" y="3147"/>
                  </a:lnTo>
                  <a:cubicBezTo>
                    <a:pt x="2335" y="2052"/>
                    <a:pt x="1930" y="956"/>
                    <a:pt x="1192" y="123"/>
                  </a:cubicBezTo>
                  <a:cubicBezTo>
                    <a:pt x="1116" y="47"/>
                    <a:pt x="1012"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926033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70A2147-9D58-40AE-1E0E-262E68DDA34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5A91393-CD46-688E-9F59-CD046ACF30B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A4D7F30-EC3A-8858-EDF4-9A35E516CD21}"/>
              </a:ext>
            </a:extLst>
          </p:cNvPr>
          <p:cNvSpPr>
            <a:spLocks noGrp="1"/>
          </p:cNvSpPr>
          <p:nvPr>
            <p:ph type="dt" sz="half" idx="10"/>
          </p:nvPr>
        </p:nvSpPr>
        <p:spPr/>
        <p:txBody>
          <a:bodyPr/>
          <a:lstStyle/>
          <a:p>
            <a:fld id="{DD779CD4-88BC-43C5-9E95-600EC6027EB1}" type="datetimeFigureOut">
              <a:rPr lang="pt-BR" smtClean="0"/>
              <a:t>11/12/2024</a:t>
            </a:fld>
            <a:endParaRPr lang="pt-BR"/>
          </a:p>
        </p:txBody>
      </p:sp>
      <p:sp>
        <p:nvSpPr>
          <p:cNvPr id="5" name="Espaço Reservado para Rodapé 4">
            <a:extLst>
              <a:ext uri="{FF2B5EF4-FFF2-40B4-BE49-F238E27FC236}">
                <a16:creationId xmlns:a16="http://schemas.microsoft.com/office/drawing/2014/main" id="{B562BED1-3513-04FC-390B-882002BD2B1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1FAFE1F-91D3-2451-FDBC-D7C8F937996B}"/>
              </a:ext>
            </a:extLst>
          </p:cNvPr>
          <p:cNvSpPr>
            <a:spLocks noGrp="1"/>
          </p:cNvSpPr>
          <p:nvPr>
            <p:ph type="sldNum" sz="quarter" idx="12"/>
          </p:nvPr>
        </p:nvSpPr>
        <p:spPr/>
        <p:txBody>
          <a:bodyPr/>
          <a:lstStyle/>
          <a:p>
            <a:fld id="{A6A7165D-4594-443B-B76A-E9121E0C8026}" type="slidenum">
              <a:rPr lang="pt-BR" smtClean="0"/>
              <a:t>‹nº›</a:t>
            </a:fld>
            <a:endParaRPr lang="pt-BR"/>
          </a:p>
        </p:txBody>
      </p:sp>
    </p:spTree>
    <p:extLst>
      <p:ext uri="{BB962C8B-B14F-4D97-AF65-F5344CB8AC3E}">
        <p14:creationId xmlns:p14="http://schemas.microsoft.com/office/powerpoint/2010/main" val="773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grpSp>
        <p:nvGrpSpPr>
          <p:cNvPr id="6" name="Google Shape;450;p24">
            <a:extLst>
              <a:ext uri="{FF2B5EF4-FFF2-40B4-BE49-F238E27FC236}">
                <a16:creationId xmlns:a16="http://schemas.microsoft.com/office/drawing/2014/main" id="{DAE9B8F8-7A1C-6A7B-8126-204DCB44C19E}"/>
              </a:ext>
            </a:extLst>
          </p:cNvPr>
          <p:cNvGrpSpPr/>
          <p:nvPr userDrawn="1"/>
        </p:nvGrpSpPr>
        <p:grpSpPr>
          <a:xfrm>
            <a:off x="-1263" y="1352550"/>
            <a:ext cx="6557076" cy="5498451"/>
            <a:chOff x="3" y="1191900"/>
            <a:chExt cx="4147761" cy="3951664"/>
          </a:xfrm>
        </p:grpSpPr>
        <p:sp>
          <p:nvSpPr>
            <p:cNvPr id="7" name="Google Shape;451;p24">
              <a:extLst>
                <a:ext uri="{FF2B5EF4-FFF2-40B4-BE49-F238E27FC236}">
                  <a16:creationId xmlns:a16="http://schemas.microsoft.com/office/drawing/2014/main" id="{8C93B8F8-9529-7BB0-D88E-8B8643ACA4A6}"/>
                </a:ext>
              </a:extLst>
            </p:cNvPr>
            <p:cNvSpPr/>
            <p:nvPr/>
          </p:nvSpPr>
          <p:spPr>
            <a:xfrm>
              <a:off x="1938876" y="1554725"/>
              <a:ext cx="1514799" cy="2041743"/>
            </a:xfrm>
            <a:custGeom>
              <a:avLst/>
              <a:gdLst/>
              <a:ahLst/>
              <a:cxnLst/>
              <a:rect l="l" t="t" r="r" b="b"/>
              <a:pathLst>
                <a:path w="49114" h="66199" extrusionOk="0">
                  <a:moveTo>
                    <a:pt x="40434" y="0"/>
                  </a:moveTo>
                  <a:lnTo>
                    <a:pt x="34945" y="10013"/>
                  </a:lnTo>
                  <a:lnTo>
                    <a:pt x="34088" y="15990"/>
                  </a:lnTo>
                  <a:lnTo>
                    <a:pt x="23229" y="24967"/>
                  </a:lnTo>
                  <a:lnTo>
                    <a:pt x="0" y="29647"/>
                  </a:lnTo>
                  <a:lnTo>
                    <a:pt x="7132" y="58317"/>
                  </a:lnTo>
                  <a:lnTo>
                    <a:pt x="49113" y="66199"/>
                  </a:lnTo>
                  <a:lnTo>
                    <a:pt x="4043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2;p24">
              <a:extLst>
                <a:ext uri="{FF2B5EF4-FFF2-40B4-BE49-F238E27FC236}">
                  <a16:creationId xmlns:a16="http://schemas.microsoft.com/office/drawing/2014/main" id="{C42DBC8E-33E1-4E24-DC73-D72386998DAC}"/>
                </a:ext>
              </a:extLst>
            </p:cNvPr>
            <p:cNvSpPr/>
            <p:nvPr/>
          </p:nvSpPr>
          <p:spPr>
            <a:xfrm>
              <a:off x="1230501" y="2456576"/>
              <a:ext cx="893476" cy="474111"/>
            </a:xfrm>
            <a:custGeom>
              <a:avLst/>
              <a:gdLst/>
              <a:ahLst/>
              <a:cxnLst/>
              <a:rect l="l" t="t" r="r" b="b"/>
              <a:pathLst>
                <a:path w="28969" h="15372" extrusionOk="0">
                  <a:moveTo>
                    <a:pt x="3489" y="1"/>
                  </a:moveTo>
                  <a:lnTo>
                    <a:pt x="1" y="15372"/>
                  </a:lnTo>
                  <a:lnTo>
                    <a:pt x="1" y="15372"/>
                  </a:lnTo>
                  <a:lnTo>
                    <a:pt x="28969" y="11097"/>
                  </a:lnTo>
                  <a:lnTo>
                    <a:pt x="28969" y="4704"/>
                  </a:lnTo>
                  <a:lnTo>
                    <a:pt x="348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3;p24">
              <a:extLst>
                <a:ext uri="{FF2B5EF4-FFF2-40B4-BE49-F238E27FC236}">
                  <a16:creationId xmlns:a16="http://schemas.microsoft.com/office/drawing/2014/main" id="{863450C9-9747-8B6D-8C95-448199D43921}"/>
                </a:ext>
              </a:extLst>
            </p:cNvPr>
            <p:cNvSpPr/>
            <p:nvPr/>
          </p:nvSpPr>
          <p:spPr>
            <a:xfrm>
              <a:off x="1478377" y="2674351"/>
              <a:ext cx="1431092" cy="699940"/>
            </a:xfrm>
            <a:custGeom>
              <a:avLst/>
              <a:gdLst/>
              <a:ahLst/>
              <a:cxnLst/>
              <a:rect l="l" t="t" r="r" b="b"/>
              <a:pathLst>
                <a:path w="46400" h="22694" extrusionOk="0">
                  <a:moveTo>
                    <a:pt x="41851" y="0"/>
                  </a:moveTo>
                  <a:lnTo>
                    <a:pt x="7037" y="6620"/>
                  </a:lnTo>
                  <a:lnTo>
                    <a:pt x="1" y="16883"/>
                  </a:lnTo>
                  <a:lnTo>
                    <a:pt x="46399" y="22693"/>
                  </a:lnTo>
                  <a:lnTo>
                    <a:pt x="41851"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p24">
              <a:extLst>
                <a:ext uri="{FF2B5EF4-FFF2-40B4-BE49-F238E27FC236}">
                  <a16:creationId xmlns:a16="http://schemas.microsoft.com/office/drawing/2014/main" id="{D0300C3E-A0D3-FEAD-734B-850D322A5B8F}"/>
                </a:ext>
              </a:extLst>
            </p:cNvPr>
            <p:cNvSpPr/>
            <p:nvPr/>
          </p:nvSpPr>
          <p:spPr>
            <a:xfrm>
              <a:off x="2564596" y="3861892"/>
              <a:ext cx="1405369" cy="1281629"/>
            </a:xfrm>
            <a:custGeom>
              <a:avLst/>
              <a:gdLst/>
              <a:ahLst/>
              <a:cxnLst/>
              <a:rect l="l" t="t" r="r" b="b"/>
              <a:pathLst>
                <a:path w="45566" h="41554" extrusionOk="0">
                  <a:moveTo>
                    <a:pt x="38612" y="1"/>
                  </a:moveTo>
                  <a:lnTo>
                    <a:pt x="0" y="23968"/>
                  </a:lnTo>
                  <a:lnTo>
                    <a:pt x="0" y="41554"/>
                  </a:lnTo>
                  <a:lnTo>
                    <a:pt x="45565" y="41554"/>
                  </a:lnTo>
                  <a:lnTo>
                    <a:pt x="3861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5;p24">
              <a:extLst>
                <a:ext uri="{FF2B5EF4-FFF2-40B4-BE49-F238E27FC236}">
                  <a16:creationId xmlns:a16="http://schemas.microsoft.com/office/drawing/2014/main" id="{CF52ECBC-A087-C036-DB37-013E6B121C1F}"/>
                </a:ext>
              </a:extLst>
            </p:cNvPr>
            <p:cNvSpPr/>
            <p:nvPr/>
          </p:nvSpPr>
          <p:spPr>
            <a:xfrm>
              <a:off x="523636" y="3088559"/>
              <a:ext cx="2171034" cy="1476616"/>
            </a:xfrm>
            <a:custGeom>
              <a:avLst/>
              <a:gdLst/>
              <a:ahLst/>
              <a:cxnLst/>
              <a:rect l="l" t="t" r="r" b="b"/>
              <a:pathLst>
                <a:path w="70391" h="47876" extrusionOk="0">
                  <a:moveTo>
                    <a:pt x="11133" y="0"/>
                  </a:moveTo>
                  <a:lnTo>
                    <a:pt x="0" y="47875"/>
                  </a:lnTo>
                  <a:lnTo>
                    <a:pt x="0" y="47875"/>
                  </a:lnTo>
                  <a:lnTo>
                    <a:pt x="70390" y="30552"/>
                  </a:lnTo>
                  <a:lnTo>
                    <a:pt x="59413" y="11049"/>
                  </a:lnTo>
                  <a:lnTo>
                    <a:pt x="1113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6;p24">
              <a:extLst>
                <a:ext uri="{FF2B5EF4-FFF2-40B4-BE49-F238E27FC236}">
                  <a16:creationId xmlns:a16="http://schemas.microsoft.com/office/drawing/2014/main" id="{7B952346-EE5D-479B-89BC-A187BF68960D}"/>
                </a:ext>
              </a:extLst>
            </p:cNvPr>
            <p:cNvSpPr/>
            <p:nvPr/>
          </p:nvSpPr>
          <p:spPr>
            <a:xfrm>
              <a:off x="3" y="1191900"/>
              <a:ext cx="4147761" cy="3951664"/>
            </a:xfrm>
            <a:custGeom>
              <a:avLst/>
              <a:gdLst/>
              <a:ahLst/>
              <a:cxnLst/>
              <a:rect l="l" t="t" r="r" b="b"/>
              <a:pathLst>
                <a:path w="134482" h="128124" extrusionOk="0">
                  <a:moveTo>
                    <a:pt x="100155" y="1"/>
                  </a:moveTo>
                  <a:lnTo>
                    <a:pt x="90333" y="15003"/>
                  </a:lnTo>
                  <a:lnTo>
                    <a:pt x="90333" y="15003"/>
                  </a:lnTo>
                  <a:lnTo>
                    <a:pt x="97691" y="13371"/>
                  </a:lnTo>
                  <a:lnTo>
                    <a:pt x="97691" y="13371"/>
                  </a:lnTo>
                  <a:cubicBezTo>
                    <a:pt x="96786" y="29302"/>
                    <a:pt x="92833" y="35065"/>
                    <a:pt x="52542" y="37851"/>
                  </a:cubicBezTo>
                  <a:cubicBezTo>
                    <a:pt x="42077" y="38577"/>
                    <a:pt x="41970" y="41387"/>
                    <a:pt x="45160" y="43125"/>
                  </a:cubicBezTo>
                  <a:cubicBezTo>
                    <a:pt x="49709" y="45602"/>
                    <a:pt x="61329" y="47018"/>
                    <a:pt x="62865" y="47304"/>
                  </a:cubicBezTo>
                  <a:cubicBezTo>
                    <a:pt x="65199" y="47733"/>
                    <a:pt x="71259" y="48614"/>
                    <a:pt x="54971" y="50590"/>
                  </a:cubicBezTo>
                  <a:cubicBezTo>
                    <a:pt x="42291" y="52436"/>
                    <a:pt x="35183" y="54460"/>
                    <a:pt x="31349" y="56389"/>
                  </a:cubicBezTo>
                  <a:cubicBezTo>
                    <a:pt x="27277" y="58425"/>
                    <a:pt x="26908" y="64294"/>
                    <a:pt x="31004" y="66521"/>
                  </a:cubicBezTo>
                  <a:cubicBezTo>
                    <a:pt x="44779" y="74022"/>
                    <a:pt x="77736" y="72176"/>
                    <a:pt x="75140" y="81535"/>
                  </a:cubicBezTo>
                  <a:cubicBezTo>
                    <a:pt x="72140" y="92334"/>
                    <a:pt x="0" y="102704"/>
                    <a:pt x="0" y="102704"/>
                  </a:cubicBezTo>
                  <a:lnTo>
                    <a:pt x="0" y="128124"/>
                  </a:lnTo>
                  <a:lnTo>
                    <a:pt x="87904" y="128124"/>
                  </a:lnTo>
                  <a:cubicBezTo>
                    <a:pt x="87904" y="128124"/>
                    <a:pt x="134481" y="95822"/>
                    <a:pt x="118384" y="79225"/>
                  </a:cubicBezTo>
                  <a:cubicBezTo>
                    <a:pt x="102287" y="62639"/>
                    <a:pt x="62567" y="63770"/>
                    <a:pt x="54543" y="61604"/>
                  </a:cubicBezTo>
                  <a:cubicBezTo>
                    <a:pt x="46923" y="59544"/>
                    <a:pt x="72390" y="57020"/>
                    <a:pt x="83999" y="52317"/>
                  </a:cubicBezTo>
                  <a:cubicBezTo>
                    <a:pt x="103644" y="44363"/>
                    <a:pt x="67151" y="42363"/>
                    <a:pt x="67151" y="42363"/>
                  </a:cubicBezTo>
                  <a:cubicBezTo>
                    <a:pt x="66889" y="42280"/>
                    <a:pt x="66949" y="41887"/>
                    <a:pt x="67223" y="41887"/>
                  </a:cubicBezTo>
                  <a:cubicBezTo>
                    <a:pt x="67369" y="41888"/>
                    <a:pt x="67514" y="41888"/>
                    <a:pt x="67658" y="41888"/>
                  </a:cubicBezTo>
                  <a:cubicBezTo>
                    <a:pt x="106442" y="41888"/>
                    <a:pt x="103275" y="13372"/>
                    <a:pt x="103275" y="13371"/>
                  </a:cubicBezTo>
                  <a:lnTo>
                    <a:pt x="103275" y="13371"/>
                  </a:lnTo>
                  <a:lnTo>
                    <a:pt x="110311" y="15003"/>
                  </a:lnTo>
                  <a:lnTo>
                    <a:pt x="110311" y="15003"/>
                  </a:lnTo>
                  <a:lnTo>
                    <a:pt x="10015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ítulo 1">
            <a:extLst>
              <a:ext uri="{FF2B5EF4-FFF2-40B4-BE49-F238E27FC236}">
                <a16:creationId xmlns:a16="http://schemas.microsoft.com/office/drawing/2014/main" id="{2FD638A6-F36B-ED72-6302-B55FA932E6E8}"/>
              </a:ext>
            </a:extLst>
          </p:cNvPr>
          <p:cNvSpPr>
            <a:spLocks noGrp="1"/>
          </p:cNvSpPr>
          <p:nvPr>
            <p:ph type="title"/>
          </p:nvPr>
        </p:nvSpPr>
        <p:spPr>
          <a:xfrm>
            <a:off x="212436" y="284741"/>
            <a:ext cx="11720946" cy="891020"/>
          </a:xfrm>
        </p:spPr>
        <p:txBody>
          <a:bodyPr/>
          <a:lstStyle/>
          <a:p>
            <a:r>
              <a:rPr lang="pt-BR" dirty="0"/>
              <a:t>Clique para editar o título Mestre</a:t>
            </a:r>
          </a:p>
        </p:txBody>
      </p:sp>
      <p:sp>
        <p:nvSpPr>
          <p:cNvPr id="4" name="Espaço Reservado para Rodapé 3">
            <a:extLst>
              <a:ext uri="{FF2B5EF4-FFF2-40B4-BE49-F238E27FC236}">
                <a16:creationId xmlns:a16="http://schemas.microsoft.com/office/drawing/2014/main" id="{27DAC1B8-DF1E-B106-BBF2-F2702A786BAB}"/>
              </a:ext>
            </a:extLst>
          </p:cNvPr>
          <p:cNvSpPr>
            <a:spLocks noGrp="1"/>
          </p:cNvSpPr>
          <p:nvPr>
            <p:ph type="ftr" sz="quarter" idx="11"/>
          </p:nvPr>
        </p:nvSpPr>
        <p:spPr>
          <a:xfrm>
            <a:off x="88800" y="6408000"/>
            <a:ext cx="4114800" cy="365125"/>
          </a:xfrm>
        </p:spPr>
        <p:txBody>
          <a:bodyPr/>
          <a:lstStyle>
            <a:lvl1pPr algn="l">
              <a:defRPr>
                <a:solidFill>
                  <a:srgbClr val="0070C0"/>
                </a:solidFill>
              </a:defRPr>
            </a:lvl1pPr>
          </a:lstStyle>
          <a:p>
            <a:r>
              <a:rPr lang="pt-BR"/>
              <a:t>PUC-Rio - INF 1514</a:t>
            </a:r>
            <a:endParaRPr lang="pt-BR" dirty="0"/>
          </a:p>
        </p:txBody>
      </p:sp>
      <p:sp>
        <p:nvSpPr>
          <p:cNvPr id="5" name="Espaço Reservado para Número de Slide 4">
            <a:extLst>
              <a:ext uri="{FF2B5EF4-FFF2-40B4-BE49-F238E27FC236}">
                <a16:creationId xmlns:a16="http://schemas.microsoft.com/office/drawing/2014/main" id="{06FB1C4E-505E-6C96-80A2-9DB853AB9422}"/>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cxnSp>
        <p:nvCxnSpPr>
          <p:cNvPr id="14" name="Google Shape;459;p24">
            <a:extLst>
              <a:ext uri="{FF2B5EF4-FFF2-40B4-BE49-F238E27FC236}">
                <a16:creationId xmlns:a16="http://schemas.microsoft.com/office/drawing/2014/main" id="{26925EDF-6FD6-4953-B81F-03591C77EF25}"/>
              </a:ext>
            </a:extLst>
          </p:cNvPr>
          <p:cNvCxnSpPr>
            <a:cxnSpLocks/>
          </p:cNvCxnSpPr>
          <p:nvPr/>
        </p:nvCxnSpPr>
        <p:spPr>
          <a:xfrm flipH="1">
            <a:off x="2817608" y="3064827"/>
            <a:ext cx="3703365" cy="0"/>
          </a:xfrm>
          <a:prstGeom prst="straightConnector1">
            <a:avLst/>
          </a:prstGeom>
          <a:noFill/>
          <a:ln w="19050" cap="flat" cmpd="sng">
            <a:solidFill>
              <a:srgbClr val="002060"/>
            </a:solidFill>
            <a:prstDash val="solid"/>
            <a:round/>
            <a:headEnd type="none" w="med" len="med"/>
            <a:tailEnd type="oval" w="med" len="med"/>
          </a:ln>
        </p:spPr>
      </p:cxnSp>
      <p:sp>
        <p:nvSpPr>
          <p:cNvPr id="15" name="Google Shape;460;p24">
            <a:extLst>
              <a:ext uri="{FF2B5EF4-FFF2-40B4-BE49-F238E27FC236}">
                <a16:creationId xmlns:a16="http://schemas.microsoft.com/office/drawing/2014/main" id="{742D9DA3-3C5B-8F5B-5D60-03B0DDB2A52E}"/>
              </a:ext>
            </a:extLst>
          </p:cNvPr>
          <p:cNvSpPr/>
          <p:nvPr/>
        </p:nvSpPr>
        <p:spPr>
          <a:xfrm>
            <a:off x="6480000" y="2842625"/>
            <a:ext cx="447498" cy="447498"/>
          </a:xfrm>
          <a:custGeom>
            <a:avLst/>
            <a:gdLst/>
            <a:ahLst/>
            <a:cxnLst/>
            <a:rect l="l" t="t" r="r" b="b"/>
            <a:pathLst>
              <a:path w="18444" h="18444" extrusionOk="0">
                <a:moveTo>
                  <a:pt x="9216" y="0"/>
                </a:moveTo>
                <a:cubicBezTo>
                  <a:pt x="4132" y="0"/>
                  <a:pt x="1" y="4132"/>
                  <a:pt x="1" y="9228"/>
                </a:cubicBezTo>
                <a:cubicBezTo>
                  <a:pt x="1" y="14312"/>
                  <a:pt x="4132" y="18443"/>
                  <a:pt x="9216" y="18443"/>
                </a:cubicBezTo>
                <a:cubicBezTo>
                  <a:pt x="14312" y="18443"/>
                  <a:pt x="18443" y="14312"/>
                  <a:pt x="18443" y="9228"/>
                </a:cubicBezTo>
                <a:cubicBezTo>
                  <a:pt x="18443" y="4132"/>
                  <a:pt x="14312" y="0"/>
                  <a:pt x="9216" y="0"/>
                </a:cubicBez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03</a:t>
            </a:r>
            <a:endParaRPr dirty="0">
              <a:solidFill>
                <a:srgbClr val="FFFFFF"/>
              </a:solidFill>
            </a:endParaRPr>
          </a:p>
        </p:txBody>
      </p:sp>
      <p:sp>
        <p:nvSpPr>
          <p:cNvPr id="18" name="Google Shape;463;p24">
            <a:extLst>
              <a:ext uri="{FF2B5EF4-FFF2-40B4-BE49-F238E27FC236}">
                <a16:creationId xmlns:a16="http://schemas.microsoft.com/office/drawing/2014/main" id="{2E37F15C-99D8-A6CD-F144-241ADBC834EA}"/>
              </a:ext>
            </a:extLst>
          </p:cNvPr>
          <p:cNvSpPr/>
          <p:nvPr/>
        </p:nvSpPr>
        <p:spPr>
          <a:xfrm rot="8100000">
            <a:off x="2739609" y="2709532"/>
            <a:ext cx="229103" cy="229103"/>
          </a:xfrm>
          <a:prstGeom prst="teardrop">
            <a:avLst>
              <a:gd name="adj" fmla="val 100000"/>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465;p24">
            <a:extLst>
              <a:ext uri="{FF2B5EF4-FFF2-40B4-BE49-F238E27FC236}">
                <a16:creationId xmlns:a16="http://schemas.microsoft.com/office/drawing/2014/main" id="{BA979C48-A676-385C-887F-D1346A97C4E1}"/>
              </a:ext>
            </a:extLst>
          </p:cNvPr>
          <p:cNvCxnSpPr>
            <a:cxnSpLocks/>
          </p:cNvCxnSpPr>
          <p:nvPr userDrawn="1"/>
        </p:nvCxnSpPr>
        <p:spPr>
          <a:xfrm flipH="1">
            <a:off x="3599163" y="4372837"/>
            <a:ext cx="2921810" cy="0"/>
          </a:xfrm>
          <a:prstGeom prst="straightConnector1">
            <a:avLst/>
          </a:prstGeom>
          <a:noFill/>
          <a:ln w="19050" cap="flat" cmpd="sng">
            <a:solidFill>
              <a:schemeClr val="accent2"/>
            </a:solidFill>
            <a:prstDash val="solid"/>
            <a:round/>
            <a:headEnd type="none" w="med" len="med"/>
            <a:tailEnd type="oval" w="med" len="med"/>
          </a:ln>
        </p:spPr>
      </p:cxnSp>
      <p:sp>
        <p:nvSpPr>
          <p:cNvPr id="21" name="Google Shape;466;p24">
            <a:extLst>
              <a:ext uri="{FF2B5EF4-FFF2-40B4-BE49-F238E27FC236}">
                <a16:creationId xmlns:a16="http://schemas.microsoft.com/office/drawing/2014/main" id="{7F42BD03-1187-654E-F522-8DE135504E43}"/>
              </a:ext>
            </a:extLst>
          </p:cNvPr>
          <p:cNvSpPr/>
          <p:nvPr userDrawn="1"/>
        </p:nvSpPr>
        <p:spPr>
          <a:xfrm>
            <a:off x="6480000" y="4149075"/>
            <a:ext cx="447498" cy="447498"/>
          </a:xfrm>
          <a:custGeom>
            <a:avLst/>
            <a:gdLst/>
            <a:ahLst/>
            <a:cxnLst/>
            <a:rect l="l" t="t" r="r" b="b"/>
            <a:pathLst>
              <a:path w="18444" h="18444" extrusionOk="0">
                <a:moveTo>
                  <a:pt x="9216" y="0"/>
                </a:moveTo>
                <a:cubicBezTo>
                  <a:pt x="4132" y="0"/>
                  <a:pt x="1" y="4132"/>
                  <a:pt x="1" y="9228"/>
                </a:cubicBezTo>
                <a:cubicBezTo>
                  <a:pt x="1" y="14312"/>
                  <a:pt x="4132" y="18443"/>
                  <a:pt x="9216" y="18443"/>
                </a:cubicBezTo>
                <a:cubicBezTo>
                  <a:pt x="14312" y="18443"/>
                  <a:pt x="18443" y="14312"/>
                  <a:pt x="18443" y="9228"/>
                </a:cubicBezTo>
                <a:cubicBezTo>
                  <a:pt x="18443" y="4132"/>
                  <a:pt x="14312" y="0"/>
                  <a:pt x="9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02</a:t>
            </a:r>
            <a:endParaRPr dirty="0">
              <a:solidFill>
                <a:srgbClr val="FFFFFF"/>
              </a:solidFill>
            </a:endParaRPr>
          </a:p>
        </p:txBody>
      </p:sp>
      <p:sp>
        <p:nvSpPr>
          <p:cNvPr id="24" name="Google Shape;469;p24">
            <a:extLst>
              <a:ext uri="{FF2B5EF4-FFF2-40B4-BE49-F238E27FC236}">
                <a16:creationId xmlns:a16="http://schemas.microsoft.com/office/drawing/2014/main" id="{60179830-F31E-1302-D550-F5A102A4F5CB}"/>
              </a:ext>
            </a:extLst>
          </p:cNvPr>
          <p:cNvSpPr/>
          <p:nvPr userDrawn="1"/>
        </p:nvSpPr>
        <p:spPr>
          <a:xfrm rot="8100000">
            <a:off x="3524797" y="3978224"/>
            <a:ext cx="229103" cy="229103"/>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471;p24">
            <a:extLst>
              <a:ext uri="{FF2B5EF4-FFF2-40B4-BE49-F238E27FC236}">
                <a16:creationId xmlns:a16="http://schemas.microsoft.com/office/drawing/2014/main" id="{D0511E8D-738E-2421-707D-8119A6776486}"/>
              </a:ext>
            </a:extLst>
          </p:cNvPr>
          <p:cNvCxnSpPr>
            <a:cxnSpLocks/>
          </p:cNvCxnSpPr>
          <p:nvPr userDrawn="1"/>
        </p:nvCxnSpPr>
        <p:spPr>
          <a:xfrm flipH="1">
            <a:off x="3812463" y="5774563"/>
            <a:ext cx="2708510" cy="0"/>
          </a:xfrm>
          <a:prstGeom prst="straightConnector1">
            <a:avLst/>
          </a:prstGeom>
          <a:noFill/>
          <a:ln w="19050" cap="flat" cmpd="sng">
            <a:solidFill>
              <a:srgbClr val="0070C0"/>
            </a:solidFill>
            <a:prstDash val="solid"/>
            <a:round/>
            <a:headEnd type="none" w="med" len="med"/>
            <a:tailEnd type="oval" w="med" len="med"/>
          </a:ln>
        </p:spPr>
      </p:cxnSp>
      <p:sp>
        <p:nvSpPr>
          <p:cNvPr id="27" name="Google Shape;472;p24">
            <a:extLst>
              <a:ext uri="{FF2B5EF4-FFF2-40B4-BE49-F238E27FC236}">
                <a16:creationId xmlns:a16="http://schemas.microsoft.com/office/drawing/2014/main" id="{0FFD3AE9-6B7A-14F8-E623-D9FF9BA87F72}"/>
              </a:ext>
            </a:extLst>
          </p:cNvPr>
          <p:cNvSpPr/>
          <p:nvPr userDrawn="1"/>
        </p:nvSpPr>
        <p:spPr>
          <a:xfrm>
            <a:off x="6480000" y="5550813"/>
            <a:ext cx="447498" cy="447498"/>
          </a:xfrm>
          <a:custGeom>
            <a:avLst/>
            <a:gdLst/>
            <a:ahLst/>
            <a:cxnLst/>
            <a:rect l="l" t="t" r="r" b="b"/>
            <a:pathLst>
              <a:path w="18444" h="18444" extrusionOk="0">
                <a:moveTo>
                  <a:pt x="9216" y="0"/>
                </a:moveTo>
                <a:cubicBezTo>
                  <a:pt x="4132" y="0"/>
                  <a:pt x="1" y="4132"/>
                  <a:pt x="1" y="9228"/>
                </a:cubicBezTo>
                <a:cubicBezTo>
                  <a:pt x="1" y="14312"/>
                  <a:pt x="4132" y="18443"/>
                  <a:pt x="9216" y="18443"/>
                </a:cubicBezTo>
                <a:cubicBezTo>
                  <a:pt x="14312" y="18443"/>
                  <a:pt x="18443" y="14312"/>
                  <a:pt x="18443" y="9228"/>
                </a:cubicBezTo>
                <a:cubicBezTo>
                  <a:pt x="18443" y="4132"/>
                  <a:pt x="14312" y="0"/>
                  <a:pt x="9216" y="0"/>
                </a:cubicBezTo>
                <a:close/>
              </a:path>
            </a:pathLst>
          </a:cu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01</a:t>
            </a:r>
            <a:endParaRPr dirty="0">
              <a:solidFill>
                <a:srgbClr val="FFFFFF"/>
              </a:solidFill>
            </a:endParaRPr>
          </a:p>
        </p:txBody>
      </p:sp>
      <p:sp>
        <p:nvSpPr>
          <p:cNvPr id="30" name="Google Shape;475;p24">
            <a:extLst>
              <a:ext uri="{FF2B5EF4-FFF2-40B4-BE49-F238E27FC236}">
                <a16:creationId xmlns:a16="http://schemas.microsoft.com/office/drawing/2014/main" id="{8A157BD6-D0D8-BA58-0072-BC581D49C3C3}"/>
              </a:ext>
            </a:extLst>
          </p:cNvPr>
          <p:cNvSpPr/>
          <p:nvPr userDrawn="1"/>
        </p:nvSpPr>
        <p:spPr>
          <a:xfrm rot="8100000">
            <a:off x="3708172" y="5379574"/>
            <a:ext cx="229103" cy="229103"/>
          </a:xfrm>
          <a:prstGeom prst="teardrop">
            <a:avLst>
              <a:gd name="adj" fmla="val 10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477;p24">
            <a:extLst>
              <a:ext uri="{FF2B5EF4-FFF2-40B4-BE49-F238E27FC236}">
                <a16:creationId xmlns:a16="http://schemas.microsoft.com/office/drawing/2014/main" id="{480505B7-17B6-AC44-2EF5-E7271CFA4334}"/>
              </a:ext>
            </a:extLst>
          </p:cNvPr>
          <p:cNvCxnSpPr>
            <a:cxnSpLocks/>
          </p:cNvCxnSpPr>
          <p:nvPr userDrawn="1"/>
        </p:nvCxnSpPr>
        <p:spPr>
          <a:xfrm flipH="1" flipV="1">
            <a:off x="4885488" y="1934488"/>
            <a:ext cx="1625347" cy="25424"/>
          </a:xfrm>
          <a:prstGeom prst="straightConnector1">
            <a:avLst/>
          </a:prstGeom>
          <a:noFill/>
          <a:ln w="19050" cap="flat" cmpd="sng">
            <a:solidFill>
              <a:srgbClr val="00B050"/>
            </a:solidFill>
            <a:prstDash val="solid"/>
            <a:round/>
            <a:headEnd type="none" w="med" len="med"/>
            <a:tailEnd type="oval" w="med" len="med"/>
          </a:ln>
        </p:spPr>
      </p:cxnSp>
      <p:sp>
        <p:nvSpPr>
          <p:cNvPr id="33" name="Google Shape;478;p24">
            <a:extLst>
              <a:ext uri="{FF2B5EF4-FFF2-40B4-BE49-F238E27FC236}">
                <a16:creationId xmlns:a16="http://schemas.microsoft.com/office/drawing/2014/main" id="{E3CA324B-7D14-1283-2AAB-32E47724FF92}"/>
              </a:ext>
            </a:extLst>
          </p:cNvPr>
          <p:cNvSpPr/>
          <p:nvPr userDrawn="1"/>
        </p:nvSpPr>
        <p:spPr>
          <a:xfrm>
            <a:off x="6480000" y="1736163"/>
            <a:ext cx="447498" cy="447498"/>
          </a:xfrm>
          <a:custGeom>
            <a:avLst/>
            <a:gdLst/>
            <a:ahLst/>
            <a:cxnLst/>
            <a:rect l="l" t="t" r="r" b="b"/>
            <a:pathLst>
              <a:path w="18444" h="18444" extrusionOk="0">
                <a:moveTo>
                  <a:pt x="9216" y="0"/>
                </a:moveTo>
                <a:cubicBezTo>
                  <a:pt x="4132" y="0"/>
                  <a:pt x="1" y="4132"/>
                  <a:pt x="1" y="9228"/>
                </a:cubicBezTo>
                <a:cubicBezTo>
                  <a:pt x="1" y="14312"/>
                  <a:pt x="4132" y="18443"/>
                  <a:pt x="9216" y="18443"/>
                </a:cubicBezTo>
                <a:cubicBezTo>
                  <a:pt x="14312" y="18443"/>
                  <a:pt x="18443" y="14312"/>
                  <a:pt x="18443" y="9228"/>
                </a:cubicBezTo>
                <a:cubicBezTo>
                  <a:pt x="18443" y="4132"/>
                  <a:pt x="14312" y="0"/>
                  <a:pt x="9216" y="0"/>
                </a:cubicBezTo>
                <a:close/>
              </a:path>
            </a:pathLst>
          </a:cu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700" dirty="0">
                <a:solidFill>
                  <a:schemeClr val="lt1"/>
                </a:solidFill>
                <a:latin typeface="Fira Sans Extra Condensed Medium"/>
                <a:ea typeface="Fira Sans Extra Condensed Medium"/>
                <a:cs typeface="Fira Sans Extra Condensed Medium"/>
                <a:sym typeface="Fira Sans Extra Condensed Medium"/>
              </a:rPr>
              <a:t>04</a:t>
            </a:r>
            <a:endParaRPr dirty="0">
              <a:solidFill>
                <a:schemeClr val="lt1"/>
              </a:solidFill>
            </a:endParaRPr>
          </a:p>
        </p:txBody>
      </p:sp>
      <p:sp>
        <p:nvSpPr>
          <p:cNvPr id="36" name="Google Shape;481;p24">
            <a:extLst>
              <a:ext uri="{FF2B5EF4-FFF2-40B4-BE49-F238E27FC236}">
                <a16:creationId xmlns:a16="http://schemas.microsoft.com/office/drawing/2014/main" id="{5EBEAD1B-E60E-DFBF-4FD0-0D06283E827B}"/>
              </a:ext>
            </a:extLst>
          </p:cNvPr>
          <p:cNvSpPr/>
          <p:nvPr userDrawn="1"/>
        </p:nvSpPr>
        <p:spPr>
          <a:xfrm rot="8100000">
            <a:off x="4789222" y="1536999"/>
            <a:ext cx="229103" cy="229103"/>
          </a:xfrm>
          <a:prstGeom prst="teardrop">
            <a:avLst>
              <a:gd name="adj" fmla="val 10000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Espaço Reservado para Texto 44">
            <a:extLst>
              <a:ext uri="{FF2B5EF4-FFF2-40B4-BE49-F238E27FC236}">
                <a16:creationId xmlns:a16="http://schemas.microsoft.com/office/drawing/2014/main" id="{A302B472-2A70-2068-85B2-3F4D13ED3B3A}"/>
              </a:ext>
            </a:extLst>
          </p:cNvPr>
          <p:cNvSpPr>
            <a:spLocks noGrp="1"/>
          </p:cNvSpPr>
          <p:nvPr>
            <p:ph type="body" sz="quarter" idx="13"/>
          </p:nvPr>
        </p:nvSpPr>
        <p:spPr>
          <a:xfrm>
            <a:off x="7078486" y="5560662"/>
            <a:ext cx="1227314" cy="432000"/>
          </a:xfrm>
        </p:spPr>
        <p:txBody>
          <a:bodyPr anchor="ctr">
            <a:normAutofit/>
          </a:bodyPr>
          <a:lstStyle>
            <a:lvl1pPr marL="0" indent="0">
              <a:buNone/>
              <a:defRPr sz="2000" baseline="0">
                <a:solidFill>
                  <a:srgbClr val="0070C0"/>
                </a:solidFill>
              </a:defRPr>
            </a:lvl1pPr>
          </a:lstStyle>
          <a:p>
            <a:pPr lvl="0"/>
            <a:endParaRPr lang="pt-BR" dirty="0"/>
          </a:p>
        </p:txBody>
      </p:sp>
      <p:sp>
        <p:nvSpPr>
          <p:cNvPr id="46" name="Espaço Reservado para Texto 44">
            <a:extLst>
              <a:ext uri="{FF2B5EF4-FFF2-40B4-BE49-F238E27FC236}">
                <a16:creationId xmlns:a16="http://schemas.microsoft.com/office/drawing/2014/main" id="{7657F1DD-88AF-64C5-BB79-29C1437D0EAC}"/>
              </a:ext>
            </a:extLst>
          </p:cNvPr>
          <p:cNvSpPr>
            <a:spLocks noGrp="1"/>
          </p:cNvSpPr>
          <p:nvPr>
            <p:ph type="body" sz="quarter" idx="14"/>
          </p:nvPr>
        </p:nvSpPr>
        <p:spPr>
          <a:xfrm>
            <a:off x="7078486" y="4158621"/>
            <a:ext cx="1227314" cy="432000"/>
          </a:xfrm>
        </p:spPr>
        <p:txBody>
          <a:bodyPr anchor="ctr">
            <a:normAutofit/>
          </a:bodyPr>
          <a:lstStyle>
            <a:lvl1pPr marL="0" indent="0">
              <a:buNone/>
              <a:defRPr sz="2000" baseline="0">
                <a:solidFill>
                  <a:schemeClr val="accent2"/>
                </a:solidFill>
              </a:defRPr>
            </a:lvl1pPr>
          </a:lstStyle>
          <a:p>
            <a:pPr lvl="0"/>
            <a:endParaRPr lang="pt-BR" dirty="0"/>
          </a:p>
        </p:txBody>
      </p:sp>
      <p:sp>
        <p:nvSpPr>
          <p:cNvPr id="47" name="Espaço Reservado para Texto 44">
            <a:extLst>
              <a:ext uri="{FF2B5EF4-FFF2-40B4-BE49-F238E27FC236}">
                <a16:creationId xmlns:a16="http://schemas.microsoft.com/office/drawing/2014/main" id="{B816E249-4596-1B0A-29A0-193E7FBDC01D}"/>
              </a:ext>
            </a:extLst>
          </p:cNvPr>
          <p:cNvSpPr>
            <a:spLocks noGrp="1"/>
          </p:cNvSpPr>
          <p:nvPr>
            <p:ph type="body" sz="quarter" idx="15"/>
          </p:nvPr>
        </p:nvSpPr>
        <p:spPr>
          <a:xfrm>
            <a:off x="7078486" y="2840828"/>
            <a:ext cx="1227314" cy="432000"/>
          </a:xfrm>
        </p:spPr>
        <p:txBody>
          <a:bodyPr anchor="ctr">
            <a:normAutofit/>
          </a:bodyPr>
          <a:lstStyle>
            <a:lvl1pPr marL="0" indent="0">
              <a:buNone/>
              <a:defRPr sz="2000" baseline="0">
                <a:solidFill>
                  <a:srgbClr val="002060"/>
                </a:solidFill>
              </a:defRPr>
            </a:lvl1pPr>
          </a:lstStyle>
          <a:p>
            <a:pPr lvl="0"/>
            <a:endParaRPr lang="pt-BR" dirty="0"/>
          </a:p>
        </p:txBody>
      </p:sp>
      <p:sp>
        <p:nvSpPr>
          <p:cNvPr id="48" name="Espaço Reservado para Texto 44">
            <a:extLst>
              <a:ext uri="{FF2B5EF4-FFF2-40B4-BE49-F238E27FC236}">
                <a16:creationId xmlns:a16="http://schemas.microsoft.com/office/drawing/2014/main" id="{D78F4635-3F19-7A3B-BD43-B8739B4FFC5F}"/>
              </a:ext>
            </a:extLst>
          </p:cNvPr>
          <p:cNvSpPr>
            <a:spLocks noGrp="1"/>
          </p:cNvSpPr>
          <p:nvPr>
            <p:ph type="body" sz="quarter" idx="16"/>
          </p:nvPr>
        </p:nvSpPr>
        <p:spPr>
          <a:xfrm>
            <a:off x="7078486" y="1718488"/>
            <a:ext cx="1227314" cy="432000"/>
          </a:xfrm>
        </p:spPr>
        <p:txBody>
          <a:bodyPr anchor="ctr">
            <a:normAutofit/>
          </a:bodyPr>
          <a:lstStyle>
            <a:lvl1pPr marL="0" indent="0">
              <a:buNone/>
              <a:defRPr sz="2000" baseline="0">
                <a:solidFill>
                  <a:srgbClr val="00B050"/>
                </a:solidFill>
              </a:defRPr>
            </a:lvl1pPr>
          </a:lstStyle>
          <a:p>
            <a:pPr lvl="0"/>
            <a:endParaRPr lang="pt-BR" dirty="0"/>
          </a:p>
        </p:txBody>
      </p:sp>
      <p:sp>
        <p:nvSpPr>
          <p:cNvPr id="49" name="Espaço Reservado para Texto 44">
            <a:extLst>
              <a:ext uri="{FF2B5EF4-FFF2-40B4-BE49-F238E27FC236}">
                <a16:creationId xmlns:a16="http://schemas.microsoft.com/office/drawing/2014/main" id="{3E98E339-87B8-F571-BFB5-C86C50C253D8}"/>
              </a:ext>
            </a:extLst>
          </p:cNvPr>
          <p:cNvSpPr>
            <a:spLocks noGrp="1"/>
          </p:cNvSpPr>
          <p:nvPr>
            <p:ph type="body" sz="quarter" idx="17"/>
          </p:nvPr>
        </p:nvSpPr>
        <p:spPr>
          <a:xfrm>
            <a:off x="8610599" y="5351590"/>
            <a:ext cx="3133725" cy="845943"/>
          </a:xfrm>
        </p:spPr>
        <p:txBody>
          <a:bodyPr anchor="ctr">
            <a:normAutofit/>
          </a:bodyPr>
          <a:lstStyle>
            <a:lvl1pPr marL="0" indent="0" algn="r">
              <a:buNone/>
              <a:defRPr sz="1400" baseline="0">
                <a:solidFill>
                  <a:schemeClr val="tx1"/>
                </a:solidFill>
              </a:defRPr>
            </a:lvl1pPr>
          </a:lstStyle>
          <a:p>
            <a:pPr lvl="0"/>
            <a:endParaRPr lang="pt-BR" dirty="0"/>
          </a:p>
        </p:txBody>
      </p:sp>
      <p:sp>
        <p:nvSpPr>
          <p:cNvPr id="50" name="Espaço Reservado para Texto 44">
            <a:extLst>
              <a:ext uri="{FF2B5EF4-FFF2-40B4-BE49-F238E27FC236}">
                <a16:creationId xmlns:a16="http://schemas.microsoft.com/office/drawing/2014/main" id="{39CBE4C8-CC17-0538-B379-BB154F4A0821}"/>
              </a:ext>
            </a:extLst>
          </p:cNvPr>
          <p:cNvSpPr>
            <a:spLocks noGrp="1"/>
          </p:cNvSpPr>
          <p:nvPr>
            <p:ph type="body" sz="quarter" idx="18"/>
          </p:nvPr>
        </p:nvSpPr>
        <p:spPr>
          <a:xfrm>
            <a:off x="8610599" y="3956483"/>
            <a:ext cx="3133725" cy="865408"/>
          </a:xfrm>
        </p:spPr>
        <p:txBody>
          <a:bodyPr anchor="ctr">
            <a:normAutofit/>
          </a:bodyPr>
          <a:lstStyle>
            <a:lvl1pPr marL="0" indent="0" algn="r">
              <a:buNone/>
              <a:defRPr sz="1400" baseline="0">
                <a:solidFill>
                  <a:schemeClr val="tx1"/>
                </a:solidFill>
              </a:defRPr>
            </a:lvl1pPr>
          </a:lstStyle>
          <a:p>
            <a:pPr lvl="0"/>
            <a:endParaRPr lang="pt-BR" dirty="0"/>
          </a:p>
        </p:txBody>
      </p:sp>
      <p:sp>
        <p:nvSpPr>
          <p:cNvPr id="51" name="Espaço Reservado para Texto 44">
            <a:extLst>
              <a:ext uri="{FF2B5EF4-FFF2-40B4-BE49-F238E27FC236}">
                <a16:creationId xmlns:a16="http://schemas.microsoft.com/office/drawing/2014/main" id="{F168F395-BDBE-65BD-3F16-29F643F3F3E3}"/>
              </a:ext>
            </a:extLst>
          </p:cNvPr>
          <p:cNvSpPr>
            <a:spLocks noGrp="1"/>
          </p:cNvSpPr>
          <p:nvPr>
            <p:ph type="body" sz="quarter" idx="19"/>
          </p:nvPr>
        </p:nvSpPr>
        <p:spPr>
          <a:xfrm>
            <a:off x="8610599" y="2632123"/>
            <a:ext cx="3133725" cy="865407"/>
          </a:xfrm>
        </p:spPr>
        <p:txBody>
          <a:bodyPr anchor="ctr">
            <a:normAutofit/>
          </a:bodyPr>
          <a:lstStyle>
            <a:lvl1pPr marL="0" indent="0" algn="r">
              <a:buNone/>
              <a:defRPr sz="1400" baseline="0">
                <a:solidFill>
                  <a:schemeClr val="tx1"/>
                </a:solidFill>
              </a:defRPr>
            </a:lvl1pPr>
          </a:lstStyle>
          <a:p>
            <a:pPr lvl="0"/>
            <a:endParaRPr lang="pt-BR" dirty="0"/>
          </a:p>
        </p:txBody>
      </p:sp>
      <p:sp>
        <p:nvSpPr>
          <p:cNvPr id="52" name="Espaço Reservado para Texto 44">
            <a:extLst>
              <a:ext uri="{FF2B5EF4-FFF2-40B4-BE49-F238E27FC236}">
                <a16:creationId xmlns:a16="http://schemas.microsoft.com/office/drawing/2014/main" id="{CC2AFD70-7179-7A87-8CC2-D2B39D7B0B9C}"/>
              </a:ext>
            </a:extLst>
          </p:cNvPr>
          <p:cNvSpPr>
            <a:spLocks noGrp="1"/>
          </p:cNvSpPr>
          <p:nvPr>
            <p:ph type="body" sz="quarter" idx="20"/>
          </p:nvPr>
        </p:nvSpPr>
        <p:spPr>
          <a:xfrm>
            <a:off x="8609188" y="1458432"/>
            <a:ext cx="3133725" cy="891019"/>
          </a:xfrm>
        </p:spPr>
        <p:txBody>
          <a:bodyPr anchor="ctr">
            <a:normAutofit/>
          </a:bodyPr>
          <a:lstStyle>
            <a:lvl1pPr marL="0" indent="0" algn="r">
              <a:buNone/>
              <a:defRPr sz="1400" baseline="0">
                <a:solidFill>
                  <a:schemeClr val="tx1"/>
                </a:solidFill>
              </a:defRPr>
            </a:lvl1pPr>
          </a:lstStyle>
          <a:p>
            <a:pPr lvl="0"/>
            <a:endParaRPr lang="pt-BR" dirty="0"/>
          </a:p>
        </p:txBody>
      </p:sp>
    </p:spTree>
    <p:extLst>
      <p:ext uri="{BB962C8B-B14F-4D97-AF65-F5344CB8AC3E}">
        <p14:creationId xmlns:p14="http://schemas.microsoft.com/office/powerpoint/2010/main" val="226545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64D52482-F660-DAD1-15AC-69311483F9E0}"/>
              </a:ext>
            </a:extLst>
          </p:cNvPr>
          <p:cNvSpPr/>
          <p:nvPr userDrawn="1"/>
        </p:nvSpPr>
        <p:spPr>
          <a:xfrm>
            <a:off x="6096000" y="0"/>
            <a:ext cx="6095999" cy="6858000"/>
          </a:xfrm>
          <a:prstGeom prst="rect">
            <a:avLst/>
          </a:prstGeom>
          <a:solidFill>
            <a:srgbClr val="4E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2FD638A6-F36B-ED72-6302-B55FA932E6E8}"/>
              </a:ext>
            </a:extLst>
          </p:cNvPr>
          <p:cNvSpPr>
            <a:spLocks noGrp="1"/>
          </p:cNvSpPr>
          <p:nvPr>
            <p:ph type="title"/>
          </p:nvPr>
        </p:nvSpPr>
        <p:spPr>
          <a:xfrm>
            <a:off x="212436" y="284741"/>
            <a:ext cx="11720946" cy="891020"/>
          </a:xfrm>
        </p:spPr>
        <p:txBody>
          <a:bodyPr/>
          <a:lstStyle/>
          <a:p>
            <a:r>
              <a:rPr lang="pt-BR" dirty="0"/>
              <a:t>Clique para editar o título Mestre</a:t>
            </a:r>
          </a:p>
        </p:txBody>
      </p:sp>
      <p:sp>
        <p:nvSpPr>
          <p:cNvPr id="4" name="Espaço Reservado para Rodapé 3">
            <a:extLst>
              <a:ext uri="{FF2B5EF4-FFF2-40B4-BE49-F238E27FC236}">
                <a16:creationId xmlns:a16="http://schemas.microsoft.com/office/drawing/2014/main" id="{27DAC1B8-DF1E-B106-BBF2-F2702A786BAB}"/>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06FB1C4E-505E-6C96-80A2-9DB853AB9422}"/>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
        <p:nvSpPr>
          <p:cNvPr id="11" name="Google Shape;265;p40">
            <a:extLst>
              <a:ext uri="{FF2B5EF4-FFF2-40B4-BE49-F238E27FC236}">
                <a16:creationId xmlns:a16="http://schemas.microsoft.com/office/drawing/2014/main" id="{8E0B1296-DB3B-F654-70C9-DF9B02E65732}"/>
              </a:ext>
            </a:extLst>
          </p:cNvPr>
          <p:cNvSpPr/>
          <p:nvPr userDrawn="1"/>
        </p:nvSpPr>
        <p:spPr>
          <a:xfrm>
            <a:off x="2028248" y="1677975"/>
            <a:ext cx="2022600" cy="1419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6;p40">
            <a:extLst>
              <a:ext uri="{FF2B5EF4-FFF2-40B4-BE49-F238E27FC236}">
                <a16:creationId xmlns:a16="http://schemas.microsoft.com/office/drawing/2014/main" id="{BECCCD7C-041A-C681-E903-D8C20C1AF771}"/>
              </a:ext>
            </a:extLst>
          </p:cNvPr>
          <p:cNvSpPr/>
          <p:nvPr userDrawn="1"/>
        </p:nvSpPr>
        <p:spPr>
          <a:xfrm>
            <a:off x="7931773" y="1677975"/>
            <a:ext cx="2519700" cy="1419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Espaço Reservado para Texto 13">
            <a:extLst>
              <a:ext uri="{FF2B5EF4-FFF2-40B4-BE49-F238E27FC236}">
                <a16:creationId xmlns:a16="http://schemas.microsoft.com/office/drawing/2014/main" id="{7C48AF01-B4A6-A438-B517-623DFC81579E}"/>
              </a:ext>
            </a:extLst>
          </p:cNvPr>
          <p:cNvSpPr>
            <a:spLocks noGrp="1"/>
          </p:cNvSpPr>
          <p:nvPr>
            <p:ph type="body" sz="quarter" idx="13"/>
          </p:nvPr>
        </p:nvSpPr>
        <p:spPr>
          <a:xfrm>
            <a:off x="1066800" y="1876425"/>
            <a:ext cx="3981450" cy="468000"/>
          </a:xfrm>
        </p:spPr>
        <p:txBody>
          <a:bodyPr/>
          <a:lstStyle>
            <a:lvl1pPr marL="0" indent="0" algn="ctr">
              <a:buNone/>
              <a:defRPr>
                <a:solidFill>
                  <a:srgbClr val="0070C0"/>
                </a:solidFill>
              </a:defRPr>
            </a:lvl1pPr>
          </a:lstStyle>
          <a:p>
            <a:pPr lvl="0"/>
            <a:endParaRPr lang="pt-BR" dirty="0"/>
          </a:p>
        </p:txBody>
      </p:sp>
      <p:sp>
        <p:nvSpPr>
          <p:cNvPr id="15" name="Espaço Reservado para Texto 13">
            <a:extLst>
              <a:ext uri="{FF2B5EF4-FFF2-40B4-BE49-F238E27FC236}">
                <a16:creationId xmlns:a16="http://schemas.microsoft.com/office/drawing/2014/main" id="{7802E0E2-B7C1-B513-E974-299032E348AF}"/>
              </a:ext>
            </a:extLst>
          </p:cNvPr>
          <p:cNvSpPr>
            <a:spLocks noGrp="1"/>
          </p:cNvSpPr>
          <p:nvPr>
            <p:ph type="body" sz="quarter" idx="14"/>
          </p:nvPr>
        </p:nvSpPr>
        <p:spPr>
          <a:xfrm>
            <a:off x="7200900" y="1885950"/>
            <a:ext cx="3981450" cy="468000"/>
          </a:xfrm>
        </p:spPr>
        <p:txBody>
          <a:bodyPr/>
          <a:lstStyle>
            <a:lvl1pPr marL="0" indent="0" algn="ctr">
              <a:buNone/>
              <a:defRPr>
                <a:solidFill>
                  <a:srgbClr val="0070C0"/>
                </a:solidFill>
              </a:defRPr>
            </a:lvl1pPr>
          </a:lstStyle>
          <a:p>
            <a:pPr lvl="0"/>
            <a:endParaRPr lang="pt-BR" dirty="0"/>
          </a:p>
        </p:txBody>
      </p:sp>
      <p:sp>
        <p:nvSpPr>
          <p:cNvPr id="17" name="Espaço Reservado para Texto 16">
            <a:extLst>
              <a:ext uri="{FF2B5EF4-FFF2-40B4-BE49-F238E27FC236}">
                <a16:creationId xmlns:a16="http://schemas.microsoft.com/office/drawing/2014/main" id="{0C9E28ED-9AF0-487A-746D-6E046CB04C54}"/>
              </a:ext>
            </a:extLst>
          </p:cNvPr>
          <p:cNvSpPr>
            <a:spLocks noGrp="1"/>
          </p:cNvSpPr>
          <p:nvPr>
            <p:ph type="body" sz="quarter" idx="15"/>
          </p:nvPr>
        </p:nvSpPr>
        <p:spPr>
          <a:xfrm>
            <a:off x="585787" y="2437987"/>
            <a:ext cx="4943475" cy="3057938"/>
          </a:xfrm>
        </p:spPr>
        <p:txBody>
          <a:bodyPr/>
          <a:lstStyle>
            <a:lvl1pPr marL="0" indent="0" algn="ctr">
              <a:buNone/>
              <a:defRPr/>
            </a:lvl1pPr>
          </a:lstStyle>
          <a:p>
            <a:pPr lvl="0"/>
            <a:endParaRPr lang="pt-BR" dirty="0"/>
          </a:p>
        </p:txBody>
      </p:sp>
      <p:sp>
        <p:nvSpPr>
          <p:cNvPr id="18" name="Espaço Reservado para Texto 16">
            <a:extLst>
              <a:ext uri="{FF2B5EF4-FFF2-40B4-BE49-F238E27FC236}">
                <a16:creationId xmlns:a16="http://schemas.microsoft.com/office/drawing/2014/main" id="{5B274C84-708F-DB65-2E0D-15D89A7E790B}"/>
              </a:ext>
            </a:extLst>
          </p:cNvPr>
          <p:cNvSpPr>
            <a:spLocks noGrp="1"/>
          </p:cNvSpPr>
          <p:nvPr>
            <p:ph type="body" sz="quarter" idx="16"/>
          </p:nvPr>
        </p:nvSpPr>
        <p:spPr>
          <a:xfrm>
            <a:off x="6738937" y="2429550"/>
            <a:ext cx="4943475" cy="3057938"/>
          </a:xfrm>
        </p:spPr>
        <p:txBody>
          <a:bodyPr/>
          <a:lstStyle>
            <a:lvl1pPr marL="0" indent="0" algn="ctr">
              <a:buNone/>
              <a:defRPr baseline="0">
                <a:solidFill>
                  <a:schemeClr val="bg1"/>
                </a:solidFill>
              </a:defRPr>
            </a:lvl1pPr>
          </a:lstStyle>
          <a:p>
            <a:pPr lvl="0"/>
            <a:endParaRPr lang="pt-BR" dirty="0"/>
          </a:p>
        </p:txBody>
      </p:sp>
    </p:spTree>
    <p:extLst>
      <p:ext uri="{BB962C8B-B14F-4D97-AF65-F5344CB8AC3E}">
        <p14:creationId xmlns:p14="http://schemas.microsoft.com/office/powerpoint/2010/main" val="129451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cxnSp>
        <p:nvCxnSpPr>
          <p:cNvPr id="2" name="Google Shape;339;p28">
            <a:extLst>
              <a:ext uri="{FF2B5EF4-FFF2-40B4-BE49-F238E27FC236}">
                <a16:creationId xmlns:a16="http://schemas.microsoft.com/office/drawing/2014/main" id="{EAA1DAAE-4E65-125D-40EF-10AC5E62CAE1}"/>
              </a:ext>
            </a:extLst>
          </p:cNvPr>
          <p:cNvCxnSpPr>
            <a:endCxn id="7" idx="6"/>
          </p:cNvCxnSpPr>
          <p:nvPr userDrawn="1"/>
        </p:nvCxnSpPr>
        <p:spPr>
          <a:xfrm flipH="1">
            <a:off x="9326963" y="1685863"/>
            <a:ext cx="762900" cy="1921500"/>
          </a:xfrm>
          <a:prstGeom prst="bentConnector3">
            <a:avLst>
              <a:gd name="adj1" fmla="val -77181"/>
            </a:avLst>
          </a:prstGeom>
          <a:noFill/>
          <a:ln w="76200" cap="flat" cmpd="sng">
            <a:solidFill>
              <a:schemeClr val="lt2"/>
            </a:solidFill>
            <a:prstDash val="solid"/>
            <a:round/>
            <a:headEnd type="none" w="med" len="med"/>
            <a:tailEnd type="none" w="med" len="med"/>
          </a:ln>
        </p:spPr>
      </p:cxnSp>
      <p:sp>
        <p:nvSpPr>
          <p:cNvPr id="6" name="Google Shape;343;p28">
            <a:extLst>
              <a:ext uri="{FF2B5EF4-FFF2-40B4-BE49-F238E27FC236}">
                <a16:creationId xmlns:a16="http://schemas.microsoft.com/office/drawing/2014/main" id="{C2254CA6-F07A-150F-7439-EEEC78813B7E}"/>
              </a:ext>
            </a:extLst>
          </p:cNvPr>
          <p:cNvSpPr/>
          <p:nvPr userDrawn="1"/>
        </p:nvSpPr>
        <p:spPr>
          <a:xfrm>
            <a:off x="8300213" y="3038824"/>
            <a:ext cx="1137600" cy="113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41;p28">
            <a:extLst>
              <a:ext uri="{FF2B5EF4-FFF2-40B4-BE49-F238E27FC236}">
                <a16:creationId xmlns:a16="http://schemas.microsoft.com/office/drawing/2014/main" id="{CC45D73E-ED49-1AB9-D34D-74C94B11A62D}"/>
              </a:ext>
            </a:extLst>
          </p:cNvPr>
          <p:cNvSpPr/>
          <p:nvPr userDrawn="1"/>
        </p:nvSpPr>
        <p:spPr>
          <a:xfrm>
            <a:off x="8410549" y="3149146"/>
            <a:ext cx="916500" cy="916500"/>
          </a:xfrm>
          <a:prstGeom prst="ellipse">
            <a:avLst/>
          </a:prstGeom>
          <a:solidFill>
            <a:schemeClr val="bg1"/>
          </a:solidFill>
          <a:ln>
            <a:noFill/>
          </a:ln>
          <a:effectLst>
            <a:outerShdw blurRad="142875" dist="57150" dir="18000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Espaço Reservado para Rodapé 3">
            <a:extLst>
              <a:ext uri="{FF2B5EF4-FFF2-40B4-BE49-F238E27FC236}">
                <a16:creationId xmlns:a16="http://schemas.microsoft.com/office/drawing/2014/main" id="{E40056BC-6952-7EBF-030D-C3D90CBE8016}"/>
              </a:ext>
            </a:extLst>
          </p:cNvPr>
          <p:cNvSpPr>
            <a:spLocks noGrp="1"/>
          </p:cNvSpPr>
          <p:nvPr>
            <p:ph type="ftr" sz="quarter" idx="11"/>
          </p:nvPr>
        </p:nvSpPr>
        <p:spPr>
          <a:xfrm>
            <a:off x="88800" y="6408000"/>
            <a:ext cx="4114800" cy="365125"/>
          </a:xfrm>
        </p:spPr>
        <p:txBody>
          <a:bodyPr/>
          <a:lstStyle>
            <a:lvl1pPr algn="l">
              <a:defRPr>
                <a:solidFill>
                  <a:srgbClr val="0070C0"/>
                </a:solidFill>
              </a:defRPr>
            </a:lvl1pPr>
          </a:lstStyle>
          <a:p>
            <a:r>
              <a:rPr lang="pt-BR"/>
              <a:t>PUC-Rio - INF 1514</a:t>
            </a:r>
            <a:endParaRPr lang="pt-BR" dirty="0"/>
          </a:p>
        </p:txBody>
      </p:sp>
      <p:sp>
        <p:nvSpPr>
          <p:cNvPr id="5" name="Espaço Reservado para Número de Slide 4">
            <a:extLst>
              <a:ext uri="{FF2B5EF4-FFF2-40B4-BE49-F238E27FC236}">
                <a16:creationId xmlns:a16="http://schemas.microsoft.com/office/drawing/2014/main" id="{10E16C7F-E748-D680-5C77-51EA04716EF0}"/>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
        <p:nvSpPr>
          <p:cNvPr id="8" name="Google Shape;163;p15">
            <a:extLst>
              <a:ext uri="{FF2B5EF4-FFF2-40B4-BE49-F238E27FC236}">
                <a16:creationId xmlns:a16="http://schemas.microsoft.com/office/drawing/2014/main" id="{F2098CA8-D660-92A2-10B0-939892CB0E42}"/>
              </a:ext>
            </a:extLst>
          </p:cNvPr>
          <p:cNvSpPr txBox="1">
            <a:spLocks noGrp="1"/>
          </p:cNvSpPr>
          <p:nvPr>
            <p:ph type="title"/>
          </p:nvPr>
        </p:nvSpPr>
        <p:spPr>
          <a:xfrm>
            <a:off x="756263" y="3409850"/>
            <a:ext cx="4754700" cy="531900"/>
          </a:xfrm>
          <a:prstGeom prst="rect">
            <a:avLst/>
          </a:prstGeom>
          <a:solidFill>
            <a:schemeClr val="accent5"/>
          </a:solidFill>
          <a:ln w="76200" cap="flat" cmpd="sng">
            <a:solidFill>
              <a:schemeClr val="accent5"/>
            </a:solidFill>
            <a:prstDash val="solid"/>
            <a:round/>
            <a:headEnd type="none" w="sm" len="sm"/>
            <a:tailEnd type="none" w="sm" len="sm"/>
          </a:ln>
          <a:effectLst>
            <a:outerShdw blurRad="100013" dist="76200" dir="3000000" algn="bl" rotWithShape="0">
              <a:schemeClr val="dk1">
                <a:alpha val="30000"/>
              </a:schemeClr>
            </a:outerShdw>
          </a:effectLst>
        </p:spPr>
        <p:txBody>
          <a:bodyPr spcFirstLastPara="1" wrap="square" lIns="91425" tIns="91425" rIns="91425" bIns="91425" anchor="ctr" anchorCtr="0">
            <a:noAutofit/>
          </a:bodyPr>
          <a:lstStyle>
            <a:lvl1pPr marR="91440"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dirty="0"/>
          </a:p>
        </p:txBody>
      </p:sp>
      <p:sp>
        <p:nvSpPr>
          <p:cNvPr id="9" name="Google Shape;164;p15">
            <a:extLst>
              <a:ext uri="{FF2B5EF4-FFF2-40B4-BE49-F238E27FC236}">
                <a16:creationId xmlns:a16="http://schemas.microsoft.com/office/drawing/2014/main" id="{BB682752-AA7A-573E-703A-0B003595223C}"/>
              </a:ext>
            </a:extLst>
          </p:cNvPr>
          <p:cNvSpPr txBox="1">
            <a:spLocks noGrp="1"/>
          </p:cNvSpPr>
          <p:nvPr>
            <p:ph type="subTitle" idx="1"/>
          </p:nvPr>
        </p:nvSpPr>
        <p:spPr>
          <a:xfrm>
            <a:off x="756263" y="899113"/>
            <a:ext cx="9385264" cy="1709400"/>
          </a:xfrm>
          <a:prstGeom prst="rect">
            <a:avLst/>
          </a:prstGeom>
          <a:solidFill>
            <a:schemeClr val="accent5"/>
          </a:solidFill>
          <a:ln w="76200" cap="flat" cmpd="sng">
            <a:solidFill>
              <a:schemeClr val="accent5"/>
            </a:solidFill>
            <a:prstDash val="solid"/>
            <a:round/>
            <a:headEnd type="none" w="sm" len="sm"/>
            <a:tailEnd type="none" w="sm" len="sm"/>
          </a:ln>
          <a:effectLst>
            <a:outerShdw blurRad="100013" dist="76200" dir="3000000" algn="bl" rotWithShape="0">
              <a:schemeClr val="dk1">
                <a:alpha val="30000"/>
              </a:schemeClr>
            </a:outerShdw>
          </a:effectLst>
        </p:spPr>
        <p:txBody>
          <a:bodyPr spcFirstLastPara="1" wrap="square" lIns="91425" tIns="91425" rIns="91425" bIns="91425" anchor="ctr" anchorCtr="0">
            <a:noAutofit/>
          </a:bodyPr>
          <a:lstStyle>
            <a:lvl1pPr marR="91440" lvl="0" indent="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dirty="0"/>
          </a:p>
        </p:txBody>
      </p:sp>
    </p:spTree>
    <p:extLst>
      <p:ext uri="{BB962C8B-B14F-4D97-AF65-F5344CB8AC3E}">
        <p14:creationId xmlns:p14="http://schemas.microsoft.com/office/powerpoint/2010/main" val="178779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Layout Personalizado">
    <p:spTree>
      <p:nvGrpSpPr>
        <p:cNvPr id="1" name=""/>
        <p:cNvGrpSpPr/>
        <p:nvPr/>
      </p:nvGrpSpPr>
      <p:grpSpPr>
        <a:xfrm>
          <a:off x="0" y="0"/>
          <a:ext cx="0" cy="0"/>
          <a:chOff x="0" y="0"/>
          <a:chExt cx="0" cy="0"/>
        </a:xfrm>
      </p:grpSpPr>
      <p:grpSp>
        <p:nvGrpSpPr>
          <p:cNvPr id="21" name="Agrupar 20">
            <a:extLst>
              <a:ext uri="{FF2B5EF4-FFF2-40B4-BE49-F238E27FC236}">
                <a16:creationId xmlns:a16="http://schemas.microsoft.com/office/drawing/2014/main" id="{7D2676D4-66DC-48FB-2BBC-50A8BD51A85A}"/>
              </a:ext>
            </a:extLst>
          </p:cNvPr>
          <p:cNvGrpSpPr/>
          <p:nvPr userDrawn="1"/>
        </p:nvGrpSpPr>
        <p:grpSpPr>
          <a:xfrm>
            <a:off x="10116163" y="1185013"/>
            <a:ext cx="1701662" cy="1137600"/>
            <a:chOff x="10220938" y="1185013"/>
            <a:chExt cx="1701662" cy="1137600"/>
          </a:xfrm>
        </p:grpSpPr>
        <p:grpSp>
          <p:nvGrpSpPr>
            <p:cNvPr id="12" name="Agrupar 11">
              <a:extLst>
                <a:ext uri="{FF2B5EF4-FFF2-40B4-BE49-F238E27FC236}">
                  <a16:creationId xmlns:a16="http://schemas.microsoft.com/office/drawing/2014/main" id="{370B02D6-0C66-431D-E664-59C75D69F09F}"/>
                </a:ext>
              </a:extLst>
            </p:cNvPr>
            <p:cNvGrpSpPr/>
            <p:nvPr userDrawn="1"/>
          </p:nvGrpSpPr>
          <p:grpSpPr>
            <a:xfrm>
              <a:off x="10785000" y="1185013"/>
              <a:ext cx="1137600" cy="1137600"/>
              <a:chOff x="8300213" y="3038824"/>
              <a:chExt cx="1137600" cy="1137600"/>
            </a:xfrm>
          </p:grpSpPr>
          <p:sp>
            <p:nvSpPr>
              <p:cNvPr id="6" name="Google Shape;343;p28">
                <a:extLst>
                  <a:ext uri="{FF2B5EF4-FFF2-40B4-BE49-F238E27FC236}">
                    <a16:creationId xmlns:a16="http://schemas.microsoft.com/office/drawing/2014/main" id="{C2254CA6-F07A-150F-7439-EEEC78813B7E}"/>
                  </a:ext>
                </a:extLst>
              </p:cNvPr>
              <p:cNvSpPr/>
              <p:nvPr userDrawn="1"/>
            </p:nvSpPr>
            <p:spPr>
              <a:xfrm>
                <a:off x="8300213" y="3038824"/>
                <a:ext cx="1137600" cy="113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41;p28">
                <a:extLst>
                  <a:ext uri="{FF2B5EF4-FFF2-40B4-BE49-F238E27FC236}">
                    <a16:creationId xmlns:a16="http://schemas.microsoft.com/office/drawing/2014/main" id="{CC45D73E-ED49-1AB9-D34D-74C94B11A62D}"/>
                  </a:ext>
                </a:extLst>
              </p:cNvPr>
              <p:cNvSpPr/>
              <p:nvPr userDrawn="1"/>
            </p:nvSpPr>
            <p:spPr>
              <a:xfrm>
                <a:off x="8410549" y="3149146"/>
                <a:ext cx="916500" cy="916500"/>
              </a:xfrm>
              <a:prstGeom prst="ellipse">
                <a:avLst/>
              </a:prstGeom>
              <a:solidFill>
                <a:schemeClr val="bg1"/>
              </a:solidFill>
              <a:ln>
                <a:noFill/>
              </a:ln>
              <a:effectLst>
                <a:outerShdw blurRad="142875" dist="57150" dir="18000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 name="Conector reto 17">
              <a:extLst>
                <a:ext uri="{FF2B5EF4-FFF2-40B4-BE49-F238E27FC236}">
                  <a16:creationId xmlns:a16="http://schemas.microsoft.com/office/drawing/2014/main" id="{35B423D2-EAA9-401A-DF5C-4EC6F4CE733E}"/>
                </a:ext>
              </a:extLst>
            </p:cNvPr>
            <p:cNvCxnSpPr>
              <a:cxnSpLocks/>
            </p:cNvCxnSpPr>
            <p:nvPr userDrawn="1"/>
          </p:nvCxnSpPr>
          <p:spPr>
            <a:xfrm>
              <a:off x="10220938" y="1752873"/>
              <a:ext cx="573587" cy="940"/>
            </a:xfrm>
            <a:prstGeom prst="line">
              <a:avLst/>
            </a:prstGeom>
            <a:noFill/>
            <a:ln w="76200" cap="flat" cmpd="sng">
              <a:solidFill>
                <a:schemeClr val="lt2"/>
              </a:solidFill>
              <a:prstDash val="solid"/>
              <a:round/>
              <a:headEnd type="none" w="med" len="med"/>
              <a:tailEnd type="none" w="med" len="med"/>
            </a:ln>
          </p:spPr>
        </p:cxnSp>
      </p:grpSp>
      <p:sp>
        <p:nvSpPr>
          <p:cNvPr id="4" name="Espaço Reservado para Rodapé 3">
            <a:extLst>
              <a:ext uri="{FF2B5EF4-FFF2-40B4-BE49-F238E27FC236}">
                <a16:creationId xmlns:a16="http://schemas.microsoft.com/office/drawing/2014/main" id="{E40056BC-6952-7EBF-030D-C3D90CBE8016}"/>
              </a:ext>
            </a:extLst>
          </p:cNvPr>
          <p:cNvSpPr>
            <a:spLocks noGrp="1"/>
          </p:cNvSpPr>
          <p:nvPr>
            <p:ph type="ftr" sz="quarter" idx="11"/>
          </p:nvPr>
        </p:nvSpPr>
        <p:spPr>
          <a:xfrm>
            <a:off x="90000" y="6408000"/>
            <a:ext cx="4114800" cy="365125"/>
          </a:xfrm>
        </p:spPr>
        <p:txBody>
          <a:bodyPr/>
          <a:lstStyle>
            <a:lvl1pPr>
              <a:defRPr>
                <a:solidFill>
                  <a:srgbClr val="0070C0"/>
                </a:solidFill>
              </a:defRPr>
            </a:lvl1p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10E16C7F-E748-D680-5C77-51EA04716EF0}"/>
              </a:ext>
            </a:extLst>
          </p:cNvPr>
          <p:cNvSpPr>
            <a:spLocks noGrp="1"/>
          </p:cNvSpPr>
          <p:nvPr>
            <p:ph type="sldNum" sz="quarter" idx="12"/>
          </p:nvPr>
        </p:nvSpPr>
        <p:spPr>
          <a:xfrm>
            <a:off x="9360000" y="6408000"/>
            <a:ext cx="2743200" cy="365125"/>
          </a:xfrm>
        </p:spPr>
        <p:txBody>
          <a:bodyPr/>
          <a:lstStyle>
            <a:lvl1pPr>
              <a:defRPr>
                <a:solidFill>
                  <a:srgbClr val="0070C0"/>
                </a:solidFill>
              </a:defRPr>
            </a:lvl1pPr>
          </a:lstStyle>
          <a:p>
            <a:fld id="{1CF2918C-36DA-4114-8C50-50281D0CF7DF}" type="slidenum">
              <a:rPr lang="pt-BR" smtClean="0"/>
              <a:pPr/>
              <a:t>‹nº›</a:t>
            </a:fld>
            <a:endParaRPr lang="pt-BR"/>
          </a:p>
        </p:txBody>
      </p:sp>
      <p:sp>
        <p:nvSpPr>
          <p:cNvPr id="9" name="Google Shape;164;p15">
            <a:extLst>
              <a:ext uri="{FF2B5EF4-FFF2-40B4-BE49-F238E27FC236}">
                <a16:creationId xmlns:a16="http://schemas.microsoft.com/office/drawing/2014/main" id="{BB682752-AA7A-573E-703A-0B003595223C}"/>
              </a:ext>
            </a:extLst>
          </p:cNvPr>
          <p:cNvSpPr txBox="1">
            <a:spLocks noGrp="1"/>
          </p:cNvSpPr>
          <p:nvPr>
            <p:ph type="subTitle" idx="1"/>
          </p:nvPr>
        </p:nvSpPr>
        <p:spPr>
          <a:xfrm>
            <a:off x="756263" y="899113"/>
            <a:ext cx="9385264" cy="1709400"/>
          </a:xfrm>
          <a:prstGeom prst="rect">
            <a:avLst/>
          </a:prstGeom>
          <a:solidFill>
            <a:srgbClr val="FFFFFF"/>
          </a:solidFill>
          <a:ln w="76200" cap="flat" cmpd="sng">
            <a:solidFill>
              <a:srgbClr val="FFFFFF"/>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vert="horz" wrap="square" lIns="91425" tIns="91425" rIns="91425" bIns="91425" rtlCol="0" anchor="ctr" anchorCtr="0">
            <a:noAutofit/>
          </a:bodyPr>
          <a:lstStyle>
            <a:lvl1pPr>
              <a:defRPr kumimoji="0" sz="3000" b="0" i="0" u="none" strike="noStrike" kern="0" cap="none" spc="0" normalizeH="0" baseline="0" dirty="0">
                <a:ln>
                  <a:noFill/>
                </a:ln>
                <a:solidFill>
                  <a:srgbClr val="323249"/>
                </a:solidFill>
                <a:effectLst/>
                <a:uLnTx/>
                <a:uFillTx/>
                <a:latin typeface="+mn-lt"/>
                <a:ea typeface="Albert Sans"/>
                <a:cs typeface="Albert Sans"/>
              </a:defRPr>
            </a:lvl1pPr>
          </a:lstStyle>
          <a:p>
            <a:pPr marL="0" marR="91440" lvl="0" indent="0" fontAlgn="auto">
              <a:lnSpc>
                <a:spcPct val="100000"/>
              </a:lnSpc>
              <a:spcBef>
                <a:spcPts val="0"/>
              </a:spcBef>
              <a:spcAft>
                <a:spcPts val="0"/>
              </a:spcAft>
              <a:buClr>
                <a:srgbClr val="323249"/>
              </a:buClr>
              <a:buSzPts val="3000"/>
              <a:buFont typeface="Albert Sans"/>
              <a:buNone/>
              <a:tabLst/>
            </a:pPr>
            <a:endParaRPr dirty="0"/>
          </a:p>
        </p:txBody>
      </p:sp>
      <p:grpSp>
        <p:nvGrpSpPr>
          <p:cNvPr id="25" name="Google Shape;4610;p58">
            <a:extLst>
              <a:ext uri="{FF2B5EF4-FFF2-40B4-BE49-F238E27FC236}">
                <a16:creationId xmlns:a16="http://schemas.microsoft.com/office/drawing/2014/main" id="{1F42FFB9-1268-9741-5F2C-CBC6C73C48A7}"/>
              </a:ext>
            </a:extLst>
          </p:cNvPr>
          <p:cNvGrpSpPr/>
          <p:nvPr userDrawn="1"/>
        </p:nvGrpSpPr>
        <p:grpSpPr>
          <a:xfrm>
            <a:off x="11067962" y="1562003"/>
            <a:ext cx="339200" cy="339271"/>
            <a:chOff x="5049725" y="2027900"/>
            <a:chExt cx="481750" cy="481850"/>
          </a:xfrm>
          <a:solidFill>
            <a:srgbClr val="FFFF00"/>
          </a:solidFill>
        </p:grpSpPr>
        <p:sp>
          <p:nvSpPr>
            <p:cNvPr id="26" name="Google Shape;4611;p58">
              <a:extLst>
                <a:ext uri="{FF2B5EF4-FFF2-40B4-BE49-F238E27FC236}">
                  <a16:creationId xmlns:a16="http://schemas.microsoft.com/office/drawing/2014/main" id="{2ECF3CF0-2089-FC63-8751-512F23EE6CE8}"/>
                </a:ext>
              </a:extLst>
            </p:cNvPr>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612;p58">
              <a:extLst>
                <a:ext uri="{FF2B5EF4-FFF2-40B4-BE49-F238E27FC236}">
                  <a16:creationId xmlns:a16="http://schemas.microsoft.com/office/drawing/2014/main" id="{29EF3FBA-945D-0610-7D45-11C2DDBEDFAD}"/>
                </a:ext>
              </a:extLst>
            </p:cNvPr>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613;p58">
              <a:extLst>
                <a:ext uri="{FF2B5EF4-FFF2-40B4-BE49-F238E27FC236}">
                  <a16:creationId xmlns:a16="http://schemas.microsoft.com/office/drawing/2014/main" id="{5FEEAA58-6B8D-2B8B-DD65-CE3E3D8507D5}"/>
                </a:ext>
              </a:extLst>
            </p:cNvPr>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614;p58">
              <a:extLst>
                <a:ext uri="{FF2B5EF4-FFF2-40B4-BE49-F238E27FC236}">
                  <a16:creationId xmlns:a16="http://schemas.microsoft.com/office/drawing/2014/main" id="{C0B30614-1DA8-CFDD-2652-CE64A3B3E321}"/>
                </a:ext>
              </a:extLst>
            </p:cNvPr>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615;p58">
              <a:extLst>
                <a:ext uri="{FF2B5EF4-FFF2-40B4-BE49-F238E27FC236}">
                  <a16:creationId xmlns:a16="http://schemas.microsoft.com/office/drawing/2014/main" id="{EC58B419-8645-2D0A-99E1-0D4C87FDFBFE}"/>
                </a:ext>
              </a:extLst>
            </p:cNvPr>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616;p58">
              <a:extLst>
                <a:ext uri="{FF2B5EF4-FFF2-40B4-BE49-F238E27FC236}">
                  <a16:creationId xmlns:a16="http://schemas.microsoft.com/office/drawing/2014/main" id="{4AC0BE5C-BDCC-6A7A-557D-18ADC584D51B}"/>
                </a:ext>
              </a:extLst>
            </p:cNvPr>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617;p58">
              <a:extLst>
                <a:ext uri="{FF2B5EF4-FFF2-40B4-BE49-F238E27FC236}">
                  <a16:creationId xmlns:a16="http://schemas.microsoft.com/office/drawing/2014/main" id="{DCEA29F4-0427-EA19-3BA4-192DF3470F4A}"/>
                </a:ext>
              </a:extLst>
            </p:cNvPr>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618;p58">
              <a:extLst>
                <a:ext uri="{FF2B5EF4-FFF2-40B4-BE49-F238E27FC236}">
                  <a16:creationId xmlns:a16="http://schemas.microsoft.com/office/drawing/2014/main" id="{12F1A36B-978F-F708-4B83-9AC77D0A5B36}"/>
                </a:ext>
              </a:extLst>
            </p:cNvPr>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5" name="Espaço Reservado para Texto 34">
            <a:extLst>
              <a:ext uri="{FF2B5EF4-FFF2-40B4-BE49-F238E27FC236}">
                <a16:creationId xmlns:a16="http://schemas.microsoft.com/office/drawing/2014/main" id="{9651B4C1-6125-86EA-3B90-D185AC83F419}"/>
              </a:ext>
            </a:extLst>
          </p:cNvPr>
          <p:cNvSpPr>
            <a:spLocks noGrp="1"/>
          </p:cNvSpPr>
          <p:nvPr>
            <p:ph type="body" sz="quarter" idx="13"/>
          </p:nvPr>
        </p:nvSpPr>
        <p:spPr>
          <a:xfrm>
            <a:off x="755650" y="3038475"/>
            <a:ext cx="11055350" cy="2795588"/>
          </a:xfrm>
        </p:spPr>
        <p:txBody>
          <a:bodyPr>
            <a:normAutofit/>
          </a:bodyPr>
          <a:lstStyle>
            <a:lvl1pPr marL="457200" indent="-457200">
              <a:buFont typeface="Arial" panose="020B0604020202020204" pitchFamily="34" charset="0"/>
              <a:buChar char="•"/>
              <a:defRPr sz="2400" baseline="0"/>
            </a:lvl1pPr>
          </a:lstStyle>
          <a:p>
            <a:pPr lvl="0"/>
            <a:endParaRPr lang="pt-BR" dirty="0"/>
          </a:p>
        </p:txBody>
      </p:sp>
    </p:spTree>
    <p:extLst>
      <p:ext uri="{BB962C8B-B14F-4D97-AF65-F5344CB8AC3E}">
        <p14:creationId xmlns:p14="http://schemas.microsoft.com/office/powerpoint/2010/main" val="162834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3.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98D01C7-552F-D8F1-A493-C09B24F18E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ABFF86C2-2C56-060E-48B9-83A4BC034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52AABB5-62ED-8DEB-25A8-88E08F2DD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D5798-2975-4661-B8DD-79F85375F0CE}" type="datetimeFigureOut">
              <a:rPr lang="pt-BR" smtClean="0"/>
              <a:t>11/12/2024</a:t>
            </a:fld>
            <a:endParaRPr lang="pt-BR"/>
          </a:p>
        </p:txBody>
      </p:sp>
      <p:sp>
        <p:nvSpPr>
          <p:cNvPr id="5" name="Espaço Reservado para Rodapé 4">
            <a:extLst>
              <a:ext uri="{FF2B5EF4-FFF2-40B4-BE49-F238E27FC236}">
                <a16:creationId xmlns:a16="http://schemas.microsoft.com/office/drawing/2014/main" id="{55E540FB-06AD-FF5D-22B1-EA34A44DE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173B5F5-13D9-55C8-2DF6-49AAC09104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2918C-36DA-4114-8C50-50281D0CF7DF}" type="slidenum">
              <a:rPr lang="pt-BR" smtClean="0"/>
              <a:t>‹nº›</a:t>
            </a:fld>
            <a:endParaRPr lang="pt-BR"/>
          </a:p>
        </p:txBody>
      </p:sp>
    </p:spTree>
    <p:extLst>
      <p:ext uri="{BB962C8B-B14F-4D97-AF65-F5344CB8AC3E}">
        <p14:creationId xmlns:p14="http://schemas.microsoft.com/office/powerpoint/2010/main" val="203397573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3" r:id="rId3"/>
    <p:sldLayoutId id="2147483674" r:id="rId4"/>
    <p:sldLayoutId id="2147483668" r:id="rId5"/>
    <p:sldLayoutId id="2147483665" r:id="rId6"/>
    <p:sldLayoutId id="2147483664" r:id="rId7"/>
    <p:sldLayoutId id="2147483662" r:id="rId8"/>
    <p:sldLayoutId id="2147483670" r:id="rId9"/>
    <p:sldLayoutId id="2147483650" r:id="rId10"/>
    <p:sldLayoutId id="2147483671" r:id="rId11"/>
    <p:sldLayoutId id="2147483672" r:id="rId12"/>
    <p:sldLayoutId id="2147483651" r:id="rId13"/>
    <p:sldLayoutId id="2147483652" r:id="rId14"/>
    <p:sldLayoutId id="2147483653" r:id="rId15"/>
    <p:sldLayoutId id="2147483654" r:id="rId16"/>
    <p:sldLayoutId id="2147483689" r:id="rId17"/>
    <p:sldLayoutId id="2147483675" r:id="rId18"/>
    <p:sldLayoutId id="2147483688" r:id="rId19"/>
    <p:sldLayoutId id="2147483673" r:id="rId20"/>
    <p:sldLayoutId id="2147483655" r:id="rId21"/>
    <p:sldLayoutId id="2147483669" r:id="rId22"/>
    <p:sldLayoutId id="2147483666" r:id="rId23"/>
    <p:sldLayoutId id="2147483667" r:id="rId24"/>
    <p:sldLayoutId id="2147483656" r:id="rId25"/>
    <p:sldLayoutId id="2147483657" r:id="rId26"/>
    <p:sldLayoutId id="2147483658" r:id="rId27"/>
    <p:sldLayoutId id="2147483659"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6C00273-1676-2B1C-9A45-5AA70B263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2B340FD-FC60-6B8D-5EF8-0AC5FD1AD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B460792-3F8F-9404-9486-BF265A228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F0DC3-DDF2-47BB-87A0-A41DA4C877B2}" type="datetimeFigureOut">
              <a:rPr lang="pt-BR" smtClean="0"/>
              <a:t>11/12/2024</a:t>
            </a:fld>
            <a:endParaRPr lang="pt-BR"/>
          </a:p>
        </p:txBody>
      </p:sp>
      <p:sp>
        <p:nvSpPr>
          <p:cNvPr id="5" name="Espaço Reservado para Rodapé 4">
            <a:extLst>
              <a:ext uri="{FF2B5EF4-FFF2-40B4-BE49-F238E27FC236}">
                <a16:creationId xmlns:a16="http://schemas.microsoft.com/office/drawing/2014/main" id="{B2F76536-31CD-27E9-5672-0D0388BA5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7EDBA19-9851-2BF1-27E9-D0DBB4539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DF313-9C48-43CB-9FD9-D4B7D71BDD19}" type="slidenum">
              <a:rPr lang="pt-BR" smtClean="0"/>
              <a:t>‹nº›</a:t>
            </a:fld>
            <a:endParaRPr lang="pt-BR"/>
          </a:p>
        </p:txBody>
      </p:sp>
    </p:spTree>
    <p:extLst>
      <p:ext uri="{BB962C8B-B14F-4D97-AF65-F5344CB8AC3E}">
        <p14:creationId xmlns:p14="http://schemas.microsoft.com/office/powerpoint/2010/main" val="201376237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CCABF9F-90ED-F09D-CB99-F09119B0A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A446E6E6-8C65-F65B-2FD3-5202EEDB8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83E136A-3813-6924-1938-05A72F0C9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79CD4-88BC-43C5-9E95-600EC6027EB1}" type="datetimeFigureOut">
              <a:rPr lang="pt-BR" smtClean="0"/>
              <a:t>11/12/2024</a:t>
            </a:fld>
            <a:endParaRPr lang="pt-BR"/>
          </a:p>
        </p:txBody>
      </p:sp>
      <p:sp>
        <p:nvSpPr>
          <p:cNvPr id="5" name="Espaço Reservado para Rodapé 4">
            <a:extLst>
              <a:ext uri="{FF2B5EF4-FFF2-40B4-BE49-F238E27FC236}">
                <a16:creationId xmlns:a16="http://schemas.microsoft.com/office/drawing/2014/main" id="{07573EC2-4A36-0C4B-9277-6C3126FC8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CB70DF3-3FC7-FD11-BEA7-9C716B026E9E}"/>
              </a:ext>
            </a:extLst>
          </p:cNvPr>
          <p:cNvSpPr>
            <a:spLocks noGrp="1"/>
          </p:cNvSpPr>
          <p:nvPr>
            <p:ph type="sldNum" sz="quarter" idx="4"/>
          </p:nvPr>
        </p:nvSpPr>
        <p:spPr>
          <a:xfrm>
            <a:off x="9360000" y="640800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7165D-4594-443B-B76A-E9121E0C8026}" type="slidenum">
              <a:rPr lang="pt-BR" smtClean="0"/>
              <a:t>‹nº›</a:t>
            </a:fld>
            <a:endParaRPr lang="pt-BR"/>
          </a:p>
        </p:txBody>
      </p:sp>
    </p:spTree>
    <p:extLst>
      <p:ext uri="{BB962C8B-B14F-4D97-AF65-F5344CB8AC3E}">
        <p14:creationId xmlns:p14="http://schemas.microsoft.com/office/powerpoint/2010/main" val="177037056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0.xml"/><Relationship Id="rId5" Type="http://schemas.openxmlformats.org/officeDocument/2006/relationships/image" Target="../media/image35.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ADFDE-741B-7023-0805-F9F7C92D7B52}"/>
              </a:ext>
            </a:extLst>
          </p:cNvPr>
          <p:cNvSpPr>
            <a:spLocks noGrp="1"/>
          </p:cNvSpPr>
          <p:nvPr>
            <p:ph type="ctrTitle"/>
          </p:nvPr>
        </p:nvSpPr>
        <p:spPr/>
        <p:txBody>
          <a:bodyPr>
            <a:normAutofit/>
          </a:bodyPr>
          <a:lstStyle/>
          <a:p>
            <a:r>
              <a:rPr lang="pt-BR" dirty="0"/>
              <a:t>INF 1514</a:t>
            </a:r>
            <a:br>
              <a:rPr lang="pt-BR" dirty="0"/>
            </a:br>
            <a:br>
              <a:rPr lang="pt-BR" sz="2200" dirty="0"/>
            </a:br>
            <a:r>
              <a:rPr lang="pt-BR" dirty="0"/>
              <a:t>Introdução à</a:t>
            </a:r>
            <a:br>
              <a:rPr lang="pt-BR" dirty="0"/>
            </a:br>
            <a:r>
              <a:rPr lang="pt-BR" dirty="0"/>
              <a:t>Machine Learning</a:t>
            </a:r>
          </a:p>
        </p:txBody>
      </p:sp>
      <p:sp>
        <p:nvSpPr>
          <p:cNvPr id="3" name="Subtítulo 2">
            <a:extLst>
              <a:ext uri="{FF2B5EF4-FFF2-40B4-BE49-F238E27FC236}">
                <a16:creationId xmlns:a16="http://schemas.microsoft.com/office/drawing/2014/main" id="{57D34C3C-2F21-90B4-1F6D-C6D2DE2C23E3}"/>
              </a:ext>
            </a:extLst>
          </p:cNvPr>
          <p:cNvSpPr>
            <a:spLocks noGrp="1"/>
          </p:cNvSpPr>
          <p:nvPr>
            <p:ph type="subTitle" idx="1"/>
          </p:nvPr>
        </p:nvSpPr>
        <p:spPr/>
        <p:txBody>
          <a:bodyPr/>
          <a:lstStyle/>
          <a:p>
            <a:r>
              <a:rPr lang="pt-BR" dirty="0"/>
              <a:t>Machine Learning – </a:t>
            </a:r>
            <a:r>
              <a:rPr lang="pt-BR" dirty="0" err="1"/>
              <a:t>Support</a:t>
            </a:r>
            <a:r>
              <a:rPr lang="pt-BR" dirty="0"/>
              <a:t> Vector Machine </a:t>
            </a:r>
            <a:r>
              <a:rPr lang="pt-BR" dirty="0" err="1"/>
              <a:t>Classifier</a:t>
            </a:r>
            <a:endParaRPr lang="pt-BR" dirty="0"/>
          </a:p>
        </p:txBody>
      </p:sp>
      <p:sp>
        <p:nvSpPr>
          <p:cNvPr id="15" name="Espaço Reservado para Texto 14">
            <a:extLst>
              <a:ext uri="{FF2B5EF4-FFF2-40B4-BE49-F238E27FC236}">
                <a16:creationId xmlns:a16="http://schemas.microsoft.com/office/drawing/2014/main" id="{38AF9B1B-1957-E5DC-0C72-1DB57D260BB9}"/>
              </a:ext>
            </a:extLst>
          </p:cNvPr>
          <p:cNvSpPr>
            <a:spLocks noGrp="1"/>
          </p:cNvSpPr>
          <p:nvPr>
            <p:ph type="body" sz="quarter" idx="10"/>
          </p:nvPr>
        </p:nvSpPr>
        <p:spPr/>
        <p:txBody>
          <a:bodyPr/>
          <a:lstStyle/>
          <a:p>
            <a:pPr marL="0" indent="0">
              <a:buNone/>
            </a:pPr>
            <a:r>
              <a:rPr lang="pt-BR" dirty="0"/>
              <a:t>Sergio Pimentel</a:t>
            </a:r>
          </a:p>
        </p:txBody>
      </p:sp>
    </p:spTree>
    <p:extLst>
      <p:ext uri="{BB962C8B-B14F-4D97-AF65-F5344CB8AC3E}">
        <p14:creationId xmlns:p14="http://schemas.microsoft.com/office/powerpoint/2010/main" val="265174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1565095C-48B1-8461-EBBF-C06B9F3EBCA3}"/>
              </a:ext>
            </a:extLst>
          </p:cNvPr>
          <p:cNvSpPr>
            <a:spLocks noGrp="1"/>
          </p:cNvSpPr>
          <p:nvPr>
            <p:ph type="body" sz="quarter" idx="13"/>
          </p:nvPr>
        </p:nvSpPr>
        <p:spPr/>
        <p:txBody>
          <a:bodyPr>
            <a:normAutofit lnSpcReduction="10000"/>
          </a:bodyPr>
          <a:lstStyle/>
          <a:p>
            <a:r>
              <a:rPr lang="pt-BR" dirty="0"/>
              <a:t>Onde estamos</a:t>
            </a:r>
          </a:p>
        </p:txBody>
      </p:sp>
      <p:sp>
        <p:nvSpPr>
          <p:cNvPr id="4" name="Espaço Reservado para Texto 3">
            <a:extLst>
              <a:ext uri="{FF2B5EF4-FFF2-40B4-BE49-F238E27FC236}">
                <a16:creationId xmlns:a16="http://schemas.microsoft.com/office/drawing/2014/main" id="{0323846C-9D3B-89BF-B8CF-D5F89B1D92A8}"/>
              </a:ext>
            </a:extLst>
          </p:cNvPr>
          <p:cNvSpPr>
            <a:spLocks noGrp="1"/>
          </p:cNvSpPr>
          <p:nvPr>
            <p:ph type="body" sz="quarter" idx="14"/>
          </p:nvPr>
        </p:nvSpPr>
        <p:spPr/>
        <p:txBody>
          <a:bodyPr>
            <a:normAutofit lnSpcReduction="10000"/>
          </a:bodyPr>
          <a:lstStyle/>
          <a:p>
            <a:r>
              <a:rPr lang="pt-BR" dirty="0"/>
              <a:t>Onde chegaremos</a:t>
            </a:r>
          </a:p>
        </p:txBody>
      </p:sp>
      <p:sp>
        <p:nvSpPr>
          <p:cNvPr id="10" name="Espaço Reservado para Texto 9">
            <a:extLst>
              <a:ext uri="{FF2B5EF4-FFF2-40B4-BE49-F238E27FC236}">
                <a16:creationId xmlns:a16="http://schemas.microsoft.com/office/drawing/2014/main" id="{68A44110-CB4F-2949-8E7A-10D7C7D5AB7B}"/>
              </a:ext>
            </a:extLst>
          </p:cNvPr>
          <p:cNvSpPr>
            <a:spLocks noGrp="1"/>
          </p:cNvSpPr>
          <p:nvPr>
            <p:ph type="body" sz="quarter" idx="15"/>
          </p:nvPr>
        </p:nvSpPr>
        <p:spPr/>
        <p:txBody>
          <a:bodyPr>
            <a:normAutofit/>
          </a:bodyPr>
          <a:lstStyle/>
          <a:p>
            <a:r>
              <a:rPr lang="pt-BR" dirty="0"/>
              <a:t>Apresentação Geral do que é e como funciona um modelo de Machine Learning</a:t>
            </a:r>
          </a:p>
        </p:txBody>
      </p:sp>
      <p:sp>
        <p:nvSpPr>
          <p:cNvPr id="11" name="Espaço Reservado para Texto 10">
            <a:extLst>
              <a:ext uri="{FF2B5EF4-FFF2-40B4-BE49-F238E27FC236}">
                <a16:creationId xmlns:a16="http://schemas.microsoft.com/office/drawing/2014/main" id="{68810B7E-182D-8491-3DBF-A7E2C1315949}"/>
              </a:ext>
            </a:extLst>
          </p:cNvPr>
          <p:cNvSpPr>
            <a:spLocks noGrp="1"/>
          </p:cNvSpPr>
          <p:nvPr>
            <p:ph type="body" sz="quarter" idx="16"/>
          </p:nvPr>
        </p:nvSpPr>
        <p:spPr/>
        <p:txBody>
          <a:bodyPr/>
          <a:lstStyle/>
          <a:p>
            <a:r>
              <a:rPr lang="pt-BR" dirty="0"/>
              <a:t>Ter a capacidade de implementar um modelo de Classificação em Python</a:t>
            </a:r>
          </a:p>
        </p:txBody>
      </p:sp>
      <p:sp>
        <p:nvSpPr>
          <p:cNvPr id="2" name="Espaço Reservado para Rodapé 1">
            <a:extLst>
              <a:ext uri="{FF2B5EF4-FFF2-40B4-BE49-F238E27FC236}">
                <a16:creationId xmlns:a16="http://schemas.microsoft.com/office/drawing/2014/main" id="{2AE3E6EF-A052-A750-7DD3-69DA26CE6AA2}"/>
              </a:ext>
            </a:extLst>
          </p:cNvPr>
          <p:cNvSpPr>
            <a:spLocks noGrp="1"/>
          </p:cNvSpPr>
          <p:nvPr>
            <p:ph type="ftr" sz="quarter" idx="11"/>
          </p:nvPr>
        </p:nvSpPr>
        <p:spPr/>
        <p:txBody>
          <a:body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3462D530-D287-0BFE-0BA3-26FC972E3A6F}"/>
              </a:ext>
            </a:extLst>
          </p:cNvPr>
          <p:cNvSpPr>
            <a:spLocks noGrp="1"/>
          </p:cNvSpPr>
          <p:nvPr>
            <p:ph type="sldNum" sz="quarter" idx="12"/>
          </p:nvPr>
        </p:nvSpPr>
        <p:spPr/>
        <p:txBody>
          <a:bodyPr/>
          <a:lstStyle/>
          <a:p>
            <a:fld id="{1CF2918C-36DA-4114-8C50-50281D0CF7DF}" type="slidenum">
              <a:rPr lang="pt-BR" smtClean="0"/>
              <a:pPr/>
              <a:t>10</a:t>
            </a:fld>
            <a:endParaRPr lang="pt-BR"/>
          </a:p>
        </p:txBody>
      </p:sp>
    </p:spTree>
    <p:extLst>
      <p:ext uri="{BB962C8B-B14F-4D97-AF65-F5344CB8AC3E}">
        <p14:creationId xmlns:p14="http://schemas.microsoft.com/office/powerpoint/2010/main" val="1384056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5BF25-B388-8E44-430A-B787FEB303D6}"/>
              </a:ext>
            </a:extLst>
          </p:cNvPr>
          <p:cNvSpPr>
            <a:spLocks noGrp="1"/>
          </p:cNvSpPr>
          <p:nvPr>
            <p:ph type="title"/>
          </p:nvPr>
        </p:nvSpPr>
        <p:spPr/>
        <p:txBody>
          <a:bodyPr/>
          <a:lstStyle/>
          <a:p>
            <a:r>
              <a:rPr lang="pt-BR" dirty="0"/>
              <a:t>Nossa trilha</a:t>
            </a:r>
          </a:p>
        </p:txBody>
      </p:sp>
      <p:sp>
        <p:nvSpPr>
          <p:cNvPr id="3" name="Espaço Reservado para Rodapé 2">
            <a:extLst>
              <a:ext uri="{FF2B5EF4-FFF2-40B4-BE49-F238E27FC236}">
                <a16:creationId xmlns:a16="http://schemas.microsoft.com/office/drawing/2014/main" id="{55EB6395-F047-D071-D8B0-B73EF8BBB376}"/>
              </a:ext>
            </a:extLst>
          </p:cNvPr>
          <p:cNvSpPr>
            <a:spLocks noGrp="1"/>
          </p:cNvSpPr>
          <p:nvPr>
            <p:ph type="ftr" sz="quarter" idx="11"/>
          </p:nvPr>
        </p:nvSpPr>
        <p:spPr/>
        <p:txBody>
          <a:bodyPr/>
          <a:lstStyle/>
          <a:p>
            <a:r>
              <a:rPr lang="pt-BR" dirty="0"/>
              <a:t>PUC-Rio - INF 1514</a:t>
            </a:r>
          </a:p>
        </p:txBody>
      </p:sp>
      <p:sp>
        <p:nvSpPr>
          <p:cNvPr id="12" name="Espaço Reservado para Número de Slide 11">
            <a:extLst>
              <a:ext uri="{FF2B5EF4-FFF2-40B4-BE49-F238E27FC236}">
                <a16:creationId xmlns:a16="http://schemas.microsoft.com/office/drawing/2014/main" id="{246A1A07-F3ED-C0A9-79F6-2BC7E81E6A1A}"/>
              </a:ext>
            </a:extLst>
          </p:cNvPr>
          <p:cNvSpPr>
            <a:spLocks noGrp="1"/>
          </p:cNvSpPr>
          <p:nvPr>
            <p:ph type="sldNum" sz="quarter" idx="12"/>
          </p:nvPr>
        </p:nvSpPr>
        <p:spPr/>
        <p:txBody>
          <a:bodyPr/>
          <a:lstStyle/>
          <a:p>
            <a:fld id="{1CF2918C-36DA-4114-8C50-50281D0CF7DF}" type="slidenum">
              <a:rPr lang="pt-BR" smtClean="0"/>
              <a:pPr/>
              <a:t>11</a:t>
            </a:fld>
            <a:endParaRPr lang="pt-BR"/>
          </a:p>
        </p:txBody>
      </p:sp>
      <p:sp>
        <p:nvSpPr>
          <p:cNvPr id="8" name="Espaço Reservado para Texto 7">
            <a:extLst>
              <a:ext uri="{FF2B5EF4-FFF2-40B4-BE49-F238E27FC236}">
                <a16:creationId xmlns:a16="http://schemas.microsoft.com/office/drawing/2014/main" id="{DC913EE5-755C-571A-558D-C16359B3D86E}"/>
              </a:ext>
            </a:extLst>
          </p:cNvPr>
          <p:cNvSpPr>
            <a:spLocks noGrp="1"/>
          </p:cNvSpPr>
          <p:nvPr>
            <p:ph type="body" sz="quarter" idx="17"/>
          </p:nvPr>
        </p:nvSpPr>
        <p:spPr/>
        <p:txBody>
          <a:bodyPr/>
          <a:lstStyle/>
          <a:p>
            <a:r>
              <a:rPr lang="pt-BR" dirty="0"/>
              <a:t>Introdução a conceitos de Machine Learning</a:t>
            </a:r>
          </a:p>
        </p:txBody>
      </p:sp>
      <p:sp>
        <p:nvSpPr>
          <p:cNvPr id="9" name="Espaço Reservado para Texto 8">
            <a:extLst>
              <a:ext uri="{FF2B5EF4-FFF2-40B4-BE49-F238E27FC236}">
                <a16:creationId xmlns:a16="http://schemas.microsoft.com/office/drawing/2014/main" id="{C32971D5-1BA7-1563-82EB-2E17D132D05C}"/>
              </a:ext>
            </a:extLst>
          </p:cNvPr>
          <p:cNvSpPr>
            <a:spLocks noGrp="1"/>
          </p:cNvSpPr>
          <p:nvPr>
            <p:ph type="body" sz="quarter" idx="18"/>
          </p:nvPr>
        </p:nvSpPr>
        <p:spPr/>
        <p:txBody>
          <a:bodyPr>
            <a:normAutofit/>
          </a:bodyPr>
          <a:lstStyle/>
          <a:p>
            <a:r>
              <a:rPr lang="pt-BR" dirty="0"/>
              <a:t>Implementação e Visualização Básica dos conceitos de forma geral</a:t>
            </a:r>
          </a:p>
        </p:txBody>
      </p:sp>
      <p:sp>
        <p:nvSpPr>
          <p:cNvPr id="10" name="Espaço Reservado para Texto 9">
            <a:extLst>
              <a:ext uri="{FF2B5EF4-FFF2-40B4-BE49-F238E27FC236}">
                <a16:creationId xmlns:a16="http://schemas.microsoft.com/office/drawing/2014/main" id="{6C1F4AD6-5AC1-447D-8D7C-98D08E6CA914}"/>
              </a:ext>
            </a:extLst>
          </p:cNvPr>
          <p:cNvSpPr>
            <a:spLocks noGrp="1"/>
          </p:cNvSpPr>
          <p:nvPr>
            <p:ph type="body" sz="quarter" idx="19"/>
          </p:nvPr>
        </p:nvSpPr>
        <p:spPr/>
        <p:txBody>
          <a:bodyPr/>
          <a:lstStyle/>
          <a:p>
            <a:r>
              <a:rPr lang="pt-BR" dirty="0"/>
              <a:t>Incorporando conceitos um pouco mais complexos para melhorar modelos.</a:t>
            </a:r>
          </a:p>
        </p:txBody>
      </p:sp>
      <p:sp>
        <p:nvSpPr>
          <p:cNvPr id="11" name="Espaço Reservado para Texto 10">
            <a:extLst>
              <a:ext uri="{FF2B5EF4-FFF2-40B4-BE49-F238E27FC236}">
                <a16:creationId xmlns:a16="http://schemas.microsoft.com/office/drawing/2014/main" id="{84343B1B-A1A6-81BB-4E4E-DADDD7CB8929}"/>
              </a:ext>
            </a:extLst>
          </p:cNvPr>
          <p:cNvSpPr>
            <a:spLocks noGrp="1"/>
          </p:cNvSpPr>
          <p:nvPr>
            <p:ph type="body" sz="quarter" idx="20"/>
          </p:nvPr>
        </p:nvSpPr>
        <p:spPr/>
        <p:txBody>
          <a:bodyPr/>
          <a:lstStyle/>
          <a:p>
            <a:r>
              <a:rPr lang="pt-BR" dirty="0"/>
              <a:t>Implementação final de um modelo de Classificação</a:t>
            </a:r>
          </a:p>
        </p:txBody>
      </p:sp>
    </p:spTree>
    <p:extLst>
      <p:ext uri="{BB962C8B-B14F-4D97-AF65-F5344CB8AC3E}">
        <p14:creationId xmlns:p14="http://schemas.microsoft.com/office/powerpoint/2010/main" val="153921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26876-D82E-6EBF-5887-6F0DAE4F7B2A}"/>
              </a:ext>
            </a:extLst>
          </p:cNvPr>
          <p:cNvSpPr>
            <a:spLocks noGrp="1"/>
          </p:cNvSpPr>
          <p:nvPr>
            <p:ph type="title"/>
          </p:nvPr>
        </p:nvSpPr>
        <p:spPr/>
        <p:txBody>
          <a:bodyPr>
            <a:normAutofit/>
          </a:bodyPr>
          <a:lstStyle/>
          <a:p>
            <a:r>
              <a:rPr lang="pt-BR" dirty="0"/>
              <a:t>Introdução</a:t>
            </a:r>
          </a:p>
        </p:txBody>
      </p:sp>
      <p:sp>
        <p:nvSpPr>
          <p:cNvPr id="5" name="Espaço Reservado para Texto 4">
            <a:extLst>
              <a:ext uri="{FF2B5EF4-FFF2-40B4-BE49-F238E27FC236}">
                <a16:creationId xmlns:a16="http://schemas.microsoft.com/office/drawing/2014/main" id="{581C25E7-53EB-C534-92E3-2141BAB732C5}"/>
              </a:ext>
            </a:extLst>
          </p:cNvPr>
          <p:cNvSpPr>
            <a:spLocks noGrp="1"/>
          </p:cNvSpPr>
          <p:nvPr>
            <p:ph type="body" idx="1"/>
          </p:nvPr>
        </p:nvSpPr>
        <p:spPr>
          <a:xfrm>
            <a:off x="212400" y="962526"/>
            <a:ext cx="11386042" cy="1161549"/>
          </a:xfrm>
        </p:spPr>
        <p:txBody>
          <a:bodyPr>
            <a:normAutofit fontScale="92500" lnSpcReduction="20000"/>
          </a:bodyPr>
          <a:lstStyle/>
          <a:p>
            <a:r>
              <a:rPr lang="pt-BR" dirty="0"/>
              <a:t>Imagine o seguinte: Algum amigo seu têm um portfólio de ações que fez muito dinheiro e você o pergunta como ele fez pra prever seus valores e acertar com consistência, e ele te responde que essas previsões foram baseadas em intuição e identificação de padrões passados das respectivas ações avaliadas. Modelos de ML funcionam dessa mesma maneira.</a:t>
            </a:r>
          </a:p>
        </p:txBody>
      </p:sp>
      <p:sp>
        <p:nvSpPr>
          <p:cNvPr id="7" name="Espaço Reservado para Rodapé 6">
            <a:extLst>
              <a:ext uri="{FF2B5EF4-FFF2-40B4-BE49-F238E27FC236}">
                <a16:creationId xmlns:a16="http://schemas.microsoft.com/office/drawing/2014/main" id="{ACD54F40-1A57-C3BE-C2D9-345F0E2F7463}"/>
              </a:ext>
            </a:extLst>
          </p:cNvPr>
          <p:cNvSpPr>
            <a:spLocks noGrp="1"/>
          </p:cNvSpPr>
          <p:nvPr>
            <p:ph type="ftr" sz="quarter" idx="11"/>
          </p:nvPr>
        </p:nvSpPr>
        <p:spPr/>
        <p:txBody>
          <a:bodyPr/>
          <a:lstStyle/>
          <a:p>
            <a:pPr algn="l"/>
            <a:r>
              <a:rPr lang="pt-BR"/>
              <a:t>PUC-Rio - INF 1514</a:t>
            </a:r>
            <a:endParaRPr lang="pt-BR" dirty="0"/>
          </a:p>
        </p:txBody>
      </p:sp>
      <p:sp>
        <p:nvSpPr>
          <p:cNvPr id="10" name="Espaço Reservado para Número de Slide 9">
            <a:extLst>
              <a:ext uri="{FF2B5EF4-FFF2-40B4-BE49-F238E27FC236}">
                <a16:creationId xmlns:a16="http://schemas.microsoft.com/office/drawing/2014/main" id="{0C6660FB-38A7-17D3-50E1-2B1658C7C58F}"/>
              </a:ext>
            </a:extLst>
          </p:cNvPr>
          <p:cNvSpPr>
            <a:spLocks noGrp="1"/>
          </p:cNvSpPr>
          <p:nvPr>
            <p:ph type="sldNum" sz="quarter" idx="12"/>
          </p:nvPr>
        </p:nvSpPr>
        <p:spPr/>
        <p:txBody>
          <a:bodyPr/>
          <a:lstStyle/>
          <a:p>
            <a:fld id="{1CF2918C-36DA-4114-8C50-50281D0CF7DF}" type="slidenum">
              <a:rPr lang="pt-BR" smtClean="0"/>
              <a:pPr/>
              <a:t>12</a:t>
            </a:fld>
            <a:endParaRPr lang="pt-BR"/>
          </a:p>
        </p:txBody>
      </p:sp>
      <p:pic>
        <p:nvPicPr>
          <p:cNvPr id="26" name="Imagem 25">
            <a:extLst>
              <a:ext uri="{FF2B5EF4-FFF2-40B4-BE49-F238E27FC236}">
                <a16:creationId xmlns:a16="http://schemas.microsoft.com/office/drawing/2014/main" id="{641446A8-3C26-5842-403D-91F1523DEE0C}"/>
              </a:ext>
            </a:extLst>
          </p:cNvPr>
          <p:cNvPicPr>
            <a:picLocks noChangeAspect="1"/>
          </p:cNvPicPr>
          <p:nvPr/>
        </p:nvPicPr>
        <p:blipFill>
          <a:blip r:embed="rId2"/>
          <a:stretch>
            <a:fillRect/>
          </a:stretch>
        </p:blipFill>
        <p:spPr>
          <a:xfrm>
            <a:off x="842682" y="2606911"/>
            <a:ext cx="4010585" cy="3057952"/>
          </a:xfrm>
          <a:prstGeom prst="rect">
            <a:avLst/>
          </a:prstGeom>
        </p:spPr>
      </p:pic>
      <p:pic>
        <p:nvPicPr>
          <p:cNvPr id="28" name="Imagem 27">
            <a:extLst>
              <a:ext uri="{FF2B5EF4-FFF2-40B4-BE49-F238E27FC236}">
                <a16:creationId xmlns:a16="http://schemas.microsoft.com/office/drawing/2014/main" id="{7782220E-C03C-CE07-B92A-172840156863}"/>
              </a:ext>
            </a:extLst>
          </p:cNvPr>
          <p:cNvPicPr>
            <a:picLocks noChangeAspect="1"/>
          </p:cNvPicPr>
          <p:nvPr/>
        </p:nvPicPr>
        <p:blipFill>
          <a:blip r:embed="rId3"/>
          <a:stretch>
            <a:fillRect/>
          </a:stretch>
        </p:blipFill>
        <p:spPr>
          <a:xfrm>
            <a:off x="4698648" y="2985003"/>
            <a:ext cx="7127629" cy="2679860"/>
          </a:xfrm>
          <a:prstGeom prst="rect">
            <a:avLst/>
          </a:prstGeom>
        </p:spPr>
      </p:pic>
    </p:spTree>
    <p:extLst>
      <p:ext uri="{BB962C8B-B14F-4D97-AF65-F5344CB8AC3E}">
        <p14:creationId xmlns:p14="http://schemas.microsoft.com/office/powerpoint/2010/main" val="107450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4746C63B-2641-7E7F-5898-C307F299B3A1}"/>
              </a:ext>
            </a:extLst>
          </p:cNvPr>
          <p:cNvSpPr>
            <a:spLocks noGrp="1"/>
          </p:cNvSpPr>
          <p:nvPr>
            <p:ph idx="1"/>
          </p:nvPr>
        </p:nvSpPr>
        <p:spPr/>
        <p:txBody>
          <a:bodyPr>
            <a:normAutofit fontScale="92500"/>
          </a:bodyPr>
          <a:lstStyle/>
          <a:p>
            <a:pPr marL="0" indent="0">
              <a:buNone/>
            </a:pPr>
            <a:r>
              <a:rPr lang="pt-BR" b="1" dirty="0"/>
              <a:t>Modelos de Regressão</a:t>
            </a:r>
            <a:r>
              <a:rPr lang="pt-BR" dirty="0"/>
              <a:t>: </a:t>
            </a:r>
          </a:p>
          <a:p>
            <a:pPr marL="0" indent="0">
              <a:buNone/>
            </a:pPr>
            <a:r>
              <a:rPr lang="pt-BR" b="1" dirty="0"/>
              <a:t>Definição:</a:t>
            </a:r>
            <a:r>
              <a:rPr lang="pt-BR" dirty="0"/>
              <a:t> Modelos que </a:t>
            </a:r>
            <a:r>
              <a:rPr lang="pt-BR" dirty="0" err="1"/>
              <a:t>prevêem</a:t>
            </a:r>
            <a:r>
              <a:rPr lang="pt-BR" dirty="0"/>
              <a:t> valores contínuos</a:t>
            </a:r>
          </a:p>
          <a:p>
            <a:pPr marL="0" indent="0">
              <a:buNone/>
            </a:pPr>
            <a:r>
              <a:rPr lang="pt-BR" b="1" dirty="0"/>
              <a:t>Exemplo: </a:t>
            </a:r>
            <a:r>
              <a:rPr lang="pt-BR" dirty="0"/>
              <a:t> Dadas características como volatilidade e média de retornos passados, prever o preço de fechamento de uma ação no dia seguinte.</a:t>
            </a:r>
          </a:p>
          <a:p>
            <a:pPr marL="0" indent="0">
              <a:buNone/>
            </a:pPr>
            <a:r>
              <a:rPr lang="pt-BR" b="1" dirty="0"/>
              <a:t>Modelos: </a:t>
            </a:r>
            <a:r>
              <a:rPr lang="pt-BR" dirty="0"/>
              <a:t>Regressão Linear, Random Forest, SVM, </a:t>
            </a:r>
            <a:r>
              <a:rPr lang="pt-BR" dirty="0" err="1"/>
              <a:t>Gradient</a:t>
            </a:r>
            <a:r>
              <a:rPr lang="pt-BR" dirty="0"/>
              <a:t> </a:t>
            </a:r>
            <a:r>
              <a:rPr lang="pt-BR" dirty="0" err="1"/>
              <a:t>Boosting</a:t>
            </a:r>
            <a:r>
              <a:rPr lang="pt-BR" dirty="0"/>
              <a:t> Machine</a:t>
            </a:r>
          </a:p>
          <a:p>
            <a:pPr marL="0" indent="0">
              <a:buNone/>
            </a:pPr>
            <a:r>
              <a:rPr lang="pt-BR" b="1" dirty="0"/>
              <a:t>Modelos de Classificação</a:t>
            </a:r>
            <a:r>
              <a:rPr lang="pt-BR" dirty="0"/>
              <a:t>:</a:t>
            </a:r>
          </a:p>
          <a:p>
            <a:pPr marL="0" indent="0">
              <a:buNone/>
            </a:pPr>
            <a:r>
              <a:rPr lang="pt-BR" b="1" dirty="0"/>
              <a:t>Definição:</a:t>
            </a:r>
            <a:r>
              <a:rPr lang="pt-BR" dirty="0"/>
              <a:t> Modelos que </a:t>
            </a:r>
            <a:r>
              <a:rPr lang="pt-BR" b="1" dirty="0"/>
              <a:t>associam uma classe ou categoria </a:t>
            </a:r>
            <a:r>
              <a:rPr lang="pt-BR" dirty="0"/>
              <a:t>a um determinado ponto.</a:t>
            </a:r>
          </a:p>
          <a:p>
            <a:pPr marL="0" indent="0">
              <a:buNone/>
            </a:pPr>
            <a:r>
              <a:rPr lang="pt-BR" b="1" dirty="0"/>
              <a:t>Exemplo: </a:t>
            </a:r>
            <a:r>
              <a:rPr lang="pt-BR" dirty="0"/>
              <a:t>Dadas características como volatilidade e média de retornos passados, determinar se uma ação irá subir ou descer no fechamento do dia seguinte </a:t>
            </a:r>
          </a:p>
          <a:p>
            <a:pPr marL="0" indent="0">
              <a:buNone/>
            </a:pPr>
            <a:r>
              <a:rPr lang="pt-BR" b="1" dirty="0"/>
              <a:t>Modelos: </a:t>
            </a:r>
            <a:r>
              <a:rPr lang="pt-BR" dirty="0"/>
              <a:t>Regressão </a:t>
            </a:r>
            <a:r>
              <a:rPr lang="pt-BR" dirty="0" err="1"/>
              <a:t>Logistica</a:t>
            </a:r>
            <a:r>
              <a:rPr lang="pt-BR" dirty="0"/>
              <a:t>, SVM, </a:t>
            </a:r>
            <a:r>
              <a:rPr lang="pt-BR" dirty="0" err="1"/>
              <a:t>Gradient</a:t>
            </a:r>
            <a:r>
              <a:rPr lang="pt-BR" dirty="0"/>
              <a:t> </a:t>
            </a:r>
            <a:r>
              <a:rPr lang="pt-BR" dirty="0" err="1"/>
              <a:t>Boosting</a:t>
            </a:r>
            <a:r>
              <a:rPr lang="pt-BR" dirty="0"/>
              <a:t> Machine, Random Forest, KNN, </a:t>
            </a:r>
            <a:r>
              <a:rPr lang="pt-BR" dirty="0" err="1"/>
              <a:t>Naive</a:t>
            </a:r>
            <a:r>
              <a:rPr lang="pt-BR" dirty="0"/>
              <a:t> </a:t>
            </a:r>
            <a:r>
              <a:rPr lang="pt-BR" dirty="0" err="1"/>
              <a:t>Bayes</a:t>
            </a:r>
            <a:r>
              <a:rPr lang="pt-BR" dirty="0"/>
              <a:t>, NN</a:t>
            </a:r>
            <a:endParaRPr lang="pt-BR" b="1" dirty="0"/>
          </a:p>
        </p:txBody>
      </p:sp>
      <p:sp>
        <p:nvSpPr>
          <p:cNvPr id="3" name="Título 2">
            <a:extLst>
              <a:ext uri="{FF2B5EF4-FFF2-40B4-BE49-F238E27FC236}">
                <a16:creationId xmlns:a16="http://schemas.microsoft.com/office/drawing/2014/main" id="{32DD5CB8-4526-E526-7772-88CEE0A59321}"/>
              </a:ext>
            </a:extLst>
          </p:cNvPr>
          <p:cNvSpPr>
            <a:spLocks noGrp="1"/>
          </p:cNvSpPr>
          <p:nvPr>
            <p:ph type="title"/>
          </p:nvPr>
        </p:nvSpPr>
        <p:spPr/>
        <p:txBody>
          <a:bodyPr/>
          <a:lstStyle/>
          <a:p>
            <a:r>
              <a:rPr lang="pt-BR" dirty="0"/>
              <a:t>Regressão x Classificação</a:t>
            </a:r>
          </a:p>
        </p:txBody>
      </p:sp>
      <p:sp>
        <p:nvSpPr>
          <p:cNvPr id="4" name="Espaço Reservado para Rodapé 3">
            <a:extLst>
              <a:ext uri="{FF2B5EF4-FFF2-40B4-BE49-F238E27FC236}">
                <a16:creationId xmlns:a16="http://schemas.microsoft.com/office/drawing/2014/main" id="{A652633B-687D-91C9-B450-902A86B645F7}"/>
              </a:ext>
            </a:extLst>
          </p:cNvPr>
          <p:cNvSpPr>
            <a:spLocks noGrp="1"/>
          </p:cNvSpPr>
          <p:nvPr>
            <p:ph type="ftr" sz="quarter" idx="11"/>
          </p:nvPr>
        </p:nvSpPr>
        <p:spPr/>
        <p:txBody>
          <a:body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0304C9D0-8D5B-17F2-5EF1-36C786CCAC7D}"/>
              </a:ext>
            </a:extLst>
          </p:cNvPr>
          <p:cNvSpPr>
            <a:spLocks noGrp="1"/>
          </p:cNvSpPr>
          <p:nvPr>
            <p:ph type="sldNum" sz="quarter" idx="12"/>
          </p:nvPr>
        </p:nvSpPr>
        <p:spPr/>
        <p:txBody>
          <a:bodyPr/>
          <a:lstStyle/>
          <a:p>
            <a:fld id="{1CF2918C-36DA-4114-8C50-50281D0CF7DF}" type="slidenum">
              <a:rPr lang="pt-BR" smtClean="0"/>
              <a:pPr/>
              <a:t>13</a:t>
            </a:fld>
            <a:endParaRPr lang="pt-BR" dirty="0"/>
          </a:p>
        </p:txBody>
      </p:sp>
    </p:spTree>
    <p:extLst>
      <p:ext uri="{BB962C8B-B14F-4D97-AF65-F5344CB8AC3E}">
        <p14:creationId xmlns:p14="http://schemas.microsoft.com/office/powerpoint/2010/main" val="2732577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517C4-2ED6-74DC-A6A4-8D4F16729D03}"/>
              </a:ext>
            </a:extLst>
          </p:cNvPr>
          <p:cNvSpPr>
            <a:spLocks noGrp="1"/>
          </p:cNvSpPr>
          <p:nvPr>
            <p:ph type="title"/>
          </p:nvPr>
        </p:nvSpPr>
        <p:spPr/>
        <p:txBody>
          <a:bodyPr/>
          <a:lstStyle/>
          <a:p>
            <a:r>
              <a:rPr lang="pt-BR" dirty="0"/>
              <a:t>Escolha e Sugestão de Modelos</a:t>
            </a:r>
          </a:p>
        </p:txBody>
      </p:sp>
      <p:sp>
        <p:nvSpPr>
          <p:cNvPr id="3" name="Espaço Reservado para Rodapé 2">
            <a:extLst>
              <a:ext uri="{FF2B5EF4-FFF2-40B4-BE49-F238E27FC236}">
                <a16:creationId xmlns:a16="http://schemas.microsoft.com/office/drawing/2014/main" id="{2C69953E-BCB4-6398-4113-51940D3A752A}"/>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E632F6F6-895E-F905-7B38-C9B4796EA1A0}"/>
              </a:ext>
            </a:extLst>
          </p:cNvPr>
          <p:cNvSpPr>
            <a:spLocks noGrp="1"/>
          </p:cNvSpPr>
          <p:nvPr>
            <p:ph type="sldNum" sz="quarter" idx="12"/>
          </p:nvPr>
        </p:nvSpPr>
        <p:spPr/>
        <p:txBody>
          <a:bodyPr/>
          <a:lstStyle/>
          <a:p>
            <a:fld id="{1CF2918C-36DA-4114-8C50-50281D0CF7DF}" type="slidenum">
              <a:rPr lang="pt-BR" smtClean="0"/>
              <a:pPr/>
              <a:t>14</a:t>
            </a:fld>
            <a:endParaRPr lang="pt-BR"/>
          </a:p>
        </p:txBody>
      </p:sp>
      <p:pic>
        <p:nvPicPr>
          <p:cNvPr id="11" name="Imagem 10">
            <a:extLst>
              <a:ext uri="{FF2B5EF4-FFF2-40B4-BE49-F238E27FC236}">
                <a16:creationId xmlns:a16="http://schemas.microsoft.com/office/drawing/2014/main" id="{FE46D640-4C9F-4273-0909-469852D0C979}"/>
              </a:ext>
            </a:extLst>
          </p:cNvPr>
          <p:cNvPicPr>
            <a:picLocks noChangeAspect="1"/>
          </p:cNvPicPr>
          <p:nvPr/>
        </p:nvPicPr>
        <p:blipFill>
          <a:blip r:embed="rId2"/>
          <a:stretch>
            <a:fillRect/>
          </a:stretch>
        </p:blipFill>
        <p:spPr>
          <a:xfrm>
            <a:off x="500006" y="1770966"/>
            <a:ext cx="11145805" cy="2610214"/>
          </a:xfrm>
          <a:prstGeom prst="rect">
            <a:avLst/>
          </a:prstGeom>
        </p:spPr>
      </p:pic>
    </p:spTree>
    <p:extLst>
      <p:ext uri="{BB962C8B-B14F-4D97-AF65-F5344CB8AC3E}">
        <p14:creationId xmlns:p14="http://schemas.microsoft.com/office/powerpoint/2010/main" val="225818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4746C63B-2641-7E7F-5898-C307F299B3A1}"/>
              </a:ext>
            </a:extLst>
          </p:cNvPr>
          <p:cNvSpPr>
            <a:spLocks noGrp="1"/>
          </p:cNvSpPr>
          <p:nvPr>
            <p:ph idx="1"/>
          </p:nvPr>
        </p:nvSpPr>
        <p:spPr/>
        <p:txBody>
          <a:bodyPr>
            <a:normAutofit/>
          </a:bodyPr>
          <a:lstStyle/>
          <a:p>
            <a:r>
              <a:rPr lang="pt-BR" b="0" dirty="0">
                <a:solidFill>
                  <a:srgbClr val="000000"/>
                </a:solidFill>
                <a:effectLst/>
              </a:rPr>
              <a:t>O </a:t>
            </a:r>
            <a:r>
              <a:rPr lang="pt-BR" b="1" dirty="0" err="1">
                <a:solidFill>
                  <a:srgbClr val="000080"/>
                </a:solidFill>
                <a:effectLst/>
              </a:rPr>
              <a:t>Support</a:t>
            </a:r>
            <a:r>
              <a:rPr lang="pt-BR" b="1" dirty="0">
                <a:solidFill>
                  <a:srgbClr val="000080"/>
                </a:solidFill>
                <a:effectLst/>
              </a:rPr>
              <a:t> Vector Machine (SVM)</a:t>
            </a:r>
            <a:r>
              <a:rPr lang="pt-BR" b="0" dirty="0">
                <a:solidFill>
                  <a:srgbClr val="000000"/>
                </a:solidFill>
                <a:effectLst/>
              </a:rPr>
              <a:t> é um algoritmo de aprendizado de máquina supervisionado usado para tarefas de </a:t>
            </a:r>
            <a:r>
              <a:rPr lang="pt-BR" b="1" dirty="0">
                <a:solidFill>
                  <a:srgbClr val="000080"/>
                </a:solidFill>
                <a:effectLst/>
              </a:rPr>
              <a:t>classificação</a:t>
            </a:r>
            <a:r>
              <a:rPr lang="pt-BR" b="0" dirty="0">
                <a:solidFill>
                  <a:srgbClr val="000000"/>
                </a:solidFill>
                <a:effectLst/>
              </a:rPr>
              <a:t> e </a:t>
            </a:r>
            <a:r>
              <a:rPr lang="pt-BR" b="1" dirty="0">
                <a:solidFill>
                  <a:srgbClr val="000080"/>
                </a:solidFill>
                <a:effectLst/>
              </a:rPr>
              <a:t>regressão</a:t>
            </a:r>
            <a:r>
              <a:rPr lang="pt-BR" b="0" dirty="0">
                <a:solidFill>
                  <a:srgbClr val="000000"/>
                </a:solidFill>
                <a:effectLst/>
              </a:rPr>
              <a:t>. Seu objetivo principal é encontrar a melhor forma de separar dados em diferentes categorias, por isso, sua principal aplicação é para problemas de Classificação.</a:t>
            </a:r>
          </a:p>
          <a:p>
            <a:r>
              <a:rPr lang="pt-BR" b="0" dirty="0">
                <a:solidFill>
                  <a:srgbClr val="000000"/>
                </a:solidFill>
                <a:effectLst/>
              </a:rPr>
              <a:t>Imagine que você tem um conjunto de pontos em um gráfico, representando duas categorias diferentes, como maçãs e laranjas. O SVM procura o </a:t>
            </a:r>
            <a:r>
              <a:rPr lang="pt-BR" b="1" dirty="0" err="1">
                <a:solidFill>
                  <a:srgbClr val="000080"/>
                </a:solidFill>
                <a:effectLst/>
              </a:rPr>
              <a:t>hyperplano</a:t>
            </a:r>
            <a:r>
              <a:rPr lang="pt-BR" b="0" dirty="0">
                <a:solidFill>
                  <a:srgbClr val="000000"/>
                </a:solidFill>
                <a:effectLst/>
              </a:rPr>
              <a:t>, </a:t>
            </a:r>
            <a:r>
              <a:rPr lang="pt-BR" b="1" dirty="0">
                <a:solidFill>
                  <a:srgbClr val="000080"/>
                </a:solidFill>
                <a:effectLst/>
              </a:rPr>
              <a:t>linha</a:t>
            </a:r>
            <a:r>
              <a:rPr lang="pt-BR" b="0" dirty="0">
                <a:solidFill>
                  <a:srgbClr val="000000"/>
                </a:solidFill>
                <a:effectLst/>
              </a:rPr>
              <a:t> (em duas dimensões) ou o </a:t>
            </a:r>
            <a:r>
              <a:rPr lang="pt-BR" b="1" dirty="0">
                <a:solidFill>
                  <a:srgbClr val="000080"/>
                </a:solidFill>
                <a:effectLst/>
              </a:rPr>
              <a:t>plano</a:t>
            </a:r>
            <a:r>
              <a:rPr lang="pt-BR" b="0" dirty="0">
                <a:solidFill>
                  <a:srgbClr val="000000"/>
                </a:solidFill>
                <a:effectLst/>
              </a:rPr>
              <a:t> (em três dimensões), que melhor divide esses pontos em suas respectivas categorias. Mas não é qualquer linha, o SVM busca a linha que deixa a maior </a:t>
            </a:r>
            <a:r>
              <a:rPr lang="pt-BR" b="1" dirty="0">
                <a:solidFill>
                  <a:srgbClr val="000080"/>
                </a:solidFill>
                <a:effectLst/>
              </a:rPr>
              <a:t>margem</a:t>
            </a:r>
            <a:r>
              <a:rPr lang="pt-BR" b="0" dirty="0">
                <a:solidFill>
                  <a:srgbClr val="000000"/>
                </a:solidFill>
                <a:effectLst/>
              </a:rPr>
              <a:t> possível entre as duas categorias. Isso significa que está tentando fazer a separação de forma mais clara e definida possível.</a:t>
            </a:r>
          </a:p>
          <a:p>
            <a:endParaRPr lang="pt-BR" b="0" dirty="0">
              <a:solidFill>
                <a:srgbClr val="000000"/>
              </a:solidFill>
              <a:effectLst/>
              <a:latin typeface="Consolas" panose="020B0609020204030204" pitchFamily="49" charset="0"/>
            </a:endParaRPr>
          </a:p>
          <a:p>
            <a:endParaRPr lang="pt-BR" dirty="0"/>
          </a:p>
        </p:txBody>
      </p:sp>
      <p:sp>
        <p:nvSpPr>
          <p:cNvPr id="3" name="Título 2">
            <a:extLst>
              <a:ext uri="{FF2B5EF4-FFF2-40B4-BE49-F238E27FC236}">
                <a16:creationId xmlns:a16="http://schemas.microsoft.com/office/drawing/2014/main" id="{32DD5CB8-4526-E526-7772-88CEE0A59321}"/>
              </a:ext>
            </a:extLst>
          </p:cNvPr>
          <p:cNvSpPr>
            <a:spLocks noGrp="1"/>
          </p:cNvSpPr>
          <p:nvPr>
            <p:ph type="title"/>
          </p:nvPr>
        </p:nvSpPr>
        <p:spPr/>
        <p:txBody>
          <a:bodyPr/>
          <a:lstStyle/>
          <a:p>
            <a:r>
              <a:rPr lang="pt-BR" dirty="0"/>
              <a:t>O que é o SVM?</a:t>
            </a:r>
          </a:p>
        </p:txBody>
      </p:sp>
      <p:sp>
        <p:nvSpPr>
          <p:cNvPr id="4" name="Espaço Reservado para Rodapé 3">
            <a:extLst>
              <a:ext uri="{FF2B5EF4-FFF2-40B4-BE49-F238E27FC236}">
                <a16:creationId xmlns:a16="http://schemas.microsoft.com/office/drawing/2014/main" id="{0FCB7AA4-26D8-B266-269D-FFA4ECFC941E}"/>
              </a:ext>
            </a:extLst>
          </p:cNvPr>
          <p:cNvSpPr>
            <a:spLocks noGrp="1"/>
          </p:cNvSpPr>
          <p:nvPr>
            <p:ph type="ftr" sz="quarter" idx="11"/>
          </p:nvPr>
        </p:nvSpPr>
        <p:spPr/>
        <p:txBody>
          <a:body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3BE11B7F-ABFE-1542-9571-CCCBEB77CCDC}"/>
              </a:ext>
            </a:extLst>
          </p:cNvPr>
          <p:cNvSpPr>
            <a:spLocks noGrp="1"/>
          </p:cNvSpPr>
          <p:nvPr>
            <p:ph type="sldNum" sz="quarter" idx="12"/>
          </p:nvPr>
        </p:nvSpPr>
        <p:spPr/>
        <p:txBody>
          <a:bodyPr/>
          <a:lstStyle/>
          <a:p>
            <a:fld id="{1CF2918C-36DA-4114-8C50-50281D0CF7DF}" type="slidenum">
              <a:rPr lang="pt-BR" smtClean="0"/>
              <a:pPr/>
              <a:t>15</a:t>
            </a:fld>
            <a:endParaRPr lang="pt-BR" dirty="0"/>
          </a:p>
        </p:txBody>
      </p:sp>
    </p:spTree>
    <p:extLst>
      <p:ext uri="{BB962C8B-B14F-4D97-AF65-F5344CB8AC3E}">
        <p14:creationId xmlns:p14="http://schemas.microsoft.com/office/powerpoint/2010/main" val="3008724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517C4-2ED6-74DC-A6A4-8D4F16729D03}"/>
              </a:ext>
            </a:extLst>
          </p:cNvPr>
          <p:cNvSpPr>
            <a:spLocks noGrp="1"/>
          </p:cNvSpPr>
          <p:nvPr>
            <p:ph type="title"/>
          </p:nvPr>
        </p:nvSpPr>
        <p:spPr>
          <a:xfrm>
            <a:off x="235527" y="121624"/>
            <a:ext cx="11720946" cy="1647672"/>
          </a:xfrm>
        </p:spPr>
        <p:txBody>
          <a:bodyPr>
            <a:normAutofit fontScale="90000"/>
          </a:bodyPr>
          <a:lstStyle/>
          <a:p>
            <a:r>
              <a:rPr lang="pt-BR" dirty="0"/>
              <a:t>No diagrama abaixo, H1, H2 e H3 são todos possíveis </a:t>
            </a:r>
            <a:r>
              <a:rPr lang="pt-BR" dirty="0" err="1"/>
              <a:t>hyperplanos</a:t>
            </a:r>
            <a:r>
              <a:rPr lang="pt-BR" dirty="0"/>
              <a:t>:</a:t>
            </a:r>
            <a:br>
              <a:rPr lang="pt-BR" dirty="0"/>
            </a:br>
            <a:endParaRPr lang="pt-BR" dirty="0"/>
          </a:p>
        </p:txBody>
      </p:sp>
      <p:sp>
        <p:nvSpPr>
          <p:cNvPr id="3" name="Espaço Reservado para Rodapé 2">
            <a:extLst>
              <a:ext uri="{FF2B5EF4-FFF2-40B4-BE49-F238E27FC236}">
                <a16:creationId xmlns:a16="http://schemas.microsoft.com/office/drawing/2014/main" id="{803EFBBC-44EA-CD87-F851-979B8B7113E7}"/>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A3CE17CC-459F-A399-E4EC-F09A05B97514}"/>
              </a:ext>
            </a:extLst>
          </p:cNvPr>
          <p:cNvSpPr>
            <a:spLocks noGrp="1"/>
          </p:cNvSpPr>
          <p:nvPr>
            <p:ph type="sldNum" sz="quarter" idx="12"/>
          </p:nvPr>
        </p:nvSpPr>
        <p:spPr/>
        <p:txBody>
          <a:bodyPr/>
          <a:lstStyle/>
          <a:p>
            <a:fld id="{1CF2918C-36DA-4114-8C50-50281D0CF7DF}" type="slidenum">
              <a:rPr lang="pt-BR" smtClean="0"/>
              <a:pPr/>
              <a:t>16</a:t>
            </a:fld>
            <a:endParaRPr lang="pt-BR"/>
          </a:p>
        </p:txBody>
      </p:sp>
      <p:pic>
        <p:nvPicPr>
          <p:cNvPr id="6" name="Imagem 5">
            <a:extLst>
              <a:ext uri="{FF2B5EF4-FFF2-40B4-BE49-F238E27FC236}">
                <a16:creationId xmlns:a16="http://schemas.microsoft.com/office/drawing/2014/main" id="{EC44B040-F5EE-5A90-1A2C-CA44EDA69D6E}"/>
              </a:ext>
            </a:extLst>
          </p:cNvPr>
          <p:cNvPicPr>
            <a:picLocks noChangeAspect="1"/>
          </p:cNvPicPr>
          <p:nvPr/>
        </p:nvPicPr>
        <p:blipFill>
          <a:blip r:embed="rId2"/>
          <a:stretch>
            <a:fillRect/>
          </a:stretch>
        </p:blipFill>
        <p:spPr>
          <a:xfrm>
            <a:off x="2406316" y="1434484"/>
            <a:ext cx="6165498" cy="4714793"/>
          </a:xfrm>
          <a:prstGeom prst="rect">
            <a:avLst/>
          </a:prstGeom>
        </p:spPr>
      </p:pic>
    </p:spTree>
    <p:extLst>
      <p:ext uri="{BB962C8B-B14F-4D97-AF65-F5344CB8AC3E}">
        <p14:creationId xmlns:p14="http://schemas.microsoft.com/office/powerpoint/2010/main" val="193882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2DD5CB8-4526-E526-7772-88CEE0A59321}"/>
              </a:ext>
            </a:extLst>
          </p:cNvPr>
          <p:cNvSpPr>
            <a:spLocks noGrp="1"/>
          </p:cNvSpPr>
          <p:nvPr>
            <p:ph type="title"/>
          </p:nvPr>
        </p:nvSpPr>
        <p:spPr/>
        <p:txBody>
          <a:bodyPr/>
          <a:lstStyle/>
          <a:p>
            <a:r>
              <a:rPr lang="pt-BR" dirty="0"/>
              <a:t>Vantagens e Desvantagem do SVM</a:t>
            </a:r>
          </a:p>
        </p:txBody>
      </p:sp>
      <p:sp>
        <p:nvSpPr>
          <p:cNvPr id="4" name="Espaço Reservado para Rodapé 3">
            <a:extLst>
              <a:ext uri="{FF2B5EF4-FFF2-40B4-BE49-F238E27FC236}">
                <a16:creationId xmlns:a16="http://schemas.microsoft.com/office/drawing/2014/main" id="{8F9ED81A-5B2B-8B3F-B255-B4F6F935DABE}"/>
              </a:ext>
            </a:extLst>
          </p:cNvPr>
          <p:cNvSpPr>
            <a:spLocks noGrp="1"/>
          </p:cNvSpPr>
          <p:nvPr>
            <p:ph type="ftr" sz="quarter" idx="11"/>
          </p:nvPr>
        </p:nvSpPr>
        <p:spPr/>
        <p:txBody>
          <a:bodyPr/>
          <a:lstStyle/>
          <a:p>
            <a:pPr algn="l"/>
            <a:r>
              <a:rPr lang="pt-BR" dirty="0"/>
              <a:t>PUC-Rio - INF 1514</a:t>
            </a:r>
          </a:p>
        </p:txBody>
      </p:sp>
      <p:sp>
        <p:nvSpPr>
          <p:cNvPr id="5" name="Espaço Reservado para Número de Slide 4">
            <a:extLst>
              <a:ext uri="{FF2B5EF4-FFF2-40B4-BE49-F238E27FC236}">
                <a16:creationId xmlns:a16="http://schemas.microsoft.com/office/drawing/2014/main" id="{3182C2EE-558B-AC76-F062-0505806FC21F}"/>
              </a:ext>
            </a:extLst>
          </p:cNvPr>
          <p:cNvSpPr>
            <a:spLocks noGrp="1"/>
          </p:cNvSpPr>
          <p:nvPr>
            <p:ph type="sldNum" sz="quarter" idx="12"/>
          </p:nvPr>
        </p:nvSpPr>
        <p:spPr/>
        <p:txBody>
          <a:bodyPr/>
          <a:lstStyle/>
          <a:p>
            <a:fld id="{1CF2918C-36DA-4114-8C50-50281D0CF7DF}" type="slidenum">
              <a:rPr lang="pt-BR" smtClean="0"/>
              <a:pPr/>
              <a:t>17</a:t>
            </a:fld>
            <a:endParaRPr lang="pt-BR" dirty="0"/>
          </a:p>
        </p:txBody>
      </p:sp>
      <p:pic>
        <p:nvPicPr>
          <p:cNvPr id="13" name="Imagem 12">
            <a:extLst>
              <a:ext uri="{FF2B5EF4-FFF2-40B4-BE49-F238E27FC236}">
                <a16:creationId xmlns:a16="http://schemas.microsoft.com/office/drawing/2014/main" id="{5CB8325D-C781-2B2C-7446-F73C5AAFD9C2}"/>
              </a:ext>
            </a:extLst>
          </p:cNvPr>
          <p:cNvPicPr>
            <a:picLocks noChangeAspect="1"/>
          </p:cNvPicPr>
          <p:nvPr/>
        </p:nvPicPr>
        <p:blipFill>
          <a:blip r:embed="rId3"/>
          <a:stretch>
            <a:fillRect/>
          </a:stretch>
        </p:blipFill>
        <p:spPr>
          <a:xfrm>
            <a:off x="235527" y="3866314"/>
            <a:ext cx="11720946" cy="1927245"/>
          </a:xfrm>
          <a:prstGeom prst="rect">
            <a:avLst/>
          </a:prstGeom>
        </p:spPr>
      </p:pic>
      <p:pic>
        <p:nvPicPr>
          <p:cNvPr id="17" name="Imagem 16">
            <a:extLst>
              <a:ext uri="{FF2B5EF4-FFF2-40B4-BE49-F238E27FC236}">
                <a16:creationId xmlns:a16="http://schemas.microsoft.com/office/drawing/2014/main" id="{9D34C7D0-969F-F544-E4D7-FAAF5C4857AE}"/>
              </a:ext>
            </a:extLst>
          </p:cNvPr>
          <p:cNvPicPr>
            <a:picLocks noChangeAspect="1"/>
          </p:cNvPicPr>
          <p:nvPr/>
        </p:nvPicPr>
        <p:blipFill>
          <a:blip r:embed="rId4"/>
          <a:stretch>
            <a:fillRect/>
          </a:stretch>
        </p:blipFill>
        <p:spPr>
          <a:xfrm>
            <a:off x="212435" y="1752875"/>
            <a:ext cx="11744037" cy="2039005"/>
          </a:xfrm>
          <a:prstGeom prst="rect">
            <a:avLst/>
          </a:prstGeom>
        </p:spPr>
      </p:pic>
    </p:spTree>
    <p:extLst>
      <p:ext uri="{BB962C8B-B14F-4D97-AF65-F5344CB8AC3E}">
        <p14:creationId xmlns:p14="http://schemas.microsoft.com/office/powerpoint/2010/main" val="2442321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2DD5CB8-4526-E526-7772-88CEE0A59321}"/>
              </a:ext>
            </a:extLst>
          </p:cNvPr>
          <p:cNvSpPr>
            <a:spLocks noGrp="1"/>
          </p:cNvSpPr>
          <p:nvPr>
            <p:ph type="title"/>
          </p:nvPr>
        </p:nvSpPr>
        <p:spPr/>
        <p:txBody>
          <a:bodyPr/>
          <a:lstStyle/>
          <a:p>
            <a:r>
              <a:rPr lang="pt-BR" dirty="0"/>
              <a:t>Aplicações do SVM</a:t>
            </a:r>
          </a:p>
        </p:txBody>
      </p:sp>
      <p:sp>
        <p:nvSpPr>
          <p:cNvPr id="2" name="Espaço Reservado para Rodapé 1">
            <a:extLst>
              <a:ext uri="{FF2B5EF4-FFF2-40B4-BE49-F238E27FC236}">
                <a16:creationId xmlns:a16="http://schemas.microsoft.com/office/drawing/2014/main" id="{B6A965CC-1058-2654-42AC-A230C62E479E}"/>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514E02E2-8EB8-BCDB-92CA-C77894FB80FA}"/>
              </a:ext>
            </a:extLst>
          </p:cNvPr>
          <p:cNvSpPr>
            <a:spLocks noGrp="1"/>
          </p:cNvSpPr>
          <p:nvPr>
            <p:ph type="sldNum" sz="quarter" idx="12"/>
          </p:nvPr>
        </p:nvSpPr>
        <p:spPr/>
        <p:txBody>
          <a:bodyPr/>
          <a:lstStyle/>
          <a:p>
            <a:fld id="{1CF2918C-36DA-4114-8C50-50281D0CF7DF}" type="slidenum">
              <a:rPr lang="pt-BR" smtClean="0"/>
              <a:pPr/>
              <a:t>18</a:t>
            </a:fld>
            <a:endParaRPr lang="pt-BR" dirty="0"/>
          </a:p>
        </p:txBody>
      </p:sp>
      <p:sp>
        <p:nvSpPr>
          <p:cNvPr id="5" name="CaixaDeTexto 4">
            <a:extLst>
              <a:ext uri="{FF2B5EF4-FFF2-40B4-BE49-F238E27FC236}">
                <a16:creationId xmlns:a16="http://schemas.microsoft.com/office/drawing/2014/main" id="{22A516FB-96D0-EF83-230B-594DAE1ECB5E}"/>
              </a:ext>
            </a:extLst>
          </p:cNvPr>
          <p:cNvSpPr txBox="1"/>
          <p:nvPr/>
        </p:nvSpPr>
        <p:spPr>
          <a:xfrm>
            <a:off x="1042737" y="1668379"/>
            <a:ext cx="10106526" cy="3970318"/>
          </a:xfrm>
          <a:prstGeom prst="rect">
            <a:avLst/>
          </a:prstGeom>
          <a:noFill/>
        </p:spPr>
        <p:txBody>
          <a:bodyPr wrap="square" rtlCol="0">
            <a:spAutoFit/>
          </a:bodyPr>
          <a:lstStyle/>
          <a:p>
            <a:pPr marL="285750" indent="-285750">
              <a:buFont typeface="Arial" panose="020B0604020202020204" pitchFamily="34" charset="0"/>
              <a:buChar char="•"/>
            </a:pPr>
            <a:r>
              <a:rPr lang="pt-BR" b="1" dirty="0"/>
              <a:t>Reconhecimento de Imagens</a:t>
            </a:r>
            <a:r>
              <a:rPr lang="pt-BR" dirty="0"/>
              <a:t>:</a:t>
            </a:r>
          </a:p>
          <a:p>
            <a:pPr marL="742950" lvl="1" indent="-285750">
              <a:buFont typeface="Arial" panose="020B0604020202020204" pitchFamily="34" charset="0"/>
              <a:buChar char="•"/>
            </a:pPr>
            <a:r>
              <a:rPr lang="pt-BR" dirty="0"/>
              <a:t>Classificação de objetos em imagens, como identificar se há um carro ou uma pessoa</a:t>
            </a:r>
          </a:p>
          <a:p>
            <a:pPr marL="742950" lvl="1" indent="-285750">
              <a:buFont typeface="Arial" panose="020B0604020202020204" pitchFamily="34" charset="0"/>
              <a:buChar char="•"/>
            </a:pPr>
            <a:r>
              <a:rPr lang="pt-BR" dirty="0"/>
              <a:t>Reconhecimento de escrita à mão, como em leitura de cheques bancários</a:t>
            </a:r>
          </a:p>
          <a:p>
            <a:pPr marL="285750" indent="-285750">
              <a:buFont typeface="Arial" panose="020B0604020202020204" pitchFamily="34" charset="0"/>
              <a:buChar char="•"/>
            </a:pPr>
            <a:r>
              <a:rPr lang="pt-BR" b="1" dirty="0"/>
              <a:t>Bioinformática:</a:t>
            </a:r>
          </a:p>
          <a:p>
            <a:pPr marL="742950" lvl="1" indent="-285750">
              <a:buFont typeface="Arial" panose="020B0604020202020204" pitchFamily="34" charset="0"/>
              <a:buChar char="•"/>
            </a:pPr>
            <a:r>
              <a:rPr lang="pt-BR" dirty="0"/>
              <a:t>Análise de sequências de DNA e proteínas</a:t>
            </a:r>
          </a:p>
          <a:p>
            <a:pPr marL="285750" indent="-285750">
              <a:buFont typeface="Arial" panose="020B0604020202020204" pitchFamily="34" charset="0"/>
              <a:buChar char="•"/>
            </a:pPr>
            <a:r>
              <a:rPr lang="pt-BR" b="1" dirty="0"/>
              <a:t>Detecção de Fraudes:</a:t>
            </a:r>
          </a:p>
          <a:p>
            <a:pPr marL="742950" lvl="1" indent="-285750">
              <a:buFont typeface="Arial" panose="020B0604020202020204" pitchFamily="34" charset="0"/>
              <a:buChar char="•"/>
            </a:pPr>
            <a:r>
              <a:rPr lang="pt-BR" dirty="0"/>
              <a:t>Identificação de atividades suspeitas em transações financeiras</a:t>
            </a:r>
          </a:p>
          <a:p>
            <a:pPr marL="742950" lvl="1" indent="-285750">
              <a:buFont typeface="Arial" panose="020B0604020202020204" pitchFamily="34" charset="0"/>
              <a:buChar char="•"/>
            </a:pPr>
            <a:r>
              <a:rPr lang="pt-BR" dirty="0"/>
              <a:t>Proteção contra fraudes em cartões de crédito</a:t>
            </a:r>
          </a:p>
          <a:p>
            <a:pPr marL="285750" indent="-285750">
              <a:buFont typeface="Arial" panose="020B0604020202020204" pitchFamily="34" charset="0"/>
              <a:buChar char="•"/>
            </a:pPr>
            <a:r>
              <a:rPr lang="pt-BR" b="1" dirty="0"/>
              <a:t>Análise de Texto:</a:t>
            </a:r>
          </a:p>
          <a:p>
            <a:pPr marL="742950" lvl="1" indent="-285750">
              <a:buFont typeface="Arial" panose="020B0604020202020204" pitchFamily="34" charset="0"/>
              <a:buChar char="•"/>
            </a:pPr>
            <a:r>
              <a:rPr lang="pt-BR" dirty="0"/>
              <a:t>Classificação de e-mails como spam ou não spam</a:t>
            </a:r>
          </a:p>
          <a:p>
            <a:pPr marL="285750" indent="-285750">
              <a:buFont typeface="Arial" panose="020B0604020202020204" pitchFamily="34" charset="0"/>
              <a:buChar char="•"/>
            </a:pPr>
            <a:r>
              <a:rPr lang="pt-BR" b="1" dirty="0"/>
              <a:t>Diagnóstico Médico:</a:t>
            </a:r>
          </a:p>
          <a:p>
            <a:pPr marL="742950" lvl="1" indent="-285750">
              <a:buFont typeface="Arial" panose="020B0604020202020204" pitchFamily="34" charset="0"/>
              <a:buChar char="•"/>
            </a:pPr>
            <a:r>
              <a:rPr lang="pt-BR" dirty="0"/>
              <a:t>Auxílio na detecção de doenças com base em exames</a:t>
            </a:r>
          </a:p>
          <a:p>
            <a:pPr marL="742950" lvl="1" indent="-285750">
              <a:buFont typeface="Arial" panose="020B0604020202020204" pitchFamily="34" charset="0"/>
              <a:buChar char="•"/>
            </a:pPr>
            <a:r>
              <a:rPr lang="pt-BR" dirty="0"/>
              <a:t>Por exemplo, identificar tumores em imagens de ressonância magnética</a:t>
            </a:r>
          </a:p>
          <a:p>
            <a:pPr lvl="1"/>
            <a:endParaRPr lang="pt-BR" dirty="0"/>
          </a:p>
        </p:txBody>
      </p:sp>
    </p:spTree>
    <p:extLst>
      <p:ext uri="{BB962C8B-B14F-4D97-AF65-F5344CB8AC3E}">
        <p14:creationId xmlns:p14="http://schemas.microsoft.com/office/powerpoint/2010/main" val="2734537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F7DF5-9F08-8D2F-460D-AD82CD0EC037}"/>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4CEA724E-AFE4-2620-12EE-F8F541C51F84}"/>
              </a:ext>
            </a:extLst>
          </p:cNvPr>
          <p:cNvSpPr>
            <a:spLocks noGrp="1"/>
          </p:cNvSpPr>
          <p:nvPr>
            <p:ph type="title"/>
          </p:nvPr>
        </p:nvSpPr>
        <p:spPr/>
        <p:txBody>
          <a:bodyPr/>
          <a:lstStyle/>
          <a:p>
            <a:r>
              <a:rPr lang="pt-BR" dirty="0"/>
              <a:t>Considerações Atuais sobre o SMV</a:t>
            </a:r>
          </a:p>
        </p:txBody>
      </p:sp>
      <p:sp>
        <p:nvSpPr>
          <p:cNvPr id="2" name="Espaço Reservado para Rodapé 1">
            <a:extLst>
              <a:ext uri="{FF2B5EF4-FFF2-40B4-BE49-F238E27FC236}">
                <a16:creationId xmlns:a16="http://schemas.microsoft.com/office/drawing/2014/main" id="{D7AF8624-D466-E9F3-1593-7631269A7F78}"/>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04E07EC4-D100-F68C-919D-8757DF4C6DE4}"/>
              </a:ext>
            </a:extLst>
          </p:cNvPr>
          <p:cNvSpPr>
            <a:spLocks noGrp="1"/>
          </p:cNvSpPr>
          <p:nvPr>
            <p:ph type="sldNum" sz="quarter" idx="12"/>
          </p:nvPr>
        </p:nvSpPr>
        <p:spPr/>
        <p:txBody>
          <a:bodyPr/>
          <a:lstStyle/>
          <a:p>
            <a:fld id="{1CF2918C-36DA-4114-8C50-50281D0CF7DF}" type="slidenum">
              <a:rPr lang="pt-BR" smtClean="0"/>
              <a:pPr/>
              <a:t>19</a:t>
            </a:fld>
            <a:endParaRPr lang="pt-BR" dirty="0"/>
          </a:p>
        </p:txBody>
      </p:sp>
      <p:sp>
        <p:nvSpPr>
          <p:cNvPr id="5" name="CaixaDeTexto 4">
            <a:extLst>
              <a:ext uri="{FF2B5EF4-FFF2-40B4-BE49-F238E27FC236}">
                <a16:creationId xmlns:a16="http://schemas.microsoft.com/office/drawing/2014/main" id="{CD3DEC09-8011-C9D8-1FAD-89BD4B30492C}"/>
              </a:ext>
            </a:extLst>
          </p:cNvPr>
          <p:cNvSpPr txBox="1"/>
          <p:nvPr/>
        </p:nvSpPr>
        <p:spPr>
          <a:xfrm>
            <a:off x="1042737" y="1668379"/>
            <a:ext cx="10106526" cy="4247317"/>
          </a:xfrm>
          <a:prstGeom prst="rect">
            <a:avLst/>
          </a:prstGeom>
          <a:noFill/>
        </p:spPr>
        <p:txBody>
          <a:bodyPr wrap="square" rtlCol="0">
            <a:spAutoFit/>
          </a:bodyPr>
          <a:lstStyle/>
          <a:p>
            <a:pPr marL="285750" indent="-285750">
              <a:buFont typeface="Arial" panose="020B0604020202020204" pitchFamily="34" charset="0"/>
              <a:buChar char="•"/>
            </a:pPr>
            <a:r>
              <a:rPr lang="pt-BR" b="1" dirty="0"/>
              <a:t>Comparação com Redes Neurais Profundas:</a:t>
            </a:r>
            <a:endParaRPr lang="pt-BR" dirty="0"/>
          </a:p>
          <a:p>
            <a:pPr marL="742950" lvl="1" indent="-285750">
              <a:buFont typeface="Arial" panose="020B0604020202020204" pitchFamily="34" charset="0"/>
              <a:buChar char="•"/>
            </a:pPr>
            <a:r>
              <a:rPr lang="pt-BR" dirty="0"/>
              <a:t>As</a:t>
            </a:r>
            <a:r>
              <a:rPr lang="pt-BR" b="1" dirty="0"/>
              <a:t> redes neurais profundas </a:t>
            </a:r>
            <a:r>
              <a:rPr lang="pt-BR" dirty="0"/>
              <a:t>(</a:t>
            </a:r>
            <a:r>
              <a:rPr lang="pt-BR" dirty="0" err="1"/>
              <a:t>deep</a:t>
            </a:r>
            <a:r>
              <a:rPr lang="pt-BR" dirty="0"/>
              <a:t> learning) tornaram-se muito populares, especialmente para grandes conjuntos de dados e tarefas complexas, como reconhecimento de voz e imagens</a:t>
            </a:r>
          </a:p>
          <a:p>
            <a:pPr marL="742950" lvl="1" indent="-285750">
              <a:buFont typeface="Arial" panose="020B0604020202020204" pitchFamily="34" charset="0"/>
              <a:buChar char="•"/>
            </a:pPr>
            <a:r>
              <a:rPr lang="pt-BR" dirty="0"/>
              <a:t>As redes neurais conseguem aprender diretamente a partir de dados brutos, enquanto o SVM geralmente requer que as features sejam extraídas ou selecionadas previamente</a:t>
            </a:r>
          </a:p>
          <a:p>
            <a:pPr marL="742950" lvl="1" indent="-285750">
              <a:buFont typeface="Arial" panose="020B0604020202020204" pitchFamily="34" charset="0"/>
              <a:buChar char="•"/>
            </a:pPr>
            <a:endParaRPr lang="pt-BR" dirty="0"/>
          </a:p>
          <a:p>
            <a:r>
              <a:rPr lang="pt-BR" b="1" dirty="0"/>
              <a:t>Quando usar o SMV:</a:t>
            </a:r>
          </a:p>
          <a:p>
            <a:pPr marL="285750" indent="-285750">
              <a:buFont typeface="Arial" panose="020B0604020202020204" pitchFamily="34" charset="0"/>
              <a:buChar char="•"/>
            </a:pPr>
            <a:r>
              <a:rPr lang="pt-BR" dirty="0"/>
              <a:t>O SVM ainda é muito útil quando você tem:</a:t>
            </a:r>
          </a:p>
          <a:p>
            <a:pPr marL="742950" lvl="1" indent="-285750">
              <a:buFont typeface="Arial" panose="020B0604020202020204" pitchFamily="34" charset="0"/>
              <a:buChar char="•"/>
            </a:pPr>
            <a:r>
              <a:rPr lang="pt-BR" dirty="0"/>
              <a:t>Conjuntos de dados médios</a:t>
            </a:r>
          </a:p>
          <a:p>
            <a:pPr marL="742950" lvl="1" indent="-285750">
              <a:buFont typeface="Arial" panose="020B0604020202020204" pitchFamily="34" charset="0"/>
              <a:buChar char="•"/>
            </a:pPr>
            <a:r>
              <a:rPr lang="pt-BR" dirty="0"/>
              <a:t>Dados bem estruturados</a:t>
            </a:r>
          </a:p>
          <a:p>
            <a:pPr marL="742950" lvl="1" indent="-285750">
              <a:buFont typeface="Arial" panose="020B0604020202020204" pitchFamily="34" charset="0"/>
              <a:buChar char="•"/>
            </a:pPr>
            <a:r>
              <a:rPr lang="pt-BR" dirty="0"/>
              <a:t>Necessidade de um modelo robusto com bom desempenho geral</a:t>
            </a:r>
          </a:p>
          <a:p>
            <a:r>
              <a:rPr lang="pt-BR" b="1" dirty="0"/>
              <a:t>Ferramentas Modernas Facilitam o Uso do SVM:</a:t>
            </a:r>
          </a:p>
          <a:p>
            <a:pPr marL="742950" lvl="1" indent="-285750">
              <a:buFont typeface="Arial" panose="020B0604020202020204" pitchFamily="34" charset="0"/>
              <a:buChar char="•"/>
            </a:pPr>
            <a:r>
              <a:rPr lang="pt-BR" dirty="0"/>
              <a:t>Existem ferramentas e bibliotecas que tornam mais fácil ajustar os </a:t>
            </a:r>
            <a:r>
              <a:rPr lang="pt-BR" dirty="0" err="1"/>
              <a:t>hiperparâmetros</a:t>
            </a:r>
            <a:r>
              <a:rPr lang="pt-BR" dirty="0"/>
              <a:t> do SMV </a:t>
            </a:r>
          </a:p>
          <a:p>
            <a:pPr marL="742950" lvl="1" indent="-285750">
              <a:buFont typeface="Arial" panose="020B0604020202020204" pitchFamily="34" charset="0"/>
              <a:buChar char="•"/>
            </a:pPr>
            <a:r>
              <a:rPr lang="pt-BR" dirty="0"/>
              <a:t>Isso ajuda a superar algumas das dificuldades na escolha da função kernel e outros fatores do modelo</a:t>
            </a:r>
          </a:p>
        </p:txBody>
      </p:sp>
    </p:spTree>
    <p:extLst>
      <p:ext uri="{BB962C8B-B14F-4D97-AF65-F5344CB8AC3E}">
        <p14:creationId xmlns:p14="http://schemas.microsoft.com/office/powerpoint/2010/main" val="269813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a:extLst>
              <a:ext uri="{FF2B5EF4-FFF2-40B4-BE49-F238E27FC236}">
                <a16:creationId xmlns:a16="http://schemas.microsoft.com/office/drawing/2014/main" id="{E2B4D43E-5A1A-95C5-7A29-D26B991A53B2}"/>
              </a:ext>
            </a:extLst>
          </p:cNvPr>
          <p:cNvSpPr>
            <a:spLocks noGrp="1"/>
          </p:cNvSpPr>
          <p:nvPr>
            <p:ph type="ftr" sz="quarter" idx="11"/>
          </p:nvPr>
        </p:nvSpPr>
        <p:spPr/>
        <p:txBody>
          <a:bodyPr/>
          <a:lstStyle/>
          <a:p>
            <a:r>
              <a:rPr lang="pt-BR" dirty="0"/>
              <a:t>PUC-Rio - INF 1514</a:t>
            </a:r>
          </a:p>
        </p:txBody>
      </p:sp>
      <p:sp>
        <p:nvSpPr>
          <p:cNvPr id="4" name="Espaço Reservado para Número de Slide 3">
            <a:extLst>
              <a:ext uri="{FF2B5EF4-FFF2-40B4-BE49-F238E27FC236}">
                <a16:creationId xmlns:a16="http://schemas.microsoft.com/office/drawing/2014/main" id="{0E13AC52-BE43-9C51-021D-E2761FCA6BE8}"/>
              </a:ext>
            </a:extLst>
          </p:cNvPr>
          <p:cNvSpPr>
            <a:spLocks noGrp="1"/>
          </p:cNvSpPr>
          <p:nvPr>
            <p:ph type="sldNum" sz="quarter" idx="12"/>
          </p:nvPr>
        </p:nvSpPr>
        <p:spPr/>
        <p:txBody>
          <a:bodyPr/>
          <a:lstStyle/>
          <a:p>
            <a:fld id="{1CF2918C-36DA-4114-8C50-50281D0CF7DF}" type="slidenum">
              <a:rPr lang="pt-BR" smtClean="0"/>
              <a:pPr/>
              <a:t>2</a:t>
            </a:fld>
            <a:endParaRPr lang="pt-BR"/>
          </a:p>
        </p:txBody>
      </p:sp>
      <p:sp>
        <p:nvSpPr>
          <p:cNvPr id="2" name="Título 1">
            <a:extLst>
              <a:ext uri="{FF2B5EF4-FFF2-40B4-BE49-F238E27FC236}">
                <a16:creationId xmlns:a16="http://schemas.microsoft.com/office/drawing/2014/main" id="{A2D8AF5B-C5EA-AA0C-5801-7D019010ADD5}"/>
              </a:ext>
            </a:extLst>
          </p:cNvPr>
          <p:cNvSpPr>
            <a:spLocks noGrp="1"/>
          </p:cNvSpPr>
          <p:nvPr>
            <p:ph type="title"/>
          </p:nvPr>
        </p:nvSpPr>
        <p:spPr/>
        <p:txBody>
          <a:bodyPr/>
          <a:lstStyle/>
          <a:p>
            <a:r>
              <a:rPr lang="pt-BR" dirty="0"/>
              <a:t>INF 1514</a:t>
            </a:r>
          </a:p>
        </p:txBody>
      </p:sp>
      <p:sp>
        <p:nvSpPr>
          <p:cNvPr id="3" name="Subtítulo 2">
            <a:extLst>
              <a:ext uri="{FF2B5EF4-FFF2-40B4-BE49-F238E27FC236}">
                <a16:creationId xmlns:a16="http://schemas.microsoft.com/office/drawing/2014/main" id="{A46B9E6E-FCC4-961C-782B-369D730980A7}"/>
              </a:ext>
            </a:extLst>
          </p:cNvPr>
          <p:cNvSpPr>
            <a:spLocks noGrp="1"/>
          </p:cNvSpPr>
          <p:nvPr>
            <p:ph type="subTitle" idx="1"/>
          </p:nvPr>
        </p:nvSpPr>
        <p:spPr/>
        <p:txBody>
          <a:bodyPr/>
          <a:lstStyle/>
          <a:p>
            <a:r>
              <a:rPr lang="pt-BR" dirty="0"/>
              <a:t>Este curso é idealizado para dar uma ideia geral do modelo de Machine Learning SVM </a:t>
            </a:r>
            <a:r>
              <a:rPr lang="pt-BR" dirty="0" err="1"/>
              <a:t>Classifier</a:t>
            </a:r>
            <a:r>
              <a:rPr lang="pt-BR" dirty="0"/>
              <a:t> para previsão de variáveis.</a:t>
            </a:r>
          </a:p>
        </p:txBody>
      </p:sp>
      <p:grpSp>
        <p:nvGrpSpPr>
          <p:cNvPr id="7" name="Google Shape;7957;p55">
            <a:extLst>
              <a:ext uri="{FF2B5EF4-FFF2-40B4-BE49-F238E27FC236}">
                <a16:creationId xmlns:a16="http://schemas.microsoft.com/office/drawing/2014/main" id="{736AB349-83D8-CC3B-2768-789BB503DB1B}"/>
              </a:ext>
            </a:extLst>
          </p:cNvPr>
          <p:cNvGrpSpPr/>
          <p:nvPr/>
        </p:nvGrpSpPr>
        <p:grpSpPr>
          <a:xfrm>
            <a:off x="8625110" y="3409850"/>
            <a:ext cx="427578" cy="421351"/>
            <a:chOff x="-5254775" y="3631325"/>
            <a:chExt cx="296950" cy="292625"/>
          </a:xfrm>
          <a:solidFill>
            <a:srgbClr val="00B050"/>
          </a:solidFill>
        </p:grpSpPr>
        <p:sp>
          <p:nvSpPr>
            <p:cNvPr id="8" name="Google Shape;7958;p55">
              <a:extLst>
                <a:ext uri="{FF2B5EF4-FFF2-40B4-BE49-F238E27FC236}">
                  <a16:creationId xmlns:a16="http://schemas.microsoft.com/office/drawing/2014/main" id="{A5B23A9F-C21D-A8A4-A288-835E9F1AE068}"/>
                </a:ext>
              </a:extLst>
            </p:cNvPr>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959;p55">
              <a:extLst>
                <a:ext uri="{FF2B5EF4-FFF2-40B4-BE49-F238E27FC236}">
                  <a16:creationId xmlns:a16="http://schemas.microsoft.com/office/drawing/2014/main" id="{3D54BDFC-6C7F-D7F9-4CC2-A4249826E6AF}"/>
                </a:ext>
              </a:extLst>
            </p:cNvPr>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60;p55">
              <a:extLst>
                <a:ext uri="{FF2B5EF4-FFF2-40B4-BE49-F238E27FC236}">
                  <a16:creationId xmlns:a16="http://schemas.microsoft.com/office/drawing/2014/main" id="{64F18C26-C550-BCA2-A119-6EE17FA7837B}"/>
                </a:ext>
              </a:extLst>
            </p:cNvPr>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61;p55">
              <a:extLst>
                <a:ext uri="{FF2B5EF4-FFF2-40B4-BE49-F238E27FC236}">
                  <a16:creationId xmlns:a16="http://schemas.microsoft.com/office/drawing/2014/main" id="{D4981994-E7CE-8FE1-24E0-44FA22B051F8}"/>
                </a:ext>
              </a:extLst>
            </p:cNvPr>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62;p55">
              <a:extLst>
                <a:ext uri="{FF2B5EF4-FFF2-40B4-BE49-F238E27FC236}">
                  <a16:creationId xmlns:a16="http://schemas.microsoft.com/office/drawing/2014/main" id="{887F0082-5B48-F00D-3E9B-50001449AB9B}"/>
                </a:ext>
              </a:extLst>
            </p:cNvPr>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963;p55">
              <a:extLst>
                <a:ext uri="{FF2B5EF4-FFF2-40B4-BE49-F238E27FC236}">
                  <a16:creationId xmlns:a16="http://schemas.microsoft.com/office/drawing/2014/main" id="{A7E09321-8160-F5C5-200C-272D4E58FDEE}"/>
                </a:ext>
              </a:extLst>
            </p:cNvPr>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7964;p55">
              <a:extLst>
                <a:ext uri="{FF2B5EF4-FFF2-40B4-BE49-F238E27FC236}">
                  <a16:creationId xmlns:a16="http://schemas.microsoft.com/office/drawing/2014/main" id="{D437EEE5-0CA4-4654-B4FF-DB5CC23FBE1B}"/>
                </a:ext>
              </a:extLst>
            </p:cNvPr>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89103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8379B-AAA0-A4DB-34BD-74A333036D31}"/>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12C00BE8-0E8E-BDAB-A0F1-8BF9E95E9571}"/>
              </a:ext>
            </a:extLst>
          </p:cNvPr>
          <p:cNvSpPr>
            <a:spLocks noGrp="1"/>
          </p:cNvSpPr>
          <p:nvPr>
            <p:ph type="title"/>
          </p:nvPr>
        </p:nvSpPr>
        <p:spPr/>
        <p:txBody>
          <a:bodyPr/>
          <a:lstStyle/>
          <a:p>
            <a:r>
              <a:rPr lang="pt-BR" dirty="0"/>
              <a:t>Dados Não Linearmente Separáveis</a:t>
            </a:r>
          </a:p>
        </p:txBody>
      </p:sp>
      <p:sp>
        <p:nvSpPr>
          <p:cNvPr id="2" name="Espaço Reservado para Rodapé 1">
            <a:extLst>
              <a:ext uri="{FF2B5EF4-FFF2-40B4-BE49-F238E27FC236}">
                <a16:creationId xmlns:a16="http://schemas.microsoft.com/office/drawing/2014/main" id="{CBA8378A-2B68-A6AC-8D11-82B1ED0BC29A}"/>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25BCC3BA-A6D4-9AA2-DC2B-724B7326A655}"/>
              </a:ext>
            </a:extLst>
          </p:cNvPr>
          <p:cNvSpPr>
            <a:spLocks noGrp="1"/>
          </p:cNvSpPr>
          <p:nvPr>
            <p:ph type="sldNum" sz="quarter" idx="12"/>
          </p:nvPr>
        </p:nvSpPr>
        <p:spPr/>
        <p:txBody>
          <a:bodyPr/>
          <a:lstStyle/>
          <a:p>
            <a:fld id="{1CF2918C-36DA-4114-8C50-50281D0CF7DF}" type="slidenum">
              <a:rPr lang="pt-BR" smtClean="0"/>
              <a:pPr/>
              <a:t>20</a:t>
            </a:fld>
            <a:endParaRPr lang="pt-BR" dirty="0"/>
          </a:p>
        </p:txBody>
      </p:sp>
      <p:sp>
        <p:nvSpPr>
          <p:cNvPr id="5" name="CaixaDeTexto 4">
            <a:extLst>
              <a:ext uri="{FF2B5EF4-FFF2-40B4-BE49-F238E27FC236}">
                <a16:creationId xmlns:a16="http://schemas.microsoft.com/office/drawing/2014/main" id="{0B8A2BC0-05C1-DE94-D2B6-B8568EADE59F}"/>
              </a:ext>
            </a:extLst>
          </p:cNvPr>
          <p:cNvSpPr txBox="1"/>
          <p:nvPr/>
        </p:nvSpPr>
        <p:spPr>
          <a:xfrm>
            <a:off x="1042737" y="1185720"/>
            <a:ext cx="10106526" cy="923330"/>
          </a:xfrm>
          <a:prstGeom prst="rect">
            <a:avLst/>
          </a:prstGeom>
          <a:noFill/>
        </p:spPr>
        <p:txBody>
          <a:bodyPr wrap="square" rtlCol="0">
            <a:spAutoFit/>
          </a:bodyPr>
          <a:lstStyle/>
          <a:p>
            <a:r>
              <a:rPr lang="pt-BR" dirty="0"/>
              <a:t>Ás vezes, não é possível separar os pontos de dados com uma linha reta. Nesses casos, o SVM usa uma técnica chamada </a:t>
            </a:r>
            <a:r>
              <a:rPr lang="pt-BR" b="1" dirty="0"/>
              <a:t>Kernel Trick</a:t>
            </a:r>
            <a:r>
              <a:rPr lang="pt-BR" dirty="0"/>
              <a:t> para transformar os dados em um espaço de maior dimensão, onde a separação linear é possível.</a:t>
            </a:r>
          </a:p>
        </p:txBody>
      </p:sp>
      <p:pic>
        <p:nvPicPr>
          <p:cNvPr id="9" name="Imagem 8">
            <a:extLst>
              <a:ext uri="{FF2B5EF4-FFF2-40B4-BE49-F238E27FC236}">
                <a16:creationId xmlns:a16="http://schemas.microsoft.com/office/drawing/2014/main" id="{0451F9E5-96BC-40EA-4343-0189FFBFF5F0}"/>
              </a:ext>
            </a:extLst>
          </p:cNvPr>
          <p:cNvPicPr>
            <a:picLocks noChangeAspect="1"/>
          </p:cNvPicPr>
          <p:nvPr/>
        </p:nvPicPr>
        <p:blipFill>
          <a:blip r:embed="rId3"/>
          <a:stretch>
            <a:fillRect/>
          </a:stretch>
        </p:blipFill>
        <p:spPr>
          <a:xfrm>
            <a:off x="3209173" y="2474175"/>
            <a:ext cx="5324475" cy="3933825"/>
          </a:xfrm>
          <a:prstGeom prst="rect">
            <a:avLst/>
          </a:prstGeom>
        </p:spPr>
      </p:pic>
    </p:spTree>
    <p:extLst>
      <p:ext uri="{BB962C8B-B14F-4D97-AF65-F5344CB8AC3E}">
        <p14:creationId xmlns:p14="http://schemas.microsoft.com/office/powerpoint/2010/main" val="180683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311BD-33E7-D223-2C3C-ECAFCA3B0EAE}"/>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B1BFC7EE-F245-0EF8-8CB5-0129BB242732}"/>
              </a:ext>
            </a:extLst>
          </p:cNvPr>
          <p:cNvSpPr>
            <a:spLocks noGrp="1"/>
          </p:cNvSpPr>
          <p:nvPr>
            <p:ph type="title"/>
          </p:nvPr>
        </p:nvSpPr>
        <p:spPr/>
        <p:txBody>
          <a:bodyPr/>
          <a:lstStyle/>
          <a:p>
            <a:r>
              <a:rPr lang="pt-BR" dirty="0"/>
              <a:t>Função Kernel e Kernel Trick</a:t>
            </a:r>
          </a:p>
        </p:txBody>
      </p:sp>
      <p:sp>
        <p:nvSpPr>
          <p:cNvPr id="2" name="Espaço Reservado para Rodapé 1">
            <a:extLst>
              <a:ext uri="{FF2B5EF4-FFF2-40B4-BE49-F238E27FC236}">
                <a16:creationId xmlns:a16="http://schemas.microsoft.com/office/drawing/2014/main" id="{028CE142-C1FA-10DC-FC06-5FFBFD69F150}"/>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A2FA52EE-07A3-BC0B-A474-B14A3BA5C79A}"/>
              </a:ext>
            </a:extLst>
          </p:cNvPr>
          <p:cNvSpPr>
            <a:spLocks noGrp="1"/>
          </p:cNvSpPr>
          <p:nvPr>
            <p:ph type="sldNum" sz="quarter" idx="12"/>
          </p:nvPr>
        </p:nvSpPr>
        <p:spPr/>
        <p:txBody>
          <a:bodyPr/>
          <a:lstStyle/>
          <a:p>
            <a:fld id="{1CF2918C-36DA-4114-8C50-50281D0CF7DF}" type="slidenum">
              <a:rPr lang="pt-BR" smtClean="0"/>
              <a:pPr/>
              <a:t>21</a:t>
            </a:fld>
            <a:endParaRPr lang="pt-BR" dirty="0"/>
          </a:p>
        </p:txBody>
      </p:sp>
      <p:sp>
        <p:nvSpPr>
          <p:cNvPr id="5" name="CaixaDeTexto 4">
            <a:extLst>
              <a:ext uri="{FF2B5EF4-FFF2-40B4-BE49-F238E27FC236}">
                <a16:creationId xmlns:a16="http://schemas.microsoft.com/office/drawing/2014/main" id="{6A416A36-8AB6-35B1-7154-12F97469869F}"/>
              </a:ext>
            </a:extLst>
          </p:cNvPr>
          <p:cNvSpPr txBox="1"/>
          <p:nvPr/>
        </p:nvSpPr>
        <p:spPr>
          <a:xfrm>
            <a:off x="1019646" y="1320140"/>
            <a:ext cx="10106526" cy="3416320"/>
          </a:xfrm>
          <a:prstGeom prst="rect">
            <a:avLst/>
          </a:prstGeom>
          <a:noFill/>
        </p:spPr>
        <p:txBody>
          <a:bodyPr wrap="square" rtlCol="0">
            <a:spAutoFit/>
          </a:bodyPr>
          <a:lstStyle/>
          <a:p>
            <a:r>
              <a:rPr lang="pt-BR" b="1" dirty="0"/>
              <a:t>O que é uma Função Kernel:</a:t>
            </a:r>
          </a:p>
          <a:p>
            <a:r>
              <a:rPr lang="pt-BR" dirty="0"/>
              <a:t>Uma técnica matemática que mapeia os dados de entrada (input data) para um espaço de maior dimensão, onde padrões podem ser mas facilmente identificados e classificados. Isso permite que os modelos capturem relações não lineares nos dados</a:t>
            </a:r>
          </a:p>
          <a:p>
            <a:endParaRPr lang="pt-BR" dirty="0"/>
          </a:p>
          <a:p>
            <a:r>
              <a:rPr lang="pt-BR" b="1" dirty="0"/>
              <a:t>Como Funciona o Kernel Trick?</a:t>
            </a:r>
          </a:p>
          <a:p>
            <a:endParaRPr lang="pt-BR" dirty="0"/>
          </a:p>
          <a:p>
            <a:r>
              <a:rPr lang="pt-BR" dirty="0"/>
              <a:t>O Kernel Trick se utiliza duma função Kernel para projetar os dados em uma maior dimensão sem precisar realizar cálculos pesados normalmente associados com esses espaços. Isso é possível porque o produto escalar entres os dados mapeados no espaço de alta dimensão pode ser expresso em termos do produto escalar entre os dados de entrada no espaço original. Dessa forma, calculamos as similaridades necessárias sem explicitamente converter os dados par ao espaço de alta dimensão</a:t>
            </a:r>
          </a:p>
        </p:txBody>
      </p:sp>
    </p:spTree>
    <p:extLst>
      <p:ext uri="{BB962C8B-B14F-4D97-AF65-F5344CB8AC3E}">
        <p14:creationId xmlns:p14="http://schemas.microsoft.com/office/powerpoint/2010/main" val="1357662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A8A34-D0ED-D8BF-CA54-DAE4F37AE8E2}"/>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94C74174-B5C0-E000-1462-30175819EA52}"/>
              </a:ext>
            </a:extLst>
          </p:cNvPr>
          <p:cNvSpPr>
            <a:spLocks noGrp="1"/>
          </p:cNvSpPr>
          <p:nvPr>
            <p:ph type="title"/>
          </p:nvPr>
        </p:nvSpPr>
        <p:spPr/>
        <p:txBody>
          <a:bodyPr>
            <a:normAutofit fontScale="90000"/>
          </a:bodyPr>
          <a:lstStyle/>
          <a:p>
            <a:r>
              <a:rPr lang="pt-BR" dirty="0"/>
              <a:t>Exemplo Número Simples do Kernel trick com Kernel Polinomial de Grau 2</a:t>
            </a:r>
          </a:p>
        </p:txBody>
      </p:sp>
      <p:sp>
        <p:nvSpPr>
          <p:cNvPr id="2" name="Espaço Reservado para Rodapé 1">
            <a:extLst>
              <a:ext uri="{FF2B5EF4-FFF2-40B4-BE49-F238E27FC236}">
                <a16:creationId xmlns:a16="http://schemas.microsoft.com/office/drawing/2014/main" id="{6912F46E-0055-787A-F6D1-AB15EF14C9C9}"/>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B1A93381-6159-0532-3D15-898FCC3F89B0}"/>
              </a:ext>
            </a:extLst>
          </p:cNvPr>
          <p:cNvSpPr>
            <a:spLocks noGrp="1"/>
          </p:cNvSpPr>
          <p:nvPr>
            <p:ph type="sldNum" sz="quarter" idx="12"/>
          </p:nvPr>
        </p:nvSpPr>
        <p:spPr/>
        <p:txBody>
          <a:bodyPr/>
          <a:lstStyle/>
          <a:p>
            <a:fld id="{1CF2918C-36DA-4114-8C50-50281D0CF7DF}" type="slidenum">
              <a:rPr lang="pt-BR" smtClean="0"/>
              <a:pPr/>
              <a:t>22</a:t>
            </a:fld>
            <a:endParaRPr lang="pt-BR" dirty="0"/>
          </a:p>
        </p:txBody>
      </p:sp>
      <p:pic>
        <p:nvPicPr>
          <p:cNvPr id="9" name="Imagem 8">
            <a:extLst>
              <a:ext uri="{FF2B5EF4-FFF2-40B4-BE49-F238E27FC236}">
                <a16:creationId xmlns:a16="http://schemas.microsoft.com/office/drawing/2014/main" id="{D08451E5-F440-DECB-B1FC-4D81155DAB0C}"/>
              </a:ext>
            </a:extLst>
          </p:cNvPr>
          <p:cNvPicPr>
            <a:picLocks noChangeAspect="1"/>
          </p:cNvPicPr>
          <p:nvPr/>
        </p:nvPicPr>
        <p:blipFill>
          <a:blip r:embed="rId3"/>
          <a:stretch>
            <a:fillRect/>
          </a:stretch>
        </p:blipFill>
        <p:spPr>
          <a:xfrm>
            <a:off x="258618" y="1175761"/>
            <a:ext cx="11044568" cy="5078635"/>
          </a:xfrm>
          <a:prstGeom prst="rect">
            <a:avLst/>
          </a:prstGeom>
        </p:spPr>
      </p:pic>
    </p:spTree>
    <p:extLst>
      <p:ext uri="{BB962C8B-B14F-4D97-AF65-F5344CB8AC3E}">
        <p14:creationId xmlns:p14="http://schemas.microsoft.com/office/powerpoint/2010/main" val="913177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17D6F-178F-4B09-0FC0-8795697C3490}"/>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AFDA3B36-685A-B470-F43B-5C821DBC5A4D}"/>
              </a:ext>
            </a:extLst>
          </p:cNvPr>
          <p:cNvSpPr>
            <a:spLocks noGrp="1"/>
          </p:cNvSpPr>
          <p:nvPr>
            <p:ph type="title"/>
          </p:nvPr>
        </p:nvSpPr>
        <p:spPr/>
        <p:txBody>
          <a:bodyPr>
            <a:normAutofit fontScale="90000"/>
          </a:bodyPr>
          <a:lstStyle/>
          <a:p>
            <a:r>
              <a:rPr lang="pt-BR" dirty="0"/>
              <a:t>Exemplo Número Simples do Kernel trick com Kernel Polinomial de Grau 2</a:t>
            </a:r>
          </a:p>
        </p:txBody>
      </p:sp>
      <p:sp>
        <p:nvSpPr>
          <p:cNvPr id="2" name="Espaço Reservado para Rodapé 1">
            <a:extLst>
              <a:ext uri="{FF2B5EF4-FFF2-40B4-BE49-F238E27FC236}">
                <a16:creationId xmlns:a16="http://schemas.microsoft.com/office/drawing/2014/main" id="{47704865-C87A-A1F2-48E1-6DEC509426B4}"/>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0DED77A9-D0EC-1CE4-BE3D-CCB8C6BBE9C8}"/>
              </a:ext>
            </a:extLst>
          </p:cNvPr>
          <p:cNvSpPr>
            <a:spLocks noGrp="1"/>
          </p:cNvSpPr>
          <p:nvPr>
            <p:ph type="sldNum" sz="quarter" idx="12"/>
          </p:nvPr>
        </p:nvSpPr>
        <p:spPr/>
        <p:txBody>
          <a:bodyPr/>
          <a:lstStyle/>
          <a:p>
            <a:fld id="{1CF2918C-36DA-4114-8C50-50281D0CF7DF}" type="slidenum">
              <a:rPr lang="pt-BR" smtClean="0"/>
              <a:pPr/>
              <a:t>23</a:t>
            </a:fld>
            <a:endParaRPr lang="pt-BR" dirty="0"/>
          </a:p>
        </p:txBody>
      </p:sp>
      <p:pic>
        <p:nvPicPr>
          <p:cNvPr id="6" name="Imagem 5">
            <a:extLst>
              <a:ext uri="{FF2B5EF4-FFF2-40B4-BE49-F238E27FC236}">
                <a16:creationId xmlns:a16="http://schemas.microsoft.com/office/drawing/2014/main" id="{79C1E452-4F81-C1CA-0B31-D42262395057}"/>
              </a:ext>
            </a:extLst>
          </p:cNvPr>
          <p:cNvPicPr>
            <a:picLocks noChangeAspect="1"/>
          </p:cNvPicPr>
          <p:nvPr/>
        </p:nvPicPr>
        <p:blipFill>
          <a:blip r:embed="rId3"/>
          <a:stretch>
            <a:fillRect/>
          </a:stretch>
        </p:blipFill>
        <p:spPr>
          <a:xfrm>
            <a:off x="212436" y="1210770"/>
            <a:ext cx="11814613" cy="4436460"/>
          </a:xfrm>
          <a:prstGeom prst="rect">
            <a:avLst/>
          </a:prstGeom>
        </p:spPr>
      </p:pic>
      <p:sp>
        <p:nvSpPr>
          <p:cNvPr id="7" name="CaixaDeTexto 6">
            <a:extLst>
              <a:ext uri="{FF2B5EF4-FFF2-40B4-BE49-F238E27FC236}">
                <a16:creationId xmlns:a16="http://schemas.microsoft.com/office/drawing/2014/main" id="{7B549E69-D884-503F-B4C2-2576C4FC22AD}"/>
              </a:ext>
            </a:extLst>
          </p:cNvPr>
          <p:cNvSpPr txBox="1"/>
          <p:nvPr/>
        </p:nvSpPr>
        <p:spPr>
          <a:xfrm>
            <a:off x="7828547" y="1475874"/>
            <a:ext cx="3978442" cy="1200329"/>
          </a:xfrm>
          <a:prstGeom prst="rect">
            <a:avLst/>
          </a:prstGeom>
          <a:noFill/>
        </p:spPr>
        <p:txBody>
          <a:bodyPr wrap="square" rtlCol="0">
            <a:spAutoFit/>
          </a:bodyPr>
          <a:lstStyle/>
          <a:p>
            <a:r>
              <a:rPr lang="pt-BR" b="1" dirty="0"/>
              <a:t>Resumindo: Transformamos uma função linear no espaço transformado em uma função quadrática no espaço original</a:t>
            </a:r>
          </a:p>
        </p:txBody>
      </p:sp>
    </p:spTree>
    <p:extLst>
      <p:ext uri="{BB962C8B-B14F-4D97-AF65-F5344CB8AC3E}">
        <p14:creationId xmlns:p14="http://schemas.microsoft.com/office/powerpoint/2010/main" val="375844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243ECC-690E-693C-7932-989D8EFD5E6B}"/>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A1526C65-AFCE-23B2-CF19-73FFC36F51EF}"/>
              </a:ext>
            </a:extLst>
          </p:cNvPr>
          <p:cNvSpPr>
            <a:spLocks noGrp="1"/>
          </p:cNvSpPr>
          <p:nvPr>
            <p:ph type="title"/>
          </p:nvPr>
        </p:nvSpPr>
        <p:spPr>
          <a:xfrm>
            <a:off x="838201" y="345810"/>
            <a:ext cx="5120561" cy="1325563"/>
          </a:xfrm>
        </p:spPr>
        <p:txBody>
          <a:bodyPr vert="horz" lIns="91440" tIns="45720" rIns="91440" bIns="45720" rtlCol="0" anchor="ctr">
            <a:normAutofit/>
          </a:bodyPr>
          <a:lstStyle/>
          <a:p>
            <a:r>
              <a:rPr lang="en-US" kern="1200">
                <a:solidFill>
                  <a:schemeClr val="tx1"/>
                </a:solidFill>
                <a:latin typeface="+mj-lt"/>
                <a:ea typeface="+mj-ea"/>
                <a:cs typeface="+mj-cs"/>
              </a:rPr>
              <a:t>Kernel Trick: Radial Basis Function (RBF)</a:t>
            </a:r>
          </a:p>
        </p:txBody>
      </p:sp>
      <p:sp>
        <p:nvSpPr>
          <p:cNvPr id="13" name="CaixaDeTexto 12">
            <a:extLst>
              <a:ext uri="{FF2B5EF4-FFF2-40B4-BE49-F238E27FC236}">
                <a16:creationId xmlns:a16="http://schemas.microsoft.com/office/drawing/2014/main" id="{BE452AFB-8334-BF75-E6EF-D7D174D6B18B}"/>
              </a:ext>
            </a:extLst>
          </p:cNvPr>
          <p:cNvSpPr txBox="1"/>
          <p:nvPr/>
        </p:nvSpPr>
        <p:spPr>
          <a:xfrm>
            <a:off x="838201" y="1825625"/>
            <a:ext cx="5092194"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dirty="0" err="1">
                <a:effectLst/>
              </a:rPr>
              <a:t>Vemos</a:t>
            </a:r>
            <a:r>
              <a:rPr lang="en-US" b="0" dirty="0">
                <a:effectLst/>
              </a:rPr>
              <a:t> que </a:t>
            </a:r>
            <a:r>
              <a:rPr lang="en-US" b="0" dirty="0" err="1">
                <a:effectLst/>
              </a:rPr>
              <a:t>usando</a:t>
            </a:r>
            <a:r>
              <a:rPr lang="en-US" b="0" dirty="0">
                <a:effectLst/>
              </a:rPr>
              <a:t> </a:t>
            </a:r>
            <a:r>
              <a:rPr lang="en-US" b="0" dirty="0" err="1">
                <a:effectLst/>
              </a:rPr>
              <a:t>uma</a:t>
            </a:r>
            <a:r>
              <a:rPr lang="en-US" b="0" dirty="0">
                <a:effectLst/>
              </a:rPr>
              <a:t> </a:t>
            </a:r>
            <a:r>
              <a:rPr lang="en-US" b="0" dirty="0" err="1">
                <a:effectLst/>
              </a:rPr>
              <a:t>transformação</a:t>
            </a:r>
            <a:r>
              <a:rPr lang="en-US" b="0" dirty="0">
                <a:effectLst/>
              </a:rPr>
              <a:t> kernel, pela </a:t>
            </a:r>
            <a:r>
              <a:rPr lang="en-US" b="0" dirty="0" err="1">
                <a:effectLst/>
              </a:rPr>
              <a:t>representação</a:t>
            </a:r>
            <a:r>
              <a:rPr lang="en-US" b="0" dirty="0">
                <a:effectLst/>
              </a:rPr>
              <a:t> 3D </a:t>
            </a:r>
            <a:r>
              <a:rPr lang="en-US" b="0" dirty="0" err="1">
                <a:effectLst/>
              </a:rPr>
              <a:t>ao</a:t>
            </a:r>
            <a:r>
              <a:rPr lang="en-US" b="0" dirty="0">
                <a:effectLst/>
              </a:rPr>
              <a:t> </a:t>
            </a:r>
            <a:r>
              <a:rPr lang="en-US" b="0" dirty="0" err="1">
                <a:effectLst/>
              </a:rPr>
              <a:t>lado</a:t>
            </a:r>
            <a:r>
              <a:rPr lang="en-US" b="0" dirty="0">
                <a:effectLst/>
              </a:rPr>
              <a:t>, </a:t>
            </a:r>
            <a:r>
              <a:rPr lang="en-US" b="0" dirty="0" err="1">
                <a:effectLst/>
              </a:rPr>
              <a:t>fica</a:t>
            </a:r>
            <a:r>
              <a:rPr lang="en-US" b="0" dirty="0">
                <a:effectLst/>
              </a:rPr>
              <a:t> </a:t>
            </a:r>
            <a:r>
              <a:rPr lang="en-US" b="0" dirty="0" err="1">
                <a:effectLst/>
              </a:rPr>
              <a:t>fácil</a:t>
            </a:r>
            <a:r>
              <a:rPr lang="en-US" b="0" dirty="0">
                <a:effectLst/>
              </a:rPr>
              <a:t> </a:t>
            </a:r>
            <a:r>
              <a:rPr lang="en-US" b="0" dirty="0" err="1">
                <a:effectLst/>
              </a:rPr>
              <a:t>encontrar</a:t>
            </a:r>
            <a:r>
              <a:rPr lang="en-US" b="0" dirty="0">
                <a:effectLst/>
              </a:rPr>
              <a:t> um </a:t>
            </a:r>
            <a:r>
              <a:rPr lang="en-US" b="0" dirty="0" err="1">
                <a:effectLst/>
              </a:rPr>
              <a:t>hiperplano</a:t>
            </a:r>
            <a:r>
              <a:rPr lang="en-US" b="0" dirty="0">
                <a:effectLst/>
              </a:rPr>
              <a:t> que </a:t>
            </a:r>
            <a:r>
              <a:rPr lang="en-US" b="0" dirty="0" err="1">
                <a:effectLst/>
              </a:rPr>
              <a:t>separa</a:t>
            </a:r>
            <a:r>
              <a:rPr lang="en-US" b="0" dirty="0">
                <a:effectLst/>
              </a:rPr>
              <a:t> as duas classes, </a:t>
            </a:r>
            <a:r>
              <a:rPr lang="en-US" b="0" dirty="0" err="1">
                <a:effectLst/>
              </a:rPr>
              <a:t>porém</a:t>
            </a:r>
            <a:r>
              <a:rPr lang="en-US" b="0" dirty="0">
                <a:effectLst/>
              </a:rPr>
              <a:t> </a:t>
            </a:r>
            <a:r>
              <a:rPr lang="en-US" b="0" dirty="0" err="1">
                <a:effectLst/>
              </a:rPr>
              <a:t>como</a:t>
            </a:r>
            <a:r>
              <a:rPr lang="en-US" b="0" dirty="0">
                <a:effectLst/>
              </a:rPr>
              <a:t> </a:t>
            </a:r>
            <a:r>
              <a:rPr lang="en-US" b="0" dirty="0" err="1">
                <a:effectLst/>
              </a:rPr>
              <a:t>vimos</a:t>
            </a:r>
            <a:r>
              <a:rPr lang="en-US" b="0" dirty="0">
                <a:effectLst/>
              </a:rPr>
              <a:t>, </a:t>
            </a:r>
            <a:r>
              <a:rPr lang="en-US" b="0" dirty="0" err="1">
                <a:effectLst/>
              </a:rPr>
              <a:t>fazer</a:t>
            </a:r>
            <a:r>
              <a:rPr lang="en-US" b="0" dirty="0">
                <a:effectLst/>
              </a:rPr>
              <a:t> </a:t>
            </a:r>
            <a:r>
              <a:rPr lang="en-US" b="0" dirty="0" err="1">
                <a:effectLst/>
              </a:rPr>
              <a:t>essa</a:t>
            </a:r>
            <a:r>
              <a:rPr lang="en-US" b="0" dirty="0">
                <a:effectLst/>
              </a:rPr>
              <a:t> </a:t>
            </a:r>
            <a:r>
              <a:rPr lang="en-US" b="0" dirty="0" err="1">
                <a:effectLst/>
              </a:rPr>
              <a:t>transformação</a:t>
            </a:r>
            <a:r>
              <a:rPr lang="en-US" b="0" dirty="0">
                <a:effectLst/>
              </a:rPr>
              <a:t> </a:t>
            </a:r>
            <a:r>
              <a:rPr lang="en-US" b="0" dirty="0" err="1">
                <a:effectLst/>
              </a:rPr>
              <a:t>direta</a:t>
            </a:r>
            <a:r>
              <a:rPr lang="en-US" b="0" dirty="0">
                <a:effectLst/>
              </a:rPr>
              <a:t> para </a:t>
            </a:r>
            <a:r>
              <a:rPr lang="en-US" b="0" dirty="0" err="1">
                <a:effectLst/>
              </a:rPr>
              <a:t>cada</a:t>
            </a:r>
            <a:r>
              <a:rPr lang="en-US" b="0" dirty="0">
                <a:effectLst/>
              </a:rPr>
              <a:t> </a:t>
            </a:r>
            <a:r>
              <a:rPr lang="en-US" b="0" dirty="0" err="1">
                <a:effectLst/>
              </a:rPr>
              <a:t>ponto</a:t>
            </a:r>
            <a:r>
              <a:rPr lang="en-US" b="0" dirty="0">
                <a:effectLst/>
              </a:rPr>
              <a:t> de dados </a:t>
            </a:r>
            <a:r>
              <a:rPr lang="en-US" b="0" dirty="0" err="1">
                <a:effectLst/>
              </a:rPr>
              <a:t>requer</a:t>
            </a:r>
            <a:r>
              <a:rPr lang="en-US" b="0" dirty="0">
                <a:effectLst/>
              </a:rPr>
              <a:t> </a:t>
            </a:r>
            <a:r>
              <a:rPr lang="en-US" b="0" dirty="0" err="1">
                <a:effectLst/>
              </a:rPr>
              <a:t>mais</a:t>
            </a:r>
            <a:r>
              <a:rPr lang="en-US" b="0" dirty="0">
                <a:effectLst/>
              </a:rPr>
              <a:t> </a:t>
            </a:r>
            <a:r>
              <a:rPr lang="en-US" b="0" dirty="0" err="1">
                <a:effectLst/>
              </a:rPr>
              <a:t>recursos</a:t>
            </a:r>
            <a:r>
              <a:rPr lang="en-US" b="0" dirty="0">
                <a:effectLst/>
              </a:rPr>
              <a:t> </a:t>
            </a:r>
            <a:r>
              <a:rPr lang="en-US" b="0" dirty="0" err="1">
                <a:effectLst/>
              </a:rPr>
              <a:t>computacionais</a:t>
            </a:r>
            <a:r>
              <a:rPr lang="en-US" b="0" dirty="0">
                <a:effectLst/>
              </a:rPr>
              <a:t>, </a:t>
            </a:r>
            <a:r>
              <a:rPr lang="en-US" b="0" dirty="0" err="1">
                <a:effectLst/>
              </a:rPr>
              <a:t>ainda</a:t>
            </a:r>
            <a:r>
              <a:rPr lang="en-US" b="0" dirty="0">
                <a:effectLst/>
              </a:rPr>
              <a:t> </a:t>
            </a:r>
            <a:r>
              <a:rPr lang="en-US" b="0" dirty="0" err="1">
                <a:effectLst/>
              </a:rPr>
              <a:t>mais</a:t>
            </a:r>
            <a:r>
              <a:rPr lang="en-US" b="0" dirty="0">
                <a:effectLst/>
              </a:rPr>
              <a:t> </a:t>
            </a:r>
            <a:r>
              <a:rPr lang="en-US" b="0" dirty="0" err="1">
                <a:effectLst/>
              </a:rPr>
              <a:t>quando</a:t>
            </a:r>
            <a:r>
              <a:rPr lang="en-US" b="0" dirty="0">
                <a:effectLst/>
              </a:rPr>
              <a:t> </a:t>
            </a:r>
            <a:r>
              <a:rPr lang="en-US" b="0" dirty="0" err="1">
                <a:effectLst/>
              </a:rPr>
              <a:t>usamos</a:t>
            </a:r>
            <a:r>
              <a:rPr lang="en-US" b="0" dirty="0">
                <a:effectLst/>
              </a:rPr>
              <a:t> </a:t>
            </a:r>
            <a:r>
              <a:rPr lang="en-US" b="0" dirty="0" err="1">
                <a:effectLst/>
              </a:rPr>
              <a:t>muitas</a:t>
            </a:r>
            <a:r>
              <a:rPr lang="en-US" b="0" dirty="0">
                <a:effectLst/>
              </a:rPr>
              <a:t> features </a:t>
            </a:r>
            <a:r>
              <a:rPr lang="en-US" b="0" dirty="0" err="1">
                <a:effectLst/>
              </a:rPr>
              <a:t>em</a:t>
            </a:r>
            <a:r>
              <a:rPr lang="en-US" b="0" dirty="0">
                <a:effectLst/>
              </a:rPr>
              <a:t> datasets com </a:t>
            </a:r>
            <a:r>
              <a:rPr lang="en-US" b="0" dirty="0" err="1">
                <a:effectLst/>
              </a:rPr>
              <a:t>muitas</a:t>
            </a:r>
            <a:r>
              <a:rPr lang="en-US" b="0" dirty="0">
                <a:effectLst/>
              </a:rPr>
              <a:t> </a:t>
            </a:r>
            <a:r>
              <a:rPr lang="en-US" b="0" dirty="0" err="1">
                <a:effectLst/>
              </a:rPr>
              <a:t>observações</a:t>
            </a:r>
            <a:r>
              <a:rPr lang="en-US" b="0" dirty="0">
                <a:effectLst/>
              </a:rPr>
              <a:t>, o que é </a:t>
            </a:r>
            <a:r>
              <a:rPr lang="en-US" b="0" dirty="0" err="1">
                <a:effectLst/>
              </a:rPr>
              <a:t>comum</a:t>
            </a:r>
            <a:r>
              <a:rPr lang="en-US" b="0" dirty="0">
                <a:effectLst/>
              </a:rPr>
              <a:t>.</a:t>
            </a:r>
          </a:p>
          <a:p>
            <a:pPr indent="-228600">
              <a:lnSpc>
                <a:spcPct val="90000"/>
              </a:lnSpc>
              <a:spcAft>
                <a:spcPts val="600"/>
              </a:spcAft>
              <a:buFont typeface="Arial" panose="020B0604020202020204" pitchFamily="34" charset="0"/>
              <a:buChar char="•"/>
            </a:pPr>
            <a:r>
              <a:rPr lang="en-US" b="0" dirty="0">
                <a:effectLst/>
              </a:rPr>
              <a:t> Podemos, </a:t>
            </a:r>
            <a:r>
              <a:rPr lang="en-US" b="0" dirty="0" err="1">
                <a:effectLst/>
              </a:rPr>
              <a:t>invés</a:t>
            </a:r>
            <a:r>
              <a:rPr lang="en-US" b="0" dirty="0">
                <a:effectLst/>
              </a:rPr>
              <a:t> </a:t>
            </a:r>
            <a:r>
              <a:rPr lang="en-US" b="0" dirty="0" err="1">
                <a:effectLst/>
              </a:rPr>
              <a:t>disso</a:t>
            </a:r>
            <a:r>
              <a:rPr lang="en-US" b="0" dirty="0">
                <a:effectLst/>
              </a:rPr>
              <a:t>, usar </a:t>
            </a:r>
            <a:r>
              <a:rPr lang="en-US" b="0" dirty="0" err="1">
                <a:effectLst/>
              </a:rPr>
              <a:t>funções</a:t>
            </a:r>
            <a:r>
              <a:rPr lang="en-US" b="0" dirty="0">
                <a:effectLst/>
              </a:rPr>
              <a:t> de Kernel Trick </a:t>
            </a:r>
            <a:r>
              <a:rPr lang="en-US" b="0" dirty="0" err="1">
                <a:effectLst/>
              </a:rPr>
              <a:t>já</a:t>
            </a:r>
            <a:r>
              <a:rPr lang="en-US" b="0" dirty="0">
                <a:effectLst/>
              </a:rPr>
              <a:t> </a:t>
            </a:r>
            <a:r>
              <a:rPr lang="en-US" b="0" dirty="0" err="1">
                <a:effectLst/>
              </a:rPr>
              <a:t>presentes</a:t>
            </a:r>
            <a:r>
              <a:rPr lang="en-US" b="0" dirty="0">
                <a:effectLst/>
              </a:rPr>
              <a:t> no </a:t>
            </a:r>
            <a:r>
              <a:rPr lang="en-US" b="0" dirty="0" err="1">
                <a:effectLst/>
              </a:rPr>
              <a:t>modelo</a:t>
            </a:r>
            <a:r>
              <a:rPr lang="en-US" b="0" dirty="0">
                <a:effectLst/>
              </a:rPr>
              <a:t> SVM, </a:t>
            </a:r>
            <a:r>
              <a:rPr lang="en-US" b="0" dirty="0" err="1">
                <a:effectLst/>
              </a:rPr>
              <a:t>como</a:t>
            </a:r>
            <a:r>
              <a:rPr lang="en-US" b="0" dirty="0">
                <a:effectLst/>
              </a:rPr>
              <a:t> </a:t>
            </a:r>
            <a:r>
              <a:rPr lang="en-US" b="1" dirty="0">
                <a:effectLst/>
              </a:rPr>
              <a:t>RBF</a:t>
            </a:r>
            <a:r>
              <a:rPr lang="en-US" b="0" dirty="0">
                <a:effectLst/>
              </a:rPr>
              <a:t> (Radial Basis Function)</a:t>
            </a:r>
          </a:p>
          <a:p>
            <a:pPr indent="-228600">
              <a:lnSpc>
                <a:spcPct val="90000"/>
              </a:lnSpc>
              <a:spcAft>
                <a:spcPts val="600"/>
              </a:spcAft>
              <a:buFont typeface="Arial" panose="020B0604020202020204" pitchFamily="34" charset="0"/>
              <a:buChar char="•"/>
            </a:pPr>
            <a:endParaRPr lang="en-US" dirty="0"/>
          </a:p>
        </p:txBody>
      </p:sp>
      <p:sp>
        <p:nvSpPr>
          <p:cNvPr id="20" name="Oval 19">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Imagem 5" descr="Gráfico&#10;&#10;Descrição gerada automaticamente">
            <a:extLst>
              <a:ext uri="{FF2B5EF4-FFF2-40B4-BE49-F238E27FC236}">
                <a16:creationId xmlns:a16="http://schemas.microsoft.com/office/drawing/2014/main" id="{75590EB9-E9D9-53C0-B403-CA94718C3869}"/>
              </a:ext>
            </a:extLst>
          </p:cNvPr>
          <p:cNvPicPr>
            <a:picLocks noChangeAspect="1"/>
          </p:cNvPicPr>
          <p:nvPr/>
        </p:nvPicPr>
        <p:blipFill>
          <a:blip r:embed="rId3"/>
          <a:srcRect l="16303" r="6824" b="3"/>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22" name="Arc 21">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5" name="Imagem 14" descr="Gráfico, Gráfico de dispersão&#10;&#10;Descrição gerada automaticamente">
            <a:extLst>
              <a:ext uri="{FF2B5EF4-FFF2-40B4-BE49-F238E27FC236}">
                <a16:creationId xmlns:a16="http://schemas.microsoft.com/office/drawing/2014/main" id="{4C3A2A2B-B8AD-5FFE-214B-4DFFDB9C40DC}"/>
              </a:ext>
            </a:extLst>
          </p:cNvPr>
          <p:cNvPicPr>
            <a:picLocks noChangeAspect="1"/>
          </p:cNvPicPr>
          <p:nvPr/>
        </p:nvPicPr>
        <p:blipFill>
          <a:blip r:embed="rId4"/>
          <a:srcRect r="5232" b="4"/>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2" name="Espaço Reservado para Rodapé 1">
            <a:extLst>
              <a:ext uri="{FF2B5EF4-FFF2-40B4-BE49-F238E27FC236}">
                <a16:creationId xmlns:a16="http://schemas.microsoft.com/office/drawing/2014/main" id="{8967EBB4-D856-C9DE-B7D4-BD13AC89FC6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PUC-Rio - INF 1514</a:t>
            </a:r>
          </a:p>
        </p:txBody>
      </p:sp>
      <p:sp>
        <p:nvSpPr>
          <p:cNvPr id="4" name="Espaço Reservado para Número de Slide 3">
            <a:extLst>
              <a:ext uri="{FF2B5EF4-FFF2-40B4-BE49-F238E27FC236}">
                <a16:creationId xmlns:a16="http://schemas.microsoft.com/office/drawing/2014/main" id="{3988643C-7D72-1B39-F53B-0F78BA3B42F7}"/>
              </a:ext>
            </a:extLst>
          </p:cNvPr>
          <p:cNvSpPr>
            <a:spLocks noGrp="1"/>
          </p:cNvSpPr>
          <p:nvPr>
            <p:ph type="sldNum" sz="quarter" idx="12"/>
          </p:nvPr>
        </p:nvSpPr>
        <p:spPr>
          <a:xfrm>
            <a:off x="8610600" y="6356349"/>
            <a:ext cx="2743200" cy="365125"/>
          </a:xfrm>
        </p:spPr>
        <p:txBody>
          <a:bodyPr vert="horz" lIns="91440" tIns="45720" rIns="91440" bIns="45720" rtlCol="0" anchor="ctr">
            <a:normAutofit/>
          </a:bodyPr>
          <a:lstStyle/>
          <a:p>
            <a:pPr>
              <a:spcAft>
                <a:spcPts val="600"/>
              </a:spcAft>
            </a:pPr>
            <a:fld id="{1CF2918C-36DA-4114-8C50-50281D0CF7DF}" type="slidenum">
              <a:rPr lang="en-US">
                <a:solidFill>
                  <a:srgbClr val="FFFFFF"/>
                </a:solidFill>
              </a:rPr>
              <a:pPr>
                <a:spcAft>
                  <a:spcPts val="600"/>
                </a:spcAft>
              </a:pPr>
              <a:t>24</a:t>
            </a:fld>
            <a:endParaRPr lang="en-US">
              <a:solidFill>
                <a:srgbClr val="FFFFFF"/>
              </a:solidFill>
            </a:endParaRPr>
          </a:p>
        </p:txBody>
      </p:sp>
    </p:spTree>
    <p:extLst>
      <p:ext uri="{BB962C8B-B14F-4D97-AF65-F5344CB8AC3E}">
        <p14:creationId xmlns:p14="http://schemas.microsoft.com/office/powerpoint/2010/main" val="169152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521659-9F3C-B5A5-0466-02580FF5EF2F}"/>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F3E5A173-44D8-2726-51B3-2C65FD4A808C}"/>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3200" kern="1200">
                <a:solidFill>
                  <a:schemeClr val="tx1"/>
                </a:solidFill>
                <a:latin typeface="+mj-lt"/>
                <a:ea typeface="+mj-ea"/>
                <a:cs typeface="+mj-cs"/>
              </a:rPr>
              <a:t>Pontos de Dados quase sobrepostos</a:t>
            </a:r>
          </a:p>
        </p:txBody>
      </p:sp>
      <p:sp>
        <p:nvSpPr>
          <p:cNvPr id="18" name="Rectangle 17">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m 9" descr="Gráfico, Gráfico de dispersão&#10;&#10;Descrição gerada automaticamente">
            <a:extLst>
              <a:ext uri="{FF2B5EF4-FFF2-40B4-BE49-F238E27FC236}">
                <a16:creationId xmlns:a16="http://schemas.microsoft.com/office/drawing/2014/main" id="{1BDF2DFA-C1B7-0AAF-D00B-CAE83DD01257}"/>
              </a:ext>
            </a:extLst>
          </p:cNvPr>
          <p:cNvPicPr>
            <a:picLocks noChangeAspect="1"/>
          </p:cNvPicPr>
          <p:nvPr/>
        </p:nvPicPr>
        <p:blipFill>
          <a:blip r:embed="rId3"/>
          <a:stretch>
            <a:fillRect/>
          </a:stretch>
        </p:blipFill>
        <p:spPr>
          <a:xfrm>
            <a:off x="669235" y="2312370"/>
            <a:ext cx="6221895" cy="2239881"/>
          </a:xfrm>
          <a:prstGeom prst="rect">
            <a:avLst/>
          </a:prstGeom>
        </p:spPr>
      </p:pic>
      <p:cxnSp>
        <p:nvCxnSpPr>
          <p:cNvPr id="20" name="Straight Connector 19">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F871EC26-480C-846A-7071-7EC1577AC7F4}"/>
              </a:ext>
            </a:extLst>
          </p:cNvPr>
          <p:cNvSpPr txBox="1"/>
          <p:nvPr/>
        </p:nvSpPr>
        <p:spPr>
          <a:xfrm>
            <a:off x="8153400" y="2543364"/>
            <a:ext cx="3434180" cy="3599019"/>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1300" dirty="0"/>
              <a:t>Nos </a:t>
            </a:r>
            <a:r>
              <a:rPr lang="en-US" sz="1300" dirty="0" err="1"/>
              <a:t>exemplos</a:t>
            </a:r>
            <a:r>
              <a:rPr lang="en-US" sz="1300" dirty="0"/>
              <a:t> passados, </a:t>
            </a:r>
            <a:r>
              <a:rPr lang="en-US" sz="1300" dirty="0" err="1"/>
              <a:t>os</a:t>
            </a:r>
            <a:r>
              <a:rPr lang="en-US" sz="1300" dirty="0"/>
              <a:t> </a:t>
            </a:r>
            <a:r>
              <a:rPr lang="en-US" sz="1300" dirty="0" err="1"/>
              <a:t>pontos</a:t>
            </a:r>
            <a:r>
              <a:rPr lang="en-US" sz="1300" dirty="0"/>
              <a:t> de dados </a:t>
            </a:r>
            <a:r>
              <a:rPr lang="en-US" sz="1300" dirty="0" err="1"/>
              <a:t>podiam</a:t>
            </a:r>
            <a:r>
              <a:rPr lang="en-US" sz="1300" dirty="0"/>
              <a:t> ser </a:t>
            </a:r>
            <a:r>
              <a:rPr lang="en-US" sz="1300" dirty="0" err="1"/>
              <a:t>perfeitamente</a:t>
            </a:r>
            <a:r>
              <a:rPr lang="en-US" sz="1300" dirty="0"/>
              <a:t> </a:t>
            </a:r>
            <a:r>
              <a:rPr lang="en-US" sz="1300" dirty="0" err="1"/>
              <a:t>separados</a:t>
            </a:r>
            <a:r>
              <a:rPr lang="en-US" sz="1300" dirty="0"/>
              <a:t>, </a:t>
            </a:r>
            <a:r>
              <a:rPr lang="en-US" sz="1300" dirty="0" err="1"/>
              <a:t>porém</a:t>
            </a:r>
            <a:r>
              <a:rPr lang="en-US" sz="1300" dirty="0"/>
              <a:t>, </a:t>
            </a:r>
            <a:r>
              <a:rPr lang="en-US" sz="1300" dirty="0" err="1"/>
              <a:t>há</a:t>
            </a:r>
            <a:r>
              <a:rPr lang="en-US" sz="1300" dirty="0"/>
              <a:t> </a:t>
            </a:r>
            <a:r>
              <a:rPr lang="en-US" sz="1300" dirty="0" err="1"/>
              <a:t>casos</a:t>
            </a:r>
            <a:r>
              <a:rPr lang="en-US" sz="1300" dirty="0"/>
              <a:t> </a:t>
            </a:r>
            <a:r>
              <a:rPr lang="en-US" sz="1300" dirty="0" err="1"/>
              <a:t>em</a:t>
            </a:r>
            <a:r>
              <a:rPr lang="en-US" sz="1300" dirty="0"/>
              <a:t> que </a:t>
            </a:r>
            <a:r>
              <a:rPr lang="en-US" sz="1300" dirty="0" err="1"/>
              <a:t>isso</a:t>
            </a:r>
            <a:r>
              <a:rPr lang="en-US" sz="1300" dirty="0"/>
              <a:t> </a:t>
            </a:r>
            <a:r>
              <a:rPr lang="en-US" sz="1300" dirty="0" err="1"/>
              <a:t>não</a:t>
            </a:r>
            <a:r>
              <a:rPr lang="en-US" sz="1300" dirty="0"/>
              <a:t> é </a:t>
            </a:r>
            <a:r>
              <a:rPr lang="en-US" sz="1300" dirty="0" err="1"/>
              <a:t>possível</a:t>
            </a:r>
            <a:r>
              <a:rPr lang="en-US" sz="1300" dirty="0"/>
              <a:t> e se </a:t>
            </a:r>
            <a:r>
              <a:rPr lang="en-US" sz="1300" dirty="0" err="1"/>
              <a:t>faz</a:t>
            </a:r>
            <a:r>
              <a:rPr lang="en-US" sz="1300" dirty="0"/>
              <a:t> </a:t>
            </a:r>
            <a:r>
              <a:rPr lang="en-US" sz="1300" dirty="0" err="1"/>
              <a:t>necessário</a:t>
            </a:r>
            <a:r>
              <a:rPr lang="en-US" sz="1300" dirty="0"/>
              <a:t> um “</a:t>
            </a:r>
            <a:r>
              <a:rPr lang="en-US" sz="1300" dirty="0" err="1"/>
              <a:t>amaciamento</a:t>
            </a:r>
            <a:r>
              <a:rPr lang="en-US" sz="1300" dirty="0"/>
              <a:t>” da </a:t>
            </a:r>
            <a:r>
              <a:rPr lang="en-US" sz="1300" dirty="0" err="1"/>
              <a:t>margem</a:t>
            </a:r>
            <a:r>
              <a:rPr lang="en-US" sz="1300" dirty="0"/>
              <a:t>. </a:t>
            </a:r>
            <a:r>
              <a:rPr lang="en-US" sz="1300" dirty="0" err="1"/>
              <a:t>Isso</a:t>
            </a:r>
            <a:r>
              <a:rPr lang="en-US" sz="1300" dirty="0"/>
              <a:t> </a:t>
            </a:r>
            <a:r>
              <a:rPr lang="en-US" sz="1300" dirty="0" err="1"/>
              <a:t>quer</a:t>
            </a:r>
            <a:r>
              <a:rPr lang="en-US" sz="1300" dirty="0"/>
              <a:t> </a:t>
            </a:r>
            <a:r>
              <a:rPr lang="en-US" sz="1300" dirty="0" err="1"/>
              <a:t>dizer</a:t>
            </a:r>
            <a:r>
              <a:rPr lang="en-US" sz="1300" dirty="0"/>
              <a:t> que </a:t>
            </a:r>
            <a:r>
              <a:rPr lang="en-US" sz="1300" dirty="0" err="1"/>
              <a:t>precisamos</a:t>
            </a:r>
            <a:r>
              <a:rPr lang="en-US" sz="1300" dirty="0"/>
              <a:t> </a:t>
            </a:r>
            <a:r>
              <a:rPr lang="en-US" sz="1300" dirty="0" err="1"/>
              <a:t>controlar</a:t>
            </a:r>
            <a:r>
              <a:rPr lang="en-US" sz="1300" dirty="0"/>
              <a:t> a </a:t>
            </a:r>
            <a:r>
              <a:rPr lang="en-US" sz="1300" dirty="0" err="1"/>
              <a:t>quantidade</a:t>
            </a:r>
            <a:r>
              <a:rPr lang="en-US" sz="1300" dirty="0"/>
              <a:t> de </a:t>
            </a:r>
            <a:r>
              <a:rPr lang="en-US" sz="1300" dirty="0" err="1"/>
              <a:t>pontos</a:t>
            </a:r>
            <a:r>
              <a:rPr lang="en-US" sz="1300" dirty="0"/>
              <a:t> que </a:t>
            </a:r>
            <a:r>
              <a:rPr lang="en-US" sz="1300" dirty="0" err="1"/>
              <a:t>iremos</a:t>
            </a:r>
            <a:r>
              <a:rPr lang="en-US" sz="1300" dirty="0"/>
              <a:t> </a:t>
            </a:r>
            <a:r>
              <a:rPr lang="en-US" sz="1300" dirty="0" err="1"/>
              <a:t>permitir</a:t>
            </a:r>
            <a:r>
              <a:rPr lang="en-US" sz="1300" dirty="0"/>
              <a:t> </a:t>
            </a:r>
            <a:r>
              <a:rPr lang="en-US" sz="1300" dirty="0" err="1"/>
              <a:t>estar</a:t>
            </a:r>
            <a:r>
              <a:rPr lang="en-US" sz="1300" dirty="0"/>
              <a:t> </a:t>
            </a:r>
            <a:r>
              <a:rPr lang="en-US" sz="1300" dirty="0" err="1"/>
              <a:t>dentro</a:t>
            </a:r>
            <a:r>
              <a:rPr lang="en-US" sz="1300" dirty="0"/>
              <a:t> da </a:t>
            </a:r>
            <a:r>
              <a:rPr lang="en-US" sz="1300" dirty="0" err="1"/>
              <a:t>margem</a:t>
            </a:r>
            <a:r>
              <a:rPr lang="en-US" sz="1300" dirty="0"/>
              <a:t> se </a:t>
            </a:r>
            <a:r>
              <a:rPr lang="en-US" sz="1300" dirty="0" err="1"/>
              <a:t>isso</a:t>
            </a:r>
            <a:r>
              <a:rPr lang="en-US" sz="1300" dirty="0"/>
              <a:t> </a:t>
            </a:r>
            <a:r>
              <a:rPr lang="en-US" sz="1300" dirty="0" err="1"/>
              <a:t>permitir</a:t>
            </a:r>
            <a:r>
              <a:rPr lang="en-US" sz="1300" dirty="0"/>
              <a:t> um </a:t>
            </a:r>
            <a:r>
              <a:rPr lang="en-US" sz="1300" dirty="0" err="1"/>
              <a:t>melhor</a:t>
            </a:r>
            <a:r>
              <a:rPr lang="en-US" sz="1300" dirty="0"/>
              <a:t> </a:t>
            </a:r>
            <a:r>
              <a:rPr lang="en-US" sz="1300" dirty="0" err="1"/>
              <a:t>treinamento</a:t>
            </a:r>
            <a:r>
              <a:rPr lang="en-US" sz="1300" dirty="0"/>
              <a:t> do </a:t>
            </a:r>
            <a:r>
              <a:rPr lang="en-US" sz="1300" dirty="0" err="1"/>
              <a:t>modelo</a:t>
            </a:r>
            <a:r>
              <a:rPr lang="en-US" sz="1300" dirty="0"/>
              <a:t>.</a:t>
            </a:r>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r>
              <a:rPr lang="en-US" sz="1300" dirty="0"/>
              <a:t>Essa </a:t>
            </a:r>
            <a:r>
              <a:rPr lang="en-US" sz="1300" dirty="0" err="1"/>
              <a:t>maciez</a:t>
            </a:r>
            <a:r>
              <a:rPr lang="en-US" sz="1300" dirty="0"/>
              <a:t> da </a:t>
            </a:r>
            <a:r>
              <a:rPr lang="en-US" sz="1300" dirty="0" err="1"/>
              <a:t>margem</a:t>
            </a:r>
            <a:r>
              <a:rPr lang="en-US" sz="1300" dirty="0"/>
              <a:t> é </a:t>
            </a:r>
            <a:r>
              <a:rPr lang="en-US" sz="1300" dirty="0" err="1"/>
              <a:t>contralada</a:t>
            </a:r>
            <a:r>
              <a:rPr lang="en-US" sz="1300" dirty="0"/>
              <a:t> </a:t>
            </a:r>
            <a:r>
              <a:rPr lang="en-US" sz="1300" dirty="0" err="1"/>
              <a:t>por</a:t>
            </a:r>
            <a:r>
              <a:rPr lang="en-US" sz="1300" dirty="0"/>
              <a:t> um dos </a:t>
            </a:r>
            <a:r>
              <a:rPr lang="en-US" sz="1300" dirty="0" err="1"/>
              <a:t>hiperparâmetros</a:t>
            </a:r>
            <a:r>
              <a:rPr lang="en-US" sz="1300" dirty="0"/>
              <a:t> do SVM: </a:t>
            </a:r>
            <a:r>
              <a:rPr lang="en-US" sz="1300" b="1" dirty="0"/>
              <a:t>C</a:t>
            </a:r>
          </a:p>
          <a:p>
            <a:pPr marL="285750" indent="-228600">
              <a:lnSpc>
                <a:spcPct val="90000"/>
              </a:lnSpc>
              <a:spcAft>
                <a:spcPts val="600"/>
              </a:spcAft>
              <a:buFont typeface="Arial" panose="020B0604020202020204" pitchFamily="34" charset="0"/>
              <a:buChar char="•"/>
            </a:pPr>
            <a:r>
              <a:rPr lang="en-US" sz="1300" b="1" dirty="0"/>
              <a:t>C Grande:</a:t>
            </a:r>
            <a:r>
              <a:rPr lang="en-US" sz="1300" dirty="0"/>
              <a:t> “</a:t>
            </a:r>
            <a:r>
              <a:rPr lang="en-US" sz="1300" dirty="0" err="1"/>
              <a:t>Margem</a:t>
            </a:r>
            <a:r>
              <a:rPr lang="en-US" sz="1300" dirty="0"/>
              <a:t> </a:t>
            </a:r>
            <a:r>
              <a:rPr lang="en-US" sz="1300" dirty="0" err="1"/>
              <a:t>mais</a:t>
            </a:r>
            <a:r>
              <a:rPr lang="en-US" sz="1300" dirty="0"/>
              <a:t> dura”, </a:t>
            </a:r>
            <a:r>
              <a:rPr lang="en-US" sz="1300" dirty="0" err="1"/>
              <a:t>os</a:t>
            </a:r>
            <a:r>
              <a:rPr lang="en-US" sz="1300" dirty="0"/>
              <a:t> </a:t>
            </a:r>
            <a:r>
              <a:rPr lang="en-US" sz="1300" dirty="0" err="1"/>
              <a:t>pontos</a:t>
            </a:r>
            <a:r>
              <a:rPr lang="en-US" sz="1300" dirty="0"/>
              <a:t> de dados </a:t>
            </a:r>
            <a:r>
              <a:rPr lang="en-US" sz="1300" dirty="0" err="1"/>
              <a:t>não</a:t>
            </a:r>
            <a:r>
              <a:rPr lang="en-US" sz="1300" dirty="0"/>
              <a:t> </a:t>
            </a:r>
            <a:r>
              <a:rPr lang="en-US" sz="1300" dirty="0" err="1"/>
              <a:t>podem</a:t>
            </a:r>
            <a:r>
              <a:rPr lang="en-US" sz="1300" dirty="0"/>
              <a:t> </a:t>
            </a:r>
            <a:r>
              <a:rPr lang="en-US" sz="1300" dirty="0" err="1"/>
              <a:t>estar</a:t>
            </a:r>
            <a:r>
              <a:rPr lang="en-US" sz="1300" dirty="0"/>
              <a:t> </a:t>
            </a:r>
            <a:r>
              <a:rPr lang="en-US" sz="1300" dirty="0" err="1"/>
              <a:t>dentro</a:t>
            </a:r>
            <a:r>
              <a:rPr lang="en-US" sz="1300" dirty="0"/>
              <a:t> da </a:t>
            </a:r>
            <a:r>
              <a:rPr lang="en-US" sz="1300" dirty="0" err="1"/>
              <a:t>margem</a:t>
            </a:r>
            <a:endParaRPr lang="en-US" sz="1300" dirty="0"/>
          </a:p>
          <a:p>
            <a:pPr marL="285750" indent="-228600">
              <a:lnSpc>
                <a:spcPct val="90000"/>
              </a:lnSpc>
              <a:spcAft>
                <a:spcPts val="600"/>
              </a:spcAft>
              <a:buFont typeface="Arial" panose="020B0604020202020204" pitchFamily="34" charset="0"/>
              <a:buChar char="•"/>
            </a:pPr>
            <a:r>
              <a:rPr lang="en-US" sz="1300" b="1" dirty="0"/>
              <a:t>C </a:t>
            </a:r>
            <a:r>
              <a:rPr lang="en-US" sz="1300" b="1" dirty="0" err="1"/>
              <a:t>Pequeno</a:t>
            </a:r>
            <a:r>
              <a:rPr lang="en-US" sz="1300" b="1" dirty="0"/>
              <a:t>:</a:t>
            </a:r>
            <a:r>
              <a:rPr lang="en-US" sz="1300" dirty="0"/>
              <a:t> “</a:t>
            </a:r>
            <a:r>
              <a:rPr lang="en-US" sz="1300" dirty="0" err="1"/>
              <a:t>Margem</a:t>
            </a:r>
            <a:r>
              <a:rPr lang="en-US" sz="1300" dirty="0"/>
              <a:t> </a:t>
            </a:r>
            <a:r>
              <a:rPr lang="en-US" sz="1300" dirty="0" err="1"/>
              <a:t>mais</a:t>
            </a:r>
            <a:r>
              <a:rPr lang="en-US" sz="1300" dirty="0"/>
              <a:t> </a:t>
            </a:r>
            <a:r>
              <a:rPr lang="en-US" sz="1300" dirty="0" err="1"/>
              <a:t>macia</a:t>
            </a:r>
            <a:r>
              <a:rPr lang="en-US" sz="1300" dirty="0"/>
              <a:t>”, </a:t>
            </a:r>
            <a:r>
              <a:rPr lang="en-US" sz="1300" dirty="0" err="1"/>
              <a:t>os</a:t>
            </a:r>
            <a:r>
              <a:rPr lang="en-US" sz="1300" dirty="0"/>
              <a:t> </a:t>
            </a:r>
            <a:r>
              <a:rPr lang="en-US" sz="1300" dirty="0" err="1"/>
              <a:t>pontos</a:t>
            </a:r>
            <a:r>
              <a:rPr lang="en-US" sz="1300" dirty="0"/>
              <a:t> de dados </a:t>
            </a:r>
            <a:r>
              <a:rPr lang="en-US" sz="1300" dirty="0" err="1"/>
              <a:t>podem</a:t>
            </a:r>
            <a:r>
              <a:rPr lang="en-US" sz="1300" dirty="0"/>
              <a:t> </a:t>
            </a:r>
            <a:r>
              <a:rPr lang="en-US" sz="1300" dirty="0" err="1"/>
              <a:t>estar</a:t>
            </a:r>
            <a:r>
              <a:rPr lang="en-US" sz="1300" dirty="0"/>
              <a:t> </a:t>
            </a:r>
            <a:r>
              <a:rPr lang="en-US" sz="1300" dirty="0" err="1"/>
              <a:t>dentro</a:t>
            </a:r>
            <a:r>
              <a:rPr lang="en-US" sz="1300" dirty="0"/>
              <a:t> da </a:t>
            </a:r>
            <a:r>
              <a:rPr lang="en-US" sz="1300" dirty="0" err="1"/>
              <a:t>margem</a:t>
            </a:r>
            <a:endParaRPr lang="en-US" sz="1300" dirty="0"/>
          </a:p>
          <a:p>
            <a:pPr marL="57150">
              <a:lnSpc>
                <a:spcPct val="90000"/>
              </a:lnSpc>
              <a:spcAft>
                <a:spcPts val="600"/>
              </a:spcAft>
            </a:pPr>
            <a:r>
              <a:rPr lang="en-US" sz="1300" b="1" dirty="0" err="1"/>
              <a:t>Voltaremos</a:t>
            </a:r>
            <a:r>
              <a:rPr lang="en-US" sz="1300" b="1" dirty="0"/>
              <a:t>  </a:t>
            </a:r>
            <a:r>
              <a:rPr lang="en-US" sz="1300" b="1" dirty="0" err="1"/>
              <a:t>falar</a:t>
            </a:r>
            <a:r>
              <a:rPr lang="en-US" sz="1300" b="1" dirty="0"/>
              <a:t> </a:t>
            </a:r>
            <a:r>
              <a:rPr lang="en-US" sz="1300" b="1" dirty="0" err="1"/>
              <a:t>sobre</a:t>
            </a:r>
            <a:r>
              <a:rPr lang="en-US" sz="1300" b="1" dirty="0"/>
              <a:t> </a:t>
            </a:r>
            <a:r>
              <a:rPr lang="en-US" sz="1300" b="1" dirty="0" err="1"/>
              <a:t>hiperparâmetros</a:t>
            </a:r>
            <a:r>
              <a:rPr lang="en-US" sz="1300" b="1" dirty="0"/>
              <a:t> </a:t>
            </a:r>
            <a:r>
              <a:rPr lang="en-US" sz="1300" b="1" dirty="0" err="1"/>
              <a:t>mais</a:t>
            </a:r>
            <a:r>
              <a:rPr lang="en-US" sz="1300" b="1" dirty="0"/>
              <a:t> a </a:t>
            </a:r>
            <a:r>
              <a:rPr lang="en-US" sz="1300" b="1" dirty="0" err="1"/>
              <a:t>frente</a:t>
            </a:r>
            <a:endParaRPr lang="en-US" sz="1300" b="1" dirty="0"/>
          </a:p>
          <a:p>
            <a:pPr marL="57150">
              <a:lnSpc>
                <a:spcPct val="90000"/>
              </a:lnSpc>
              <a:spcAft>
                <a:spcPts val="600"/>
              </a:spcAft>
            </a:pPr>
            <a:endParaRPr lang="en-US" sz="1300" b="1" dirty="0"/>
          </a:p>
        </p:txBody>
      </p:sp>
      <p:sp>
        <p:nvSpPr>
          <p:cNvPr id="2" name="Espaço Reservado para Rodapé 1">
            <a:extLst>
              <a:ext uri="{FF2B5EF4-FFF2-40B4-BE49-F238E27FC236}">
                <a16:creationId xmlns:a16="http://schemas.microsoft.com/office/drawing/2014/main" id="{D1D5A1A8-F7EA-04ED-3BF8-C384E4E2EF9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dirty="0">
                <a:solidFill>
                  <a:schemeClr val="tx1">
                    <a:lumMod val="50000"/>
                    <a:lumOff val="50000"/>
                  </a:schemeClr>
                </a:solidFill>
                <a:latin typeface="+mn-lt"/>
                <a:ea typeface="+mn-ea"/>
                <a:cs typeface="+mn-cs"/>
              </a:rPr>
              <a:t>PUC-Rio - INF 1514</a:t>
            </a:r>
          </a:p>
        </p:txBody>
      </p:sp>
      <p:sp>
        <p:nvSpPr>
          <p:cNvPr id="4" name="Espaço Reservado para Número de Slide 3">
            <a:extLst>
              <a:ext uri="{FF2B5EF4-FFF2-40B4-BE49-F238E27FC236}">
                <a16:creationId xmlns:a16="http://schemas.microsoft.com/office/drawing/2014/main" id="{A1EA9FD0-3842-82D3-9337-CDC65FA82B5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1CF2918C-36DA-4114-8C50-50281D0CF7DF}" type="slidenum">
              <a:rPr lang="en-US" smtClean="0">
                <a:solidFill>
                  <a:schemeClr val="tx1">
                    <a:tint val="75000"/>
                  </a:schemeClr>
                </a:solidFill>
              </a:rPr>
              <a:pPr>
                <a:spcAft>
                  <a:spcPts val="600"/>
                </a:spcAft>
                <a:defRPr/>
              </a:pPr>
              <a:t>25</a:t>
            </a:fld>
            <a:endParaRPr lang="en-US">
              <a:solidFill>
                <a:schemeClr val="tx1">
                  <a:tint val="75000"/>
                </a:schemeClr>
              </a:solidFill>
            </a:endParaRPr>
          </a:p>
        </p:txBody>
      </p:sp>
    </p:spTree>
    <p:extLst>
      <p:ext uri="{BB962C8B-B14F-4D97-AF65-F5344CB8AC3E}">
        <p14:creationId xmlns:p14="http://schemas.microsoft.com/office/powerpoint/2010/main" val="99131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CD79-E73E-45C9-7994-3F405BB67452}"/>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810922F7-653B-5177-A6EE-E5CA8F82EE73}"/>
              </a:ext>
            </a:extLst>
          </p:cNvPr>
          <p:cNvSpPr>
            <a:spLocks noGrp="1"/>
          </p:cNvSpPr>
          <p:nvPr>
            <p:ph type="title"/>
          </p:nvPr>
        </p:nvSpPr>
        <p:spPr/>
        <p:txBody>
          <a:bodyPr>
            <a:normAutofit/>
          </a:bodyPr>
          <a:lstStyle/>
          <a:p>
            <a:r>
              <a:rPr lang="pt-BR" dirty="0"/>
              <a:t>Target </a:t>
            </a:r>
            <a:r>
              <a:rPr lang="pt-BR" dirty="0" err="1"/>
              <a:t>Label</a:t>
            </a:r>
            <a:r>
              <a:rPr lang="pt-BR" dirty="0"/>
              <a:t> e Feature </a:t>
            </a:r>
            <a:r>
              <a:rPr lang="pt-BR" dirty="0" err="1"/>
              <a:t>Engineering</a:t>
            </a:r>
            <a:endParaRPr lang="pt-BR" dirty="0"/>
          </a:p>
        </p:txBody>
      </p:sp>
      <p:sp>
        <p:nvSpPr>
          <p:cNvPr id="2" name="Espaço Reservado para Rodapé 1">
            <a:extLst>
              <a:ext uri="{FF2B5EF4-FFF2-40B4-BE49-F238E27FC236}">
                <a16:creationId xmlns:a16="http://schemas.microsoft.com/office/drawing/2014/main" id="{449FD56D-C683-1C26-E6DF-257C1D09EF4C}"/>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F5D103DE-E4FA-7299-429B-91FF38C62BD0}"/>
              </a:ext>
            </a:extLst>
          </p:cNvPr>
          <p:cNvSpPr>
            <a:spLocks noGrp="1"/>
          </p:cNvSpPr>
          <p:nvPr>
            <p:ph type="sldNum" sz="quarter" idx="12"/>
          </p:nvPr>
        </p:nvSpPr>
        <p:spPr/>
        <p:txBody>
          <a:bodyPr/>
          <a:lstStyle/>
          <a:p>
            <a:fld id="{1CF2918C-36DA-4114-8C50-50281D0CF7DF}" type="slidenum">
              <a:rPr lang="pt-BR" smtClean="0"/>
              <a:pPr/>
              <a:t>26</a:t>
            </a:fld>
            <a:endParaRPr lang="pt-BR" dirty="0"/>
          </a:p>
        </p:txBody>
      </p:sp>
      <p:sp>
        <p:nvSpPr>
          <p:cNvPr id="7" name="CaixaDeTexto 6">
            <a:extLst>
              <a:ext uri="{FF2B5EF4-FFF2-40B4-BE49-F238E27FC236}">
                <a16:creationId xmlns:a16="http://schemas.microsoft.com/office/drawing/2014/main" id="{3DF2A333-B104-49B4-9EB6-99C88C30548C}"/>
              </a:ext>
            </a:extLst>
          </p:cNvPr>
          <p:cNvSpPr txBox="1"/>
          <p:nvPr/>
        </p:nvSpPr>
        <p:spPr>
          <a:xfrm>
            <a:off x="914400" y="1572127"/>
            <a:ext cx="10299032" cy="1477328"/>
          </a:xfrm>
          <a:prstGeom prst="rect">
            <a:avLst/>
          </a:prstGeom>
          <a:noFill/>
        </p:spPr>
        <p:txBody>
          <a:bodyPr wrap="square" rtlCol="0">
            <a:spAutoFit/>
          </a:bodyPr>
          <a:lstStyle/>
          <a:p>
            <a:r>
              <a:rPr lang="pt-BR" dirty="0"/>
              <a:t>A engenharia de feature é usada para criar variáveis explicativas que ajudam a prover mais informações ao modelo, para que possamos ter uma melhor previsão e melhorar na interpretação dos resultados.</a:t>
            </a:r>
          </a:p>
          <a:p>
            <a:endParaRPr lang="pt-BR" dirty="0"/>
          </a:p>
          <a:p>
            <a:r>
              <a:rPr lang="pt-BR" dirty="0"/>
              <a:t>Para um feature ser útil, é necessário que a mesma tenha uma relação com a variável </a:t>
            </a:r>
            <a:r>
              <a:rPr lang="pt-BR" b="1" dirty="0"/>
              <a:t>Target</a:t>
            </a:r>
            <a:r>
              <a:rPr lang="pt-BR" dirty="0"/>
              <a:t> que é justamente o que o modelo está tentando prever.</a:t>
            </a:r>
          </a:p>
        </p:txBody>
      </p:sp>
    </p:spTree>
    <p:extLst>
      <p:ext uri="{BB962C8B-B14F-4D97-AF65-F5344CB8AC3E}">
        <p14:creationId xmlns:p14="http://schemas.microsoft.com/office/powerpoint/2010/main" val="424542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41B3B-9D2C-FEFB-F6E1-505BBEC6FE0C}"/>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D33000BD-7F46-DA20-ED78-8D8701900718}"/>
              </a:ext>
            </a:extLst>
          </p:cNvPr>
          <p:cNvSpPr>
            <a:spLocks noGrp="1"/>
          </p:cNvSpPr>
          <p:nvPr>
            <p:ph type="title"/>
          </p:nvPr>
        </p:nvSpPr>
        <p:spPr>
          <a:xfrm>
            <a:off x="235527" y="151718"/>
            <a:ext cx="11720946" cy="891020"/>
          </a:xfrm>
        </p:spPr>
        <p:txBody>
          <a:bodyPr>
            <a:normAutofit/>
          </a:bodyPr>
          <a:lstStyle/>
          <a:p>
            <a:r>
              <a:rPr lang="pt-BR" dirty="0"/>
              <a:t>Exemplo Conceitual de Feature </a:t>
            </a:r>
            <a:r>
              <a:rPr lang="pt-BR" dirty="0" err="1"/>
              <a:t>Engineering</a:t>
            </a:r>
            <a:endParaRPr lang="pt-BR" dirty="0"/>
          </a:p>
        </p:txBody>
      </p:sp>
      <p:sp>
        <p:nvSpPr>
          <p:cNvPr id="2" name="Espaço Reservado para Rodapé 1">
            <a:extLst>
              <a:ext uri="{FF2B5EF4-FFF2-40B4-BE49-F238E27FC236}">
                <a16:creationId xmlns:a16="http://schemas.microsoft.com/office/drawing/2014/main" id="{811E85E0-56CA-5F2E-B800-88069ED46B1B}"/>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3855141A-28C6-CE1D-0856-6A14D2C43B1F}"/>
              </a:ext>
            </a:extLst>
          </p:cNvPr>
          <p:cNvSpPr>
            <a:spLocks noGrp="1"/>
          </p:cNvSpPr>
          <p:nvPr>
            <p:ph type="sldNum" sz="quarter" idx="12"/>
          </p:nvPr>
        </p:nvSpPr>
        <p:spPr/>
        <p:txBody>
          <a:bodyPr/>
          <a:lstStyle/>
          <a:p>
            <a:fld id="{1CF2918C-36DA-4114-8C50-50281D0CF7DF}" type="slidenum">
              <a:rPr lang="pt-BR" smtClean="0"/>
              <a:pPr/>
              <a:t>27</a:t>
            </a:fld>
            <a:endParaRPr lang="pt-BR" dirty="0"/>
          </a:p>
        </p:txBody>
      </p:sp>
      <p:sp>
        <p:nvSpPr>
          <p:cNvPr id="7" name="CaixaDeTexto 6">
            <a:extLst>
              <a:ext uri="{FF2B5EF4-FFF2-40B4-BE49-F238E27FC236}">
                <a16:creationId xmlns:a16="http://schemas.microsoft.com/office/drawing/2014/main" id="{148E4326-400A-C683-5184-5C8635A8F848}"/>
              </a:ext>
            </a:extLst>
          </p:cNvPr>
          <p:cNvSpPr txBox="1"/>
          <p:nvPr/>
        </p:nvSpPr>
        <p:spPr>
          <a:xfrm>
            <a:off x="381054" y="863047"/>
            <a:ext cx="11720946" cy="5724644"/>
          </a:xfrm>
          <a:prstGeom prst="rect">
            <a:avLst/>
          </a:prstGeom>
          <a:noFill/>
        </p:spPr>
        <p:txBody>
          <a:bodyPr wrap="square" rtlCol="0">
            <a:spAutoFit/>
          </a:bodyPr>
          <a:lstStyle/>
          <a:p>
            <a:r>
              <a:rPr lang="pt-BR" sz="1400" b="1" dirty="0"/>
              <a:t>Previsão do Desempenho Escolar</a:t>
            </a:r>
          </a:p>
          <a:p>
            <a:endParaRPr lang="pt-BR" sz="1400" b="1" dirty="0"/>
          </a:p>
          <a:p>
            <a:r>
              <a:rPr lang="pt-BR" sz="1400" dirty="0"/>
              <a:t>Imagine que você está desenvolvendo um modelo para prever se alunos irão passar ao final do ano letivo (</a:t>
            </a:r>
            <a:r>
              <a:rPr lang="pt-BR" sz="1400" b="1" dirty="0"/>
              <a:t>Target </a:t>
            </a:r>
            <a:r>
              <a:rPr lang="pt-BR" sz="1400" b="1" dirty="0" err="1"/>
              <a:t>Label</a:t>
            </a:r>
            <a:r>
              <a:rPr lang="pt-BR" sz="1400" dirty="0"/>
              <a:t>, 1 se irá passar e 0 se não for passar). Você possui dados como:</a:t>
            </a:r>
          </a:p>
          <a:p>
            <a:endParaRPr lang="pt-BR" sz="1400" b="1" dirty="0"/>
          </a:p>
          <a:p>
            <a:pPr marL="285750" indent="-285750">
              <a:buFont typeface="Arial" panose="020B0604020202020204" pitchFamily="34" charset="0"/>
              <a:buChar char="•"/>
            </a:pPr>
            <a:r>
              <a:rPr lang="pt-BR" sz="1400" b="1" dirty="0"/>
              <a:t>Horas de estudo diárias</a:t>
            </a:r>
          </a:p>
          <a:p>
            <a:pPr marL="285750" indent="-285750">
              <a:buFont typeface="Arial" panose="020B0604020202020204" pitchFamily="34" charset="0"/>
              <a:buChar char="•"/>
            </a:pPr>
            <a:r>
              <a:rPr lang="pt-BR" sz="1400" b="1" dirty="0"/>
              <a:t>Frequência às aulas</a:t>
            </a:r>
          </a:p>
          <a:p>
            <a:pPr marL="285750" indent="-285750">
              <a:buFont typeface="Arial" panose="020B0604020202020204" pitchFamily="34" charset="0"/>
              <a:buChar char="•"/>
            </a:pPr>
            <a:r>
              <a:rPr lang="pt-BR" sz="1400" b="1" dirty="0"/>
              <a:t>Participação em atividades extracurriculares</a:t>
            </a:r>
          </a:p>
          <a:p>
            <a:pPr marL="285750" indent="-285750">
              <a:buFont typeface="Arial" panose="020B0604020202020204" pitchFamily="34" charset="0"/>
              <a:buChar char="•"/>
            </a:pPr>
            <a:r>
              <a:rPr lang="pt-BR" sz="1400" b="1" dirty="0"/>
              <a:t>Distância de casa até a escola</a:t>
            </a:r>
          </a:p>
          <a:p>
            <a:pPr marL="285750" indent="-285750">
              <a:buFont typeface="Arial" panose="020B0604020202020204" pitchFamily="34" charset="0"/>
              <a:buChar char="•"/>
            </a:pPr>
            <a:r>
              <a:rPr lang="pt-BR" sz="1400" b="1" dirty="0"/>
              <a:t>Uso de tecnologia em sala de aula</a:t>
            </a:r>
          </a:p>
          <a:p>
            <a:pPr marL="285750" indent="-285750">
              <a:buFont typeface="Arial" panose="020B0604020202020204" pitchFamily="34" charset="0"/>
              <a:buChar char="•"/>
            </a:pPr>
            <a:r>
              <a:rPr lang="pt-BR" sz="1400" b="1" dirty="0"/>
              <a:t>Ambiente familiar</a:t>
            </a:r>
          </a:p>
          <a:p>
            <a:r>
              <a:rPr lang="pt-BR" sz="1400" dirty="0"/>
              <a:t>  </a:t>
            </a:r>
          </a:p>
          <a:p>
            <a:r>
              <a:rPr lang="pt-BR" sz="1400" dirty="0"/>
              <a:t>Para melhorar o desempenho do seu modelo, você pode criar novas features que capturam melhor os fatores que influenciam o desempenho acadêmico. Por exemplo:</a:t>
            </a:r>
          </a:p>
          <a:p>
            <a:endParaRPr lang="pt-BR" sz="1400" b="1" dirty="0"/>
          </a:p>
          <a:p>
            <a:pPr marL="285750" indent="-285750">
              <a:buFont typeface="Arial" panose="020B0604020202020204" pitchFamily="34" charset="0"/>
              <a:buChar char="•"/>
            </a:pPr>
            <a:r>
              <a:rPr lang="pt-BR" sz="1400" b="1" dirty="0"/>
              <a:t>Total de horas de estudo semanais</a:t>
            </a:r>
            <a:r>
              <a:rPr lang="pt-BR" sz="1400" dirty="0"/>
              <a:t>: Multiplicar as horas de estudo diárias por 7 para obter uma visão semanal.</a:t>
            </a:r>
          </a:p>
          <a:p>
            <a:pPr marL="285750" indent="-285750">
              <a:buFont typeface="Arial" panose="020B0604020202020204" pitchFamily="34" charset="0"/>
              <a:buChar char="•"/>
            </a:pPr>
            <a:r>
              <a:rPr lang="pt-BR" sz="1400" b="1" dirty="0"/>
              <a:t>Índice de envolvimento escolar</a:t>
            </a:r>
            <a:r>
              <a:rPr lang="pt-BR" sz="1400" dirty="0"/>
              <a:t>: Combinar a frequência às aulas com a participação em atividades extracurriculares para medir o nível de engajamento do aluno.</a:t>
            </a:r>
          </a:p>
          <a:p>
            <a:pPr marL="285750" indent="-285750">
              <a:buFont typeface="Arial" panose="020B0604020202020204" pitchFamily="34" charset="0"/>
              <a:buChar char="•"/>
            </a:pPr>
            <a:r>
              <a:rPr lang="pt-BR" sz="1400" b="1" dirty="0"/>
              <a:t>Tempo de deslocamento diário</a:t>
            </a:r>
            <a:r>
              <a:rPr lang="pt-BR" sz="1400" dirty="0"/>
              <a:t>: Calcular o tempo gasto no trajeto casa-escola-casa, considerando a distância e o meio de transporte, o que pode afetar a disposição do aluno.</a:t>
            </a:r>
          </a:p>
          <a:p>
            <a:pPr marL="285750" indent="-285750">
              <a:buFont typeface="Arial" panose="020B0604020202020204" pitchFamily="34" charset="0"/>
              <a:buChar char="•"/>
            </a:pPr>
            <a:r>
              <a:rPr lang="pt-BR" sz="1400" b="1" dirty="0"/>
              <a:t>Suporte educacional em casa</a:t>
            </a:r>
            <a:r>
              <a:rPr lang="pt-BR" sz="1400" dirty="0"/>
              <a:t>: Criar uma variável que reflete o ambiente familiar, como disponibilidade de um local adequado para estudar ou apoio dos pais.</a:t>
            </a:r>
          </a:p>
          <a:p>
            <a:pPr marL="285750" indent="-285750">
              <a:buFont typeface="Arial" panose="020B0604020202020204" pitchFamily="34" charset="0"/>
              <a:buChar char="•"/>
            </a:pPr>
            <a:r>
              <a:rPr lang="pt-BR" sz="1400" b="1" dirty="0"/>
              <a:t>Uso efetivo da tecnologia</a:t>
            </a:r>
            <a:r>
              <a:rPr lang="pt-BR" sz="1400" dirty="0"/>
              <a:t>: Avaliar não apenas o uso da tecnologia em sala de aula, mas também como ela é utilizada para fins educacionais em casa.</a:t>
            </a:r>
          </a:p>
          <a:p>
            <a:r>
              <a:rPr lang="pt-BR" sz="1400" dirty="0"/>
              <a:t>  </a:t>
            </a:r>
          </a:p>
          <a:p>
            <a:r>
              <a:rPr lang="pt-BR" sz="1400" dirty="0"/>
              <a:t>Essas novas features têm uma relação direta com o desempenho escolar (</a:t>
            </a:r>
            <a:r>
              <a:rPr lang="pt-BR" sz="1400" b="1" dirty="0"/>
              <a:t>Target</a:t>
            </a:r>
            <a:r>
              <a:rPr lang="pt-BR" sz="1400" dirty="0"/>
              <a:t>) e podem ajudar o modelo a identificar padrões mais profundos </a:t>
            </a:r>
            <a:r>
              <a:rPr lang="pt-BR" sz="1500" dirty="0"/>
              <a:t>que influenciam os resultados acadêmicos dos alunos.</a:t>
            </a:r>
          </a:p>
        </p:txBody>
      </p:sp>
    </p:spTree>
    <p:extLst>
      <p:ext uri="{BB962C8B-B14F-4D97-AF65-F5344CB8AC3E}">
        <p14:creationId xmlns:p14="http://schemas.microsoft.com/office/powerpoint/2010/main" val="2308200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CDEA6-984B-4787-D4F3-3FE6B36FFDED}"/>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F9A54429-D597-E708-DECE-27DC2613A236}"/>
              </a:ext>
            </a:extLst>
          </p:cNvPr>
          <p:cNvSpPr>
            <a:spLocks noGrp="1"/>
          </p:cNvSpPr>
          <p:nvPr>
            <p:ph type="title"/>
          </p:nvPr>
        </p:nvSpPr>
        <p:spPr>
          <a:xfrm>
            <a:off x="235527" y="151718"/>
            <a:ext cx="11720946" cy="891020"/>
          </a:xfrm>
        </p:spPr>
        <p:txBody>
          <a:bodyPr>
            <a:normAutofit/>
          </a:bodyPr>
          <a:lstStyle/>
          <a:p>
            <a:r>
              <a:rPr lang="pt-BR" dirty="0"/>
              <a:t>Caso Prático</a:t>
            </a:r>
          </a:p>
        </p:txBody>
      </p:sp>
      <p:sp>
        <p:nvSpPr>
          <p:cNvPr id="2" name="Espaço Reservado para Rodapé 1">
            <a:extLst>
              <a:ext uri="{FF2B5EF4-FFF2-40B4-BE49-F238E27FC236}">
                <a16:creationId xmlns:a16="http://schemas.microsoft.com/office/drawing/2014/main" id="{372674EC-177F-B11F-797B-761BBEA3A175}"/>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94EC1C7F-D58D-4A7A-28FB-B606DFAC5B44}"/>
              </a:ext>
            </a:extLst>
          </p:cNvPr>
          <p:cNvSpPr>
            <a:spLocks noGrp="1"/>
          </p:cNvSpPr>
          <p:nvPr>
            <p:ph type="sldNum" sz="quarter" idx="12"/>
          </p:nvPr>
        </p:nvSpPr>
        <p:spPr/>
        <p:txBody>
          <a:bodyPr/>
          <a:lstStyle/>
          <a:p>
            <a:fld id="{1CF2918C-36DA-4114-8C50-50281D0CF7DF}" type="slidenum">
              <a:rPr lang="pt-BR" smtClean="0"/>
              <a:pPr/>
              <a:t>28</a:t>
            </a:fld>
            <a:endParaRPr lang="pt-BR" dirty="0"/>
          </a:p>
        </p:txBody>
      </p:sp>
      <p:sp>
        <p:nvSpPr>
          <p:cNvPr id="7" name="CaixaDeTexto 6">
            <a:extLst>
              <a:ext uri="{FF2B5EF4-FFF2-40B4-BE49-F238E27FC236}">
                <a16:creationId xmlns:a16="http://schemas.microsoft.com/office/drawing/2014/main" id="{349BD54D-4A70-07FD-4E9C-0C74D8AEDFD8}"/>
              </a:ext>
            </a:extLst>
          </p:cNvPr>
          <p:cNvSpPr txBox="1"/>
          <p:nvPr/>
        </p:nvSpPr>
        <p:spPr>
          <a:xfrm>
            <a:off x="381054" y="1207501"/>
            <a:ext cx="5714946" cy="3539430"/>
          </a:xfrm>
          <a:prstGeom prst="rect">
            <a:avLst/>
          </a:prstGeom>
          <a:noFill/>
        </p:spPr>
        <p:txBody>
          <a:bodyPr wrap="square" rtlCol="0">
            <a:spAutoFit/>
          </a:bodyPr>
          <a:lstStyle/>
          <a:p>
            <a:r>
              <a:rPr lang="en-US" sz="1600" b="1" dirty="0"/>
              <a:t>Data Dictionary - Caso </a:t>
            </a:r>
            <a:r>
              <a:rPr lang="en-US" sz="1600" b="1" dirty="0" err="1"/>
              <a:t>Prático</a:t>
            </a:r>
            <a:endParaRPr lang="en-US" sz="1600" b="1" dirty="0"/>
          </a:p>
          <a:p>
            <a:r>
              <a:rPr lang="en-US" sz="1600" b="1" dirty="0"/>
              <a:t>Variable Definition Key</a:t>
            </a:r>
          </a:p>
          <a:p>
            <a:endParaRPr lang="en-US" sz="1600" dirty="0"/>
          </a:p>
          <a:p>
            <a:r>
              <a:rPr lang="en-US" sz="1600" dirty="0"/>
              <a:t>- </a:t>
            </a:r>
            <a:r>
              <a:rPr lang="en-US" sz="1600" b="1" dirty="0"/>
              <a:t>survival</a:t>
            </a:r>
            <a:r>
              <a:rPr lang="en-US" sz="1600" dirty="0"/>
              <a:t>:	0 = No, 1 = Yes</a:t>
            </a:r>
          </a:p>
          <a:p>
            <a:r>
              <a:rPr lang="en-US" sz="1600" dirty="0"/>
              <a:t>- </a:t>
            </a:r>
            <a:r>
              <a:rPr lang="en-US" sz="1600" b="1" dirty="0" err="1"/>
              <a:t>pclass</a:t>
            </a:r>
            <a:r>
              <a:rPr lang="en-US" sz="1600" dirty="0"/>
              <a:t>:	Ticket class	1 = 1st, 2 = 2nd, 3 = 3rd</a:t>
            </a:r>
          </a:p>
          <a:p>
            <a:r>
              <a:rPr lang="en-US" sz="1600" dirty="0"/>
              <a:t>- </a:t>
            </a:r>
            <a:r>
              <a:rPr lang="en-US" sz="1600" b="1" dirty="0"/>
              <a:t>sex</a:t>
            </a:r>
            <a:r>
              <a:rPr lang="en-US" sz="1600" dirty="0"/>
              <a:t>:	Sex	</a:t>
            </a:r>
          </a:p>
          <a:p>
            <a:r>
              <a:rPr lang="en-US" sz="1600" dirty="0"/>
              <a:t>- </a:t>
            </a:r>
            <a:r>
              <a:rPr lang="en-US" sz="1600" b="1" dirty="0"/>
              <a:t>Age</a:t>
            </a:r>
            <a:r>
              <a:rPr lang="en-US" sz="1600" dirty="0"/>
              <a:t>:	Age in years	</a:t>
            </a:r>
          </a:p>
          <a:p>
            <a:r>
              <a:rPr lang="en-US" sz="1600" dirty="0"/>
              <a:t>- </a:t>
            </a:r>
            <a:r>
              <a:rPr lang="en-US" sz="1600" b="1" dirty="0" err="1"/>
              <a:t>sibsp</a:t>
            </a:r>
            <a:r>
              <a:rPr lang="en-US" sz="1600" dirty="0"/>
              <a:t>	# of siblings / spouses aboard the Titanic	</a:t>
            </a:r>
          </a:p>
          <a:p>
            <a:r>
              <a:rPr lang="en-US" sz="1600" dirty="0"/>
              <a:t>- </a:t>
            </a:r>
            <a:r>
              <a:rPr lang="en-US" sz="1600" b="1" dirty="0"/>
              <a:t>parch</a:t>
            </a:r>
            <a:r>
              <a:rPr lang="en-US" sz="1600" dirty="0"/>
              <a:t>	# of parents / children aboard the Titanic	</a:t>
            </a:r>
          </a:p>
          <a:p>
            <a:r>
              <a:rPr lang="en-US" sz="1600" dirty="0"/>
              <a:t>- </a:t>
            </a:r>
            <a:r>
              <a:rPr lang="en-US" sz="1600" b="1" dirty="0"/>
              <a:t>ticket</a:t>
            </a:r>
            <a:r>
              <a:rPr lang="en-US" sz="1600" dirty="0"/>
              <a:t>: 	Ticket number	</a:t>
            </a:r>
          </a:p>
          <a:p>
            <a:r>
              <a:rPr lang="en-US" sz="1600" dirty="0"/>
              <a:t>- </a:t>
            </a:r>
            <a:r>
              <a:rPr lang="en-US" sz="1600" b="1" dirty="0"/>
              <a:t>fare</a:t>
            </a:r>
            <a:r>
              <a:rPr lang="en-US" sz="1600" dirty="0"/>
              <a:t>:	Passenger fare	</a:t>
            </a:r>
          </a:p>
          <a:p>
            <a:r>
              <a:rPr lang="en-US" sz="1600" dirty="0"/>
              <a:t>- </a:t>
            </a:r>
            <a:r>
              <a:rPr lang="en-US" sz="1600" b="1" dirty="0"/>
              <a:t>cabin</a:t>
            </a:r>
            <a:r>
              <a:rPr lang="en-US" sz="1600" dirty="0"/>
              <a:t>:	Cabin number	</a:t>
            </a:r>
          </a:p>
          <a:p>
            <a:r>
              <a:rPr lang="en-US" sz="1600" dirty="0"/>
              <a:t>- </a:t>
            </a:r>
            <a:r>
              <a:rPr lang="en-US" sz="1600" b="1" dirty="0"/>
              <a:t>embarked</a:t>
            </a:r>
            <a:r>
              <a:rPr lang="en-US" sz="1600" dirty="0"/>
              <a:t>: Port of Embarkation	C = Cherbourg, Q = Queenstown, S = Southampton</a:t>
            </a:r>
          </a:p>
        </p:txBody>
      </p:sp>
      <p:sp>
        <p:nvSpPr>
          <p:cNvPr id="5" name="CaixaDeTexto 4">
            <a:extLst>
              <a:ext uri="{FF2B5EF4-FFF2-40B4-BE49-F238E27FC236}">
                <a16:creationId xmlns:a16="http://schemas.microsoft.com/office/drawing/2014/main" id="{51CA2189-AE23-C9A1-C1F1-048A329E2846}"/>
              </a:ext>
            </a:extLst>
          </p:cNvPr>
          <p:cNvSpPr txBox="1"/>
          <p:nvPr/>
        </p:nvSpPr>
        <p:spPr>
          <a:xfrm>
            <a:off x="6298660" y="1207501"/>
            <a:ext cx="5356212" cy="4278094"/>
          </a:xfrm>
          <a:prstGeom prst="rect">
            <a:avLst/>
          </a:prstGeom>
          <a:noFill/>
        </p:spPr>
        <p:txBody>
          <a:bodyPr wrap="square" rtlCol="0">
            <a:spAutoFit/>
          </a:bodyPr>
          <a:lstStyle/>
          <a:p>
            <a:r>
              <a:rPr lang="en-US" sz="1600" b="1" dirty="0"/>
              <a:t>Variable Notes</a:t>
            </a:r>
          </a:p>
          <a:p>
            <a:r>
              <a:rPr lang="en-US" sz="1600" dirty="0"/>
              <a:t>- </a:t>
            </a:r>
            <a:r>
              <a:rPr lang="en-US" sz="1600" b="1" dirty="0" err="1"/>
              <a:t>pclass</a:t>
            </a:r>
            <a:r>
              <a:rPr lang="en-US" sz="1600" dirty="0"/>
              <a:t>: A proxy for socio-economic status (SES)</a:t>
            </a:r>
          </a:p>
          <a:p>
            <a:r>
              <a:rPr lang="en-US" sz="1600" dirty="0"/>
              <a:t>- </a:t>
            </a:r>
            <a:r>
              <a:rPr lang="en-US" sz="1600" b="1" dirty="0"/>
              <a:t>1st</a:t>
            </a:r>
            <a:r>
              <a:rPr lang="en-US" sz="1600" dirty="0"/>
              <a:t> = Upper</a:t>
            </a:r>
          </a:p>
          <a:p>
            <a:r>
              <a:rPr lang="en-US" sz="1600" dirty="0"/>
              <a:t>- </a:t>
            </a:r>
            <a:r>
              <a:rPr lang="en-US" sz="1600" b="1" dirty="0"/>
              <a:t>2nd</a:t>
            </a:r>
            <a:r>
              <a:rPr lang="en-US" sz="1600" dirty="0"/>
              <a:t> = Middle</a:t>
            </a:r>
          </a:p>
          <a:p>
            <a:r>
              <a:rPr lang="en-US" sz="1600" dirty="0"/>
              <a:t>- </a:t>
            </a:r>
            <a:r>
              <a:rPr lang="en-US" sz="1600" b="1" dirty="0"/>
              <a:t>3rd</a:t>
            </a:r>
            <a:r>
              <a:rPr lang="en-US" sz="1600" dirty="0"/>
              <a:t> = Lower</a:t>
            </a:r>
          </a:p>
          <a:p>
            <a:r>
              <a:rPr lang="en-US" sz="1600" dirty="0"/>
              <a:t>- </a:t>
            </a:r>
            <a:r>
              <a:rPr lang="en-US" sz="1600" b="1" dirty="0"/>
              <a:t>age</a:t>
            </a:r>
            <a:r>
              <a:rPr lang="en-US" sz="1600" dirty="0"/>
              <a:t>: Age is fractional if less than 1. If the age is estimated, is it in the form of xx.5</a:t>
            </a:r>
          </a:p>
          <a:p>
            <a:r>
              <a:rPr lang="en-US" sz="1600" dirty="0"/>
              <a:t>- </a:t>
            </a:r>
            <a:r>
              <a:rPr lang="en-US" sz="1600" b="1" dirty="0" err="1"/>
              <a:t>sibsp</a:t>
            </a:r>
            <a:r>
              <a:rPr lang="en-US" sz="1600" dirty="0"/>
              <a:t>: The dataset defines family relations in this way...</a:t>
            </a:r>
          </a:p>
          <a:p>
            <a:r>
              <a:rPr lang="en-US" sz="1600" dirty="0"/>
              <a:t>- </a:t>
            </a:r>
            <a:r>
              <a:rPr lang="en-US" sz="1600" b="1" dirty="0"/>
              <a:t>Sibling</a:t>
            </a:r>
            <a:r>
              <a:rPr lang="en-US" sz="1600" dirty="0"/>
              <a:t> = brother, sister, stepbrother, stepsister</a:t>
            </a:r>
          </a:p>
          <a:p>
            <a:r>
              <a:rPr lang="en-US" sz="1600" dirty="0"/>
              <a:t>- </a:t>
            </a:r>
            <a:r>
              <a:rPr lang="en-US" sz="1600" b="1" dirty="0"/>
              <a:t>Spouse</a:t>
            </a:r>
            <a:r>
              <a:rPr lang="en-US" sz="1600" dirty="0"/>
              <a:t> = husband, wife (mistresses and fiancés were ignored)</a:t>
            </a:r>
          </a:p>
          <a:p>
            <a:r>
              <a:rPr lang="en-US" sz="1600" dirty="0"/>
              <a:t>- </a:t>
            </a:r>
            <a:r>
              <a:rPr lang="en-US" sz="1600" b="1" dirty="0"/>
              <a:t>parch</a:t>
            </a:r>
            <a:r>
              <a:rPr lang="en-US" sz="1600" dirty="0"/>
              <a:t>: The dataset defines family relations in this way...</a:t>
            </a:r>
          </a:p>
          <a:p>
            <a:r>
              <a:rPr lang="en-US" sz="1600" dirty="0"/>
              <a:t>- </a:t>
            </a:r>
            <a:r>
              <a:rPr lang="en-US" sz="1600" b="1" dirty="0"/>
              <a:t>Parent</a:t>
            </a:r>
            <a:r>
              <a:rPr lang="en-US" sz="1600" dirty="0"/>
              <a:t> = mother, father</a:t>
            </a:r>
          </a:p>
          <a:p>
            <a:r>
              <a:rPr lang="en-US" sz="1600" dirty="0"/>
              <a:t>- </a:t>
            </a:r>
            <a:r>
              <a:rPr lang="en-US" sz="1600" b="1" dirty="0"/>
              <a:t>Child</a:t>
            </a:r>
            <a:r>
              <a:rPr lang="en-US" sz="1600" dirty="0"/>
              <a:t> = daughter, son, stepdaughter, stepson</a:t>
            </a:r>
          </a:p>
          <a:p>
            <a:pPr marL="171450" indent="-171450">
              <a:buFontTx/>
              <a:buChar char="-"/>
            </a:pPr>
            <a:r>
              <a:rPr lang="en-US" sz="1600" b="1" dirty="0"/>
              <a:t>Some</a:t>
            </a:r>
            <a:r>
              <a:rPr lang="en-US" sz="1600" dirty="0"/>
              <a:t> children travelled only with a nanny, therefore parch=0 for them.</a:t>
            </a:r>
          </a:p>
          <a:p>
            <a:endParaRPr lang="en-US" sz="1600" dirty="0"/>
          </a:p>
        </p:txBody>
      </p:sp>
    </p:spTree>
    <p:extLst>
      <p:ext uri="{BB962C8B-B14F-4D97-AF65-F5344CB8AC3E}">
        <p14:creationId xmlns:p14="http://schemas.microsoft.com/office/powerpoint/2010/main" val="1226351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B9D00-FA0D-0A9D-9520-40A19B6754AB}"/>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5C0A953F-BAD2-CE10-769D-9AB98F6BF3A8}"/>
              </a:ext>
            </a:extLst>
          </p:cNvPr>
          <p:cNvSpPr>
            <a:spLocks noGrp="1"/>
          </p:cNvSpPr>
          <p:nvPr>
            <p:ph type="title"/>
          </p:nvPr>
        </p:nvSpPr>
        <p:spPr>
          <a:xfrm>
            <a:off x="235527" y="151718"/>
            <a:ext cx="11720946" cy="891020"/>
          </a:xfrm>
        </p:spPr>
        <p:txBody>
          <a:bodyPr>
            <a:normAutofit/>
          </a:bodyPr>
          <a:lstStyle/>
          <a:p>
            <a:r>
              <a:rPr lang="pt-BR" dirty="0"/>
              <a:t>Feature </a:t>
            </a:r>
            <a:r>
              <a:rPr lang="pt-BR" dirty="0" err="1"/>
              <a:t>Engineering</a:t>
            </a:r>
            <a:r>
              <a:rPr lang="pt-BR" dirty="0"/>
              <a:t> - Conceitual</a:t>
            </a:r>
          </a:p>
        </p:txBody>
      </p:sp>
      <p:sp>
        <p:nvSpPr>
          <p:cNvPr id="2" name="Espaço Reservado para Rodapé 1">
            <a:extLst>
              <a:ext uri="{FF2B5EF4-FFF2-40B4-BE49-F238E27FC236}">
                <a16:creationId xmlns:a16="http://schemas.microsoft.com/office/drawing/2014/main" id="{8F960180-EC0C-0981-BBC7-D0737FE1197C}"/>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363686E4-6B2A-012B-265D-92B81CB741B2}"/>
              </a:ext>
            </a:extLst>
          </p:cNvPr>
          <p:cNvSpPr>
            <a:spLocks noGrp="1"/>
          </p:cNvSpPr>
          <p:nvPr>
            <p:ph type="sldNum" sz="quarter" idx="12"/>
          </p:nvPr>
        </p:nvSpPr>
        <p:spPr/>
        <p:txBody>
          <a:bodyPr/>
          <a:lstStyle/>
          <a:p>
            <a:fld id="{1CF2918C-36DA-4114-8C50-50281D0CF7DF}" type="slidenum">
              <a:rPr lang="pt-BR" smtClean="0"/>
              <a:pPr/>
              <a:t>29</a:t>
            </a:fld>
            <a:endParaRPr lang="pt-BR" dirty="0"/>
          </a:p>
        </p:txBody>
      </p:sp>
      <p:sp>
        <p:nvSpPr>
          <p:cNvPr id="7" name="CaixaDeTexto 6">
            <a:extLst>
              <a:ext uri="{FF2B5EF4-FFF2-40B4-BE49-F238E27FC236}">
                <a16:creationId xmlns:a16="http://schemas.microsoft.com/office/drawing/2014/main" id="{CEC89755-1B84-0D92-E2F7-76D3909C2437}"/>
              </a:ext>
            </a:extLst>
          </p:cNvPr>
          <p:cNvSpPr txBox="1"/>
          <p:nvPr/>
        </p:nvSpPr>
        <p:spPr>
          <a:xfrm>
            <a:off x="381054" y="1207501"/>
            <a:ext cx="9753546" cy="3512757"/>
          </a:xfrm>
          <a:prstGeom prst="rect">
            <a:avLst/>
          </a:prstGeom>
          <a:noFill/>
        </p:spPr>
        <p:txBody>
          <a:bodyPr wrap="square" rtlCol="0">
            <a:spAutoFit/>
          </a:bodyPr>
          <a:lstStyle/>
          <a:p>
            <a:pPr>
              <a:lnSpc>
                <a:spcPts val="1425"/>
              </a:lnSpc>
            </a:pPr>
            <a:r>
              <a:rPr lang="pt-BR" sz="1600" b="0" dirty="0">
                <a:effectLst/>
              </a:rPr>
              <a:t>Para melhorar o desempenho do modelo, podemos criar novas features ou transformar as existentes:</a:t>
            </a:r>
          </a:p>
          <a:p>
            <a:pPr marL="285750" indent="-285750">
              <a:lnSpc>
                <a:spcPts val="1425"/>
              </a:lnSpc>
              <a:buFont typeface="Arial" panose="020B0604020202020204" pitchFamily="34" charset="0"/>
              <a:buChar char="•"/>
            </a:pPr>
            <a:endParaRPr lang="pt-BR" sz="1600" b="0" dirty="0">
              <a:effectLst/>
            </a:endParaRPr>
          </a:p>
          <a:p>
            <a:pPr marL="285750" indent="-285750">
              <a:lnSpc>
                <a:spcPts val="1425"/>
              </a:lnSpc>
              <a:buFont typeface="Arial" panose="020B0604020202020204" pitchFamily="34" charset="0"/>
              <a:buChar char="•"/>
            </a:pPr>
            <a:r>
              <a:rPr lang="pt-BR" sz="1600" b="1" dirty="0" err="1">
                <a:effectLst/>
              </a:rPr>
              <a:t>Title</a:t>
            </a:r>
            <a:r>
              <a:rPr lang="pt-BR" sz="1600" b="0" dirty="0">
                <a:effectLst/>
              </a:rPr>
              <a:t>: Extrair o título (Sr., Sra., Srta., etc.) a partir do nome para capturar informações sobre status social ou estado civil.</a:t>
            </a:r>
          </a:p>
          <a:p>
            <a:pPr marL="285750" indent="-285750">
              <a:lnSpc>
                <a:spcPts val="1425"/>
              </a:lnSpc>
              <a:buFont typeface="Arial" panose="020B0604020202020204" pitchFamily="34" charset="0"/>
              <a:buChar char="•"/>
            </a:pPr>
            <a:endParaRPr lang="pt-BR" sz="1600" b="0" dirty="0">
              <a:effectLst/>
            </a:endParaRPr>
          </a:p>
          <a:p>
            <a:pPr marL="285750" indent="-285750">
              <a:lnSpc>
                <a:spcPts val="1425"/>
              </a:lnSpc>
              <a:buFont typeface="Arial" panose="020B0604020202020204" pitchFamily="34" charset="0"/>
              <a:buChar char="•"/>
            </a:pPr>
            <a:r>
              <a:rPr lang="pt-BR" sz="1600" b="1" dirty="0" err="1">
                <a:effectLst/>
              </a:rPr>
              <a:t>FamilySize</a:t>
            </a:r>
            <a:r>
              <a:rPr lang="pt-BR" sz="1600" b="0" dirty="0">
                <a:effectLst/>
              </a:rPr>
              <a:t>: Combinar as features </a:t>
            </a:r>
            <a:r>
              <a:rPr lang="pt-BR" sz="1600" b="0" dirty="0" err="1">
                <a:effectLst/>
              </a:rPr>
              <a:t>SibSp</a:t>
            </a:r>
            <a:r>
              <a:rPr lang="pt-BR" sz="1600" b="0" dirty="0">
                <a:effectLst/>
              </a:rPr>
              <a:t> e </a:t>
            </a:r>
            <a:r>
              <a:rPr lang="pt-BR" sz="1600" b="0" dirty="0" err="1">
                <a:effectLst/>
              </a:rPr>
              <a:t>Parch</a:t>
            </a:r>
            <a:r>
              <a:rPr lang="pt-BR" sz="1600" b="0" dirty="0">
                <a:effectLst/>
              </a:rPr>
              <a:t> para criar uma nova variável que representa o tamanho total da família a bordo.</a:t>
            </a:r>
          </a:p>
          <a:p>
            <a:pPr marL="285750" indent="-285750">
              <a:lnSpc>
                <a:spcPts val="1425"/>
              </a:lnSpc>
              <a:buFont typeface="Arial" panose="020B0604020202020204" pitchFamily="34" charset="0"/>
              <a:buChar char="•"/>
            </a:pPr>
            <a:endParaRPr lang="pt-BR" sz="1600" b="0" dirty="0">
              <a:effectLst/>
            </a:endParaRPr>
          </a:p>
          <a:p>
            <a:pPr marL="285750" indent="-285750">
              <a:lnSpc>
                <a:spcPts val="1425"/>
              </a:lnSpc>
              <a:buFont typeface="Arial" panose="020B0604020202020204" pitchFamily="34" charset="0"/>
              <a:buChar char="•"/>
            </a:pPr>
            <a:r>
              <a:rPr lang="pt-BR" sz="1600" b="1" dirty="0" err="1">
                <a:effectLst/>
              </a:rPr>
              <a:t>IsAlone</a:t>
            </a:r>
            <a:r>
              <a:rPr lang="pt-BR" sz="1600" b="0" dirty="0">
                <a:effectLst/>
              </a:rPr>
              <a:t>: Criar uma variável binária que indica se o passageiro estava viajando sozinho.</a:t>
            </a:r>
          </a:p>
          <a:p>
            <a:pPr marL="285750" indent="-285750">
              <a:lnSpc>
                <a:spcPts val="1425"/>
              </a:lnSpc>
              <a:buFont typeface="Arial" panose="020B0604020202020204" pitchFamily="34" charset="0"/>
              <a:buChar char="•"/>
            </a:pPr>
            <a:endParaRPr lang="pt-BR" sz="1600" b="0" dirty="0">
              <a:effectLst/>
            </a:endParaRPr>
          </a:p>
          <a:p>
            <a:pPr marL="285750" indent="-285750">
              <a:lnSpc>
                <a:spcPts val="1425"/>
              </a:lnSpc>
              <a:buFont typeface="Arial" panose="020B0604020202020204" pitchFamily="34" charset="0"/>
              <a:buChar char="•"/>
            </a:pPr>
            <a:r>
              <a:rPr lang="pt-BR" sz="1600" b="1" dirty="0" err="1">
                <a:effectLst/>
              </a:rPr>
              <a:t>AgeGroup</a:t>
            </a:r>
            <a:r>
              <a:rPr lang="pt-BR" sz="1600" b="0" dirty="0">
                <a:effectLst/>
              </a:rPr>
              <a:t>: Categorizar a idade em grupos (criança, adolescente, adulto, idoso) para capturar relações não lineares com a sobrevivência.</a:t>
            </a:r>
          </a:p>
          <a:p>
            <a:pPr marL="285750" indent="-285750">
              <a:lnSpc>
                <a:spcPts val="1425"/>
              </a:lnSpc>
              <a:buFont typeface="Arial" panose="020B0604020202020204" pitchFamily="34" charset="0"/>
              <a:buChar char="•"/>
            </a:pPr>
            <a:endParaRPr lang="pt-BR" sz="1600" b="0" dirty="0">
              <a:effectLst/>
            </a:endParaRPr>
          </a:p>
          <a:p>
            <a:pPr marL="285750" indent="-285750">
              <a:lnSpc>
                <a:spcPts val="1425"/>
              </a:lnSpc>
              <a:buFont typeface="Arial" panose="020B0604020202020204" pitchFamily="34" charset="0"/>
              <a:buChar char="•"/>
            </a:pPr>
            <a:r>
              <a:rPr lang="pt-BR" sz="1600" b="1" dirty="0" err="1">
                <a:effectLst/>
              </a:rPr>
              <a:t>FareBand</a:t>
            </a:r>
            <a:r>
              <a:rPr lang="pt-BR" sz="1600" b="0" dirty="0">
                <a:effectLst/>
              </a:rPr>
              <a:t>: Categorizar a tarifa paga em faixas para reduzir o impacto de valores extremos e capturar padrões.</a:t>
            </a:r>
          </a:p>
          <a:p>
            <a:pPr marL="285750" indent="-285750">
              <a:lnSpc>
                <a:spcPts val="1425"/>
              </a:lnSpc>
              <a:buFont typeface="Arial" panose="020B0604020202020204" pitchFamily="34" charset="0"/>
              <a:buChar char="•"/>
            </a:pPr>
            <a:endParaRPr lang="pt-BR" sz="1600" b="0" dirty="0">
              <a:effectLst/>
            </a:endParaRPr>
          </a:p>
          <a:p>
            <a:pPr marL="285750" indent="-285750">
              <a:lnSpc>
                <a:spcPts val="1425"/>
              </a:lnSpc>
              <a:buFont typeface="Arial" panose="020B0604020202020204" pitchFamily="34" charset="0"/>
              <a:buChar char="•"/>
            </a:pPr>
            <a:r>
              <a:rPr lang="pt-BR" sz="1600" b="1" dirty="0">
                <a:effectLst/>
              </a:rPr>
              <a:t>Deck</a:t>
            </a:r>
            <a:r>
              <a:rPr lang="pt-BR" sz="1600" b="0" dirty="0">
                <a:effectLst/>
              </a:rPr>
              <a:t>: Extrair a letra do deck a partir da cabine para possivelmente relacionar a localização no navio com a probabilidade de sobrevivência</a:t>
            </a:r>
          </a:p>
          <a:p>
            <a:pPr marL="285750" indent="-285750">
              <a:lnSpc>
                <a:spcPts val="1425"/>
              </a:lnSpc>
              <a:buFont typeface="Arial" panose="020B0604020202020204" pitchFamily="34" charset="0"/>
              <a:buChar char="•"/>
            </a:pPr>
            <a:endParaRPr lang="pt-BR" sz="1600" b="0" dirty="0">
              <a:effectLst/>
            </a:endParaRPr>
          </a:p>
          <a:p>
            <a:pPr marL="285750" indent="-285750">
              <a:lnSpc>
                <a:spcPts val="1425"/>
              </a:lnSpc>
              <a:buFont typeface="Arial" panose="020B0604020202020204" pitchFamily="34" charset="0"/>
              <a:buChar char="•"/>
            </a:pPr>
            <a:r>
              <a:rPr lang="pt-BR" sz="1600" b="1" dirty="0">
                <a:effectLst/>
              </a:rPr>
              <a:t>Porto de Embarque</a:t>
            </a:r>
            <a:r>
              <a:rPr lang="pt-BR" sz="1600" b="0" dirty="0">
                <a:effectLst/>
              </a:rPr>
              <a:t>: Transformar a variável categórica </a:t>
            </a:r>
            <a:r>
              <a:rPr lang="pt-BR" sz="1600" b="0" dirty="0" err="1">
                <a:effectLst/>
              </a:rPr>
              <a:t>Embarked</a:t>
            </a:r>
            <a:r>
              <a:rPr lang="pt-BR" sz="1600" b="0" dirty="0">
                <a:effectLst/>
              </a:rPr>
              <a:t> em </a:t>
            </a:r>
            <a:r>
              <a:rPr lang="pt-BR" sz="1600" b="0" dirty="0" err="1">
                <a:effectLst/>
              </a:rPr>
              <a:t>dummy</a:t>
            </a:r>
            <a:r>
              <a:rPr lang="pt-BR" sz="1600" b="0" dirty="0">
                <a:effectLst/>
              </a:rPr>
              <a:t> (</a:t>
            </a:r>
            <a:r>
              <a:rPr lang="pt-BR" sz="1600" b="0" dirty="0" err="1">
                <a:effectLst/>
              </a:rPr>
              <a:t>one</a:t>
            </a:r>
            <a:r>
              <a:rPr lang="pt-BR" sz="1600" b="0" dirty="0">
                <a:effectLst/>
              </a:rPr>
              <a:t>-hot </a:t>
            </a:r>
            <a:r>
              <a:rPr lang="pt-BR" sz="1600" b="0" dirty="0" err="1">
                <a:effectLst/>
              </a:rPr>
              <a:t>encoding</a:t>
            </a:r>
            <a:r>
              <a:rPr lang="pt-BR" sz="1600" b="0" dirty="0">
                <a:effectLst/>
              </a:rPr>
              <a:t>).</a:t>
            </a:r>
          </a:p>
        </p:txBody>
      </p:sp>
    </p:spTree>
    <p:extLst>
      <p:ext uri="{BB962C8B-B14F-4D97-AF65-F5344CB8AC3E}">
        <p14:creationId xmlns:p14="http://schemas.microsoft.com/office/powerpoint/2010/main" val="2196122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9A3FA75E-D635-28E2-44F2-1773E489A2B2}"/>
              </a:ext>
            </a:extLst>
          </p:cNvPr>
          <p:cNvSpPr>
            <a:spLocks noGrp="1"/>
          </p:cNvSpPr>
          <p:nvPr>
            <p:ph type="subTitle" idx="1"/>
          </p:nvPr>
        </p:nvSpPr>
        <p:spPr/>
        <p:txBody>
          <a:bodyPr/>
          <a:lstStyle/>
          <a:p>
            <a:pPr marL="0" indent="0">
              <a:buNone/>
            </a:pPr>
            <a:r>
              <a:rPr lang="pt-BR" dirty="0"/>
              <a:t>Machine Learning é uma técnica computacional para inferência de funções desconhecidas.</a:t>
            </a:r>
          </a:p>
        </p:txBody>
      </p:sp>
      <p:sp>
        <p:nvSpPr>
          <p:cNvPr id="15" name="Espaço Reservado para Texto 14">
            <a:extLst>
              <a:ext uri="{FF2B5EF4-FFF2-40B4-BE49-F238E27FC236}">
                <a16:creationId xmlns:a16="http://schemas.microsoft.com/office/drawing/2014/main" id="{55469D8C-923E-B3FE-181A-8D4F1C888CEF}"/>
              </a:ext>
            </a:extLst>
          </p:cNvPr>
          <p:cNvSpPr>
            <a:spLocks noGrp="1"/>
          </p:cNvSpPr>
          <p:nvPr>
            <p:ph type="body" sz="quarter" idx="13"/>
          </p:nvPr>
        </p:nvSpPr>
        <p:spPr/>
        <p:txBody>
          <a:bodyPr>
            <a:normAutofit lnSpcReduction="10000"/>
          </a:bodyPr>
          <a:lstStyle/>
          <a:p>
            <a:r>
              <a:rPr lang="pt-BR" dirty="0"/>
              <a:t>Podemos modelar funções que mapeiam x à y a partir de bases teóricas e análise fundamentalista, porém, o que fazer quando esse tipo de modelagem não é possível?  Pela complexidade do problema, por exemplo. O machine learning foi criado para esse tipo de problema, onde há uma alta dimensionalidade de variáveis e complexidades muito altas.</a:t>
            </a:r>
          </a:p>
          <a:p>
            <a:r>
              <a:rPr lang="pt-BR" dirty="0"/>
              <a:t>Um exemplo simples da aplicação de modelos de Machine Learning pode ser a classificação de ativos no mercado de ações, uma ação irá subir ou cair no dia seguinte? Um e-mail é spam ou não?</a:t>
            </a:r>
          </a:p>
        </p:txBody>
      </p:sp>
      <p:sp>
        <p:nvSpPr>
          <p:cNvPr id="3" name="Espaço Reservado para Rodapé 2">
            <a:extLst>
              <a:ext uri="{FF2B5EF4-FFF2-40B4-BE49-F238E27FC236}">
                <a16:creationId xmlns:a16="http://schemas.microsoft.com/office/drawing/2014/main" id="{CCF4DC00-70F1-5470-A68D-58C53A9F26B0}"/>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B4482CBF-CC2B-DE68-F0F0-F15307A54543}"/>
              </a:ext>
            </a:extLst>
          </p:cNvPr>
          <p:cNvSpPr>
            <a:spLocks noGrp="1"/>
          </p:cNvSpPr>
          <p:nvPr>
            <p:ph type="sldNum" sz="quarter" idx="12"/>
          </p:nvPr>
        </p:nvSpPr>
        <p:spPr/>
        <p:txBody>
          <a:bodyPr/>
          <a:lstStyle/>
          <a:p>
            <a:fld id="{1CF2918C-36DA-4114-8C50-50281D0CF7DF}" type="slidenum">
              <a:rPr lang="pt-BR" smtClean="0"/>
              <a:pPr/>
              <a:t>3</a:t>
            </a:fld>
            <a:endParaRPr lang="pt-BR"/>
          </a:p>
        </p:txBody>
      </p:sp>
    </p:spTree>
    <p:extLst>
      <p:ext uri="{BB962C8B-B14F-4D97-AF65-F5344CB8AC3E}">
        <p14:creationId xmlns:p14="http://schemas.microsoft.com/office/powerpoint/2010/main" val="893430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6380C-3358-9546-E8E8-D216DBEF4201}"/>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6C065557-063C-5041-49BD-F367C0EA94CB}"/>
              </a:ext>
            </a:extLst>
          </p:cNvPr>
          <p:cNvSpPr>
            <a:spLocks noGrp="1"/>
          </p:cNvSpPr>
          <p:nvPr>
            <p:ph type="title"/>
          </p:nvPr>
        </p:nvSpPr>
        <p:spPr>
          <a:xfrm>
            <a:off x="235527" y="84875"/>
            <a:ext cx="11720946" cy="891020"/>
          </a:xfrm>
        </p:spPr>
        <p:txBody>
          <a:bodyPr>
            <a:normAutofit/>
          </a:bodyPr>
          <a:lstStyle/>
          <a:p>
            <a:r>
              <a:rPr lang="pt-BR" dirty="0"/>
              <a:t>Feature </a:t>
            </a:r>
            <a:r>
              <a:rPr lang="pt-BR" dirty="0" err="1"/>
              <a:t>Engineering</a:t>
            </a:r>
            <a:endParaRPr lang="pt-BR" dirty="0"/>
          </a:p>
        </p:txBody>
      </p:sp>
      <p:sp>
        <p:nvSpPr>
          <p:cNvPr id="2" name="Espaço Reservado para Rodapé 1">
            <a:extLst>
              <a:ext uri="{FF2B5EF4-FFF2-40B4-BE49-F238E27FC236}">
                <a16:creationId xmlns:a16="http://schemas.microsoft.com/office/drawing/2014/main" id="{6D31360C-348A-7532-EF3A-123994CB1DFE}"/>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8B75CD36-C374-455F-528A-CC16EF96F27C}"/>
              </a:ext>
            </a:extLst>
          </p:cNvPr>
          <p:cNvSpPr>
            <a:spLocks noGrp="1"/>
          </p:cNvSpPr>
          <p:nvPr>
            <p:ph type="sldNum" sz="quarter" idx="12"/>
          </p:nvPr>
        </p:nvSpPr>
        <p:spPr/>
        <p:txBody>
          <a:bodyPr/>
          <a:lstStyle/>
          <a:p>
            <a:fld id="{1CF2918C-36DA-4114-8C50-50281D0CF7DF}" type="slidenum">
              <a:rPr lang="pt-BR" smtClean="0"/>
              <a:pPr/>
              <a:t>30</a:t>
            </a:fld>
            <a:endParaRPr lang="pt-BR" dirty="0"/>
          </a:p>
        </p:txBody>
      </p:sp>
      <p:sp>
        <p:nvSpPr>
          <p:cNvPr id="14" name="CaixaDeTexto 13">
            <a:extLst>
              <a:ext uri="{FF2B5EF4-FFF2-40B4-BE49-F238E27FC236}">
                <a16:creationId xmlns:a16="http://schemas.microsoft.com/office/drawing/2014/main" id="{136A7772-0338-B2B6-60CB-BFF3A7083313}"/>
              </a:ext>
            </a:extLst>
          </p:cNvPr>
          <p:cNvSpPr txBox="1"/>
          <p:nvPr/>
        </p:nvSpPr>
        <p:spPr>
          <a:xfrm>
            <a:off x="235527" y="703049"/>
            <a:ext cx="6561990" cy="5838778"/>
          </a:xfrm>
          <a:prstGeom prst="rect">
            <a:avLst/>
          </a:prstGeom>
          <a:noFill/>
        </p:spPr>
        <p:txBody>
          <a:bodyPr wrap="square">
            <a:spAutoFit/>
          </a:bodyPr>
          <a:lstStyle/>
          <a:p>
            <a:pPr>
              <a:lnSpc>
                <a:spcPts val="1425"/>
              </a:lnSpc>
            </a:pPr>
            <a:r>
              <a:rPr lang="pt-BR" sz="1300" b="0" dirty="0" err="1">
                <a:solidFill>
                  <a:srgbClr val="C586C0"/>
                </a:solidFill>
                <a:effectLst/>
                <a:latin typeface="Consolas" panose="020B0609020204030204" pitchFamily="49" charset="0"/>
              </a:rPr>
              <a:t>import</a:t>
            </a:r>
            <a:r>
              <a:rPr lang="pt-BR" sz="1300" b="0" dirty="0">
                <a:solidFill>
                  <a:srgbClr val="CCCCCC"/>
                </a:solidFill>
                <a:effectLst/>
                <a:latin typeface="Consolas" panose="020B0609020204030204" pitchFamily="49" charset="0"/>
              </a:rPr>
              <a:t> </a:t>
            </a:r>
            <a:r>
              <a:rPr lang="pt-BR" sz="1300" b="0" dirty="0">
                <a:solidFill>
                  <a:srgbClr val="4EC9B0"/>
                </a:solidFill>
                <a:effectLst/>
                <a:latin typeface="Consolas" panose="020B0609020204030204" pitchFamily="49" charset="0"/>
              </a:rPr>
              <a:t>pandas</a:t>
            </a:r>
            <a:r>
              <a:rPr lang="pt-BR" sz="1300" b="0" dirty="0">
                <a:solidFill>
                  <a:srgbClr val="CCCCCC"/>
                </a:solidFill>
                <a:effectLst/>
                <a:latin typeface="Consolas" panose="020B0609020204030204" pitchFamily="49" charset="0"/>
              </a:rPr>
              <a:t> </a:t>
            </a:r>
            <a:r>
              <a:rPr lang="pt-BR" sz="1300" b="0" dirty="0">
                <a:solidFill>
                  <a:srgbClr val="C586C0"/>
                </a:solidFill>
                <a:effectLst/>
                <a:latin typeface="Consolas" panose="020B0609020204030204" pitchFamily="49" charset="0"/>
              </a:rPr>
              <a:t>as</a:t>
            </a:r>
            <a:r>
              <a:rPr lang="pt-BR" sz="1300" b="0" dirty="0">
                <a:solidFill>
                  <a:srgbClr val="CCCCCC"/>
                </a:solidFill>
                <a:effectLst/>
                <a:latin typeface="Consolas" panose="020B0609020204030204" pitchFamily="49" charset="0"/>
              </a:rPr>
              <a:t> </a:t>
            </a:r>
            <a:r>
              <a:rPr lang="pt-BR" sz="1300" b="0" dirty="0" err="1">
                <a:solidFill>
                  <a:srgbClr val="4EC9B0"/>
                </a:solidFill>
                <a:effectLst/>
                <a:latin typeface="Consolas" panose="020B0609020204030204" pitchFamily="49" charset="0"/>
              </a:rPr>
              <a:t>pd</a:t>
            </a:r>
            <a:endParaRPr lang="pt-BR" sz="1300" b="0" dirty="0">
              <a:solidFill>
                <a:srgbClr val="CCCCCC"/>
              </a:solidFill>
              <a:effectLst/>
              <a:latin typeface="Consolas" panose="020B0609020204030204" pitchFamily="49" charset="0"/>
            </a:endParaRPr>
          </a:p>
          <a:p>
            <a:pPr>
              <a:lnSpc>
                <a:spcPts val="1425"/>
              </a:lnSpc>
            </a:pPr>
            <a:r>
              <a:rPr lang="pt-BR" sz="1300" b="0" dirty="0" err="1">
                <a:solidFill>
                  <a:srgbClr val="C586C0"/>
                </a:solidFill>
                <a:effectLst/>
                <a:latin typeface="Consolas" panose="020B0609020204030204" pitchFamily="49" charset="0"/>
              </a:rPr>
              <a:t>from</a:t>
            </a:r>
            <a:r>
              <a:rPr lang="pt-BR" sz="1300" b="0" dirty="0">
                <a:solidFill>
                  <a:srgbClr val="CCCCCC"/>
                </a:solidFill>
                <a:effectLst/>
                <a:latin typeface="Consolas" panose="020B0609020204030204" pitchFamily="49" charset="0"/>
              </a:rPr>
              <a:t> </a:t>
            </a:r>
            <a:r>
              <a:rPr lang="pt-BR" sz="1300" b="0" dirty="0" err="1">
                <a:solidFill>
                  <a:srgbClr val="4EC9B0"/>
                </a:solidFill>
                <a:effectLst/>
                <a:latin typeface="Consolas" panose="020B0609020204030204" pitchFamily="49" charset="0"/>
              </a:rPr>
              <a:t>sklearn</a:t>
            </a:r>
            <a:r>
              <a:rPr lang="pt-BR" sz="1300" b="0" dirty="0" err="1">
                <a:solidFill>
                  <a:srgbClr val="CCCCCC"/>
                </a:solidFill>
                <a:effectLst/>
                <a:latin typeface="Consolas" panose="020B0609020204030204" pitchFamily="49" charset="0"/>
              </a:rPr>
              <a:t>.</a:t>
            </a:r>
            <a:r>
              <a:rPr lang="pt-BR" sz="1300" b="0" dirty="0" err="1">
                <a:solidFill>
                  <a:srgbClr val="4EC9B0"/>
                </a:solidFill>
                <a:effectLst/>
                <a:latin typeface="Consolas" panose="020B0609020204030204" pitchFamily="49" charset="0"/>
              </a:rPr>
              <a:t>preprocessing</a:t>
            </a:r>
            <a:r>
              <a:rPr lang="pt-BR" sz="1300" b="0" dirty="0">
                <a:solidFill>
                  <a:srgbClr val="CCCCCC"/>
                </a:solidFill>
                <a:effectLst/>
                <a:latin typeface="Consolas" panose="020B0609020204030204" pitchFamily="49" charset="0"/>
              </a:rPr>
              <a:t> </a:t>
            </a:r>
            <a:r>
              <a:rPr lang="pt-BR" sz="1300" b="0" dirty="0" err="1">
                <a:solidFill>
                  <a:srgbClr val="C586C0"/>
                </a:solidFill>
                <a:effectLst/>
                <a:latin typeface="Consolas" panose="020B0609020204030204" pitchFamily="49" charset="0"/>
              </a:rPr>
              <a:t>import</a:t>
            </a:r>
            <a:r>
              <a:rPr lang="pt-BR" sz="1300" b="0" dirty="0">
                <a:solidFill>
                  <a:srgbClr val="CCCCCC"/>
                </a:solidFill>
                <a:effectLst/>
                <a:latin typeface="Consolas" panose="020B0609020204030204" pitchFamily="49" charset="0"/>
              </a:rPr>
              <a:t> </a:t>
            </a:r>
            <a:r>
              <a:rPr lang="pt-BR" sz="1300" b="0" dirty="0" err="1">
                <a:solidFill>
                  <a:srgbClr val="4EC9B0"/>
                </a:solidFill>
                <a:effectLst/>
                <a:latin typeface="Consolas" panose="020B0609020204030204" pitchFamily="49" charset="0"/>
              </a:rPr>
              <a:t>LabelEncoder</a:t>
            </a:r>
            <a:endParaRPr lang="pt-BR" sz="1300" b="0" dirty="0">
              <a:solidFill>
                <a:srgbClr val="CCCCCC"/>
              </a:solidFill>
              <a:effectLst/>
              <a:latin typeface="Consolas" panose="020B0609020204030204" pitchFamily="49" charset="0"/>
            </a:endParaRPr>
          </a:p>
          <a:p>
            <a:pPr>
              <a:lnSpc>
                <a:spcPts val="1425"/>
              </a:lnSpc>
            </a:pPr>
            <a:br>
              <a:rPr lang="pt-BR" sz="1300" b="0" dirty="0">
                <a:solidFill>
                  <a:srgbClr val="CCCCCC"/>
                </a:solidFill>
                <a:effectLst/>
                <a:latin typeface="Consolas" panose="020B0609020204030204" pitchFamily="49" charset="0"/>
              </a:rPr>
            </a:br>
            <a:r>
              <a:rPr lang="pt-BR" sz="1300" b="0" dirty="0">
                <a:solidFill>
                  <a:srgbClr val="6A9955"/>
                </a:solidFill>
                <a:effectLst/>
                <a:latin typeface="Consolas" panose="020B0609020204030204" pitchFamily="49" charset="0"/>
              </a:rPr>
              <a:t># Inicializar o </a:t>
            </a:r>
            <a:r>
              <a:rPr lang="pt-BR" sz="1300" b="0" dirty="0" err="1">
                <a:solidFill>
                  <a:srgbClr val="6A9955"/>
                </a:solidFill>
                <a:effectLst/>
                <a:latin typeface="Consolas" panose="020B0609020204030204" pitchFamily="49" charset="0"/>
              </a:rPr>
              <a:t>LabelEncoder</a:t>
            </a:r>
            <a:endParaRPr lang="pt-BR" sz="1300" b="0" dirty="0">
              <a:solidFill>
                <a:srgbClr val="6A9955"/>
              </a:solidFill>
              <a:effectLst/>
              <a:latin typeface="Consolas" panose="020B0609020204030204" pitchFamily="49" charset="0"/>
            </a:endParaRPr>
          </a:p>
          <a:p>
            <a:pPr>
              <a:lnSpc>
                <a:spcPts val="1425"/>
              </a:lnSpc>
            </a:pPr>
            <a:endParaRPr lang="pt-BR" sz="1300" b="0" dirty="0">
              <a:solidFill>
                <a:srgbClr val="CCCCCC"/>
              </a:solidFill>
              <a:effectLst/>
              <a:latin typeface="Consolas" panose="020B0609020204030204" pitchFamily="49" charset="0"/>
            </a:endParaRPr>
          </a:p>
          <a:p>
            <a:pPr>
              <a:lnSpc>
                <a:spcPts val="1425"/>
              </a:lnSpc>
            </a:pPr>
            <a:r>
              <a:rPr lang="pt-BR" sz="1300" b="0" dirty="0" err="1">
                <a:solidFill>
                  <a:srgbClr val="9CDCFE"/>
                </a:solidFill>
                <a:effectLst/>
                <a:latin typeface="Consolas" panose="020B0609020204030204" pitchFamily="49" charset="0"/>
              </a:rPr>
              <a:t>label_encoder</a:t>
            </a:r>
            <a:r>
              <a:rPr lang="pt-BR" sz="1300" b="0" dirty="0">
                <a:solidFill>
                  <a:srgbClr val="CCCCCC"/>
                </a:solidFill>
                <a:effectLst/>
                <a:latin typeface="Consolas" panose="020B0609020204030204" pitchFamily="49" charset="0"/>
              </a:rPr>
              <a:t> </a:t>
            </a:r>
            <a:r>
              <a:rPr lang="pt-BR" sz="1300" b="0" dirty="0">
                <a:solidFill>
                  <a:srgbClr val="D4D4D4"/>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err="1">
                <a:solidFill>
                  <a:srgbClr val="4EC9B0"/>
                </a:solidFill>
                <a:effectLst/>
                <a:latin typeface="Consolas" panose="020B0609020204030204" pitchFamily="49" charset="0"/>
              </a:rPr>
              <a:t>LabelEncoder</a:t>
            </a:r>
            <a:r>
              <a:rPr lang="pt-BR" sz="1300" b="0" dirty="0">
                <a:solidFill>
                  <a:srgbClr val="CCCCCC"/>
                </a:solidFill>
                <a:effectLst/>
                <a:latin typeface="Consolas" panose="020B0609020204030204" pitchFamily="49" charset="0"/>
              </a:rPr>
              <a:t>()</a:t>
            </a:r>
          </a:p>
          <a:p>
            <a:pPr>
              <a:lnSpc>
                <a:spcPts val="1425"/>
              </a:lnSpc>
            </a:pPr>
            <a:br>
              <a:rPr lang="pt-BR" sz="1300" b="0" dirty="0">
                <a:solidFill>
                  <a:srgbClr val="CCCCCC"/>
                </a:solidFill>
                <a:effectLst/>
                <a:latin typeface="Consolas" panose="020B0609020204030204" pitchFamily="49" charset="0"/>
              </a:rPr>
            </a:br>
            <a:r>
              <a:rPr lang="pt-BR" sz="1300" b="0" dirty="0" err="1">
                <a:solidFill>
                  <a:srgbClr val="569CD6"/>
                </a:solidFill>
                <a:effectLst/>
                <a:latin typeface="Consolas" panose="020B0609020204030204" pitchFamily="49" charset="0"/>
              </a:rPr>
              <a:t>def</a:t>
            </a:r>
            <a:r>
              <a:rPr lang="pt-BR" sz="1300" b="0" dirty="0">
                <a:solidFill>
                  <a:srgbClr val="CCCCCC"/>
                </a:solidFill>
                <a:effectLst/>
                <a:latin typeface="Consolas" panose="020B0609020204030204" pitchFamily="49" charset="0"/>
              </a:rPr>
              <a:t> </a:t>
            </a:r>
            <a:r>
              <a:rPr lang="pt-BR" sz="1300" b="0" dirty="0" err="1">
                <a:solidFill>
                  <a:srgbClr val="DCDCAA"/>
                </a:solidFill>
                <a:effectLst/>
                <a:latin typeface="Consolas" panose="020B0609020204030204" pitchFamily="49" charset="0"/>
              </a:rPr>
              <a:t>preprocess_features</a:t>
            </a:r>
            <a:r>
              <a:rPr lang="pt-BR" sz="1300" b="0" dirty="0">
                <a:solidFill>
                  <a:srgbClr val="CCCCCC"/>
                </a:solidFill>
                <a:effectLst/>
                <a:latin typeface="Consolas" panose="020B0609020204030204" pitchFamily="49" charset="0"/>
              </a:rPr>
              <a:t>(</a:t>
            </a:r>
            <a:r>
              <a:rPr lang="pt-BR" sz="1300" b="0" dirty="0" err="1">
                <a:solidFill>
                  <a:srgbClr val="9CDCFE"/>
                </a:solidFill>
                <a:effectLst/>
                <a:latin typeface="Consolas" panose="020B0609020204030204" pitchFamily="49" charset="0"/>
              </a:rPr>
              <a:t>df</a:t>
            </a: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dataset_type</a:t>
            </a:r>
            <a:r>
              <a:rPr lang="pt-BR" sz="1300" b="0" dirty="0">
                <a:solidFill>
                  <a:srgbClr val="D4D4D4"/>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train</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a:t>
            </a:r>
            <a:endParaRPr lang="pt-BR" sz="1300" b="0" dirty="0">
              <a:solidFill>
                <a:srgbClr val="CCCCCC"/>
              </a:solidFill>
              <a:effectLst/>
              <a:latin typeface="Consolas" panose="020B0609020204030204" pitchFamily="49" charset="0"/>
            </a:endParaRPr>
          </a:p>
          <a:p>
            <a:pPr>
              <a:lnSpc>
                <a:spcPts val="1425"/>
              </a:lnSpc>
            </a:pPr>
            <a:r>
              <a:rPr lang="pt-BR" sz="1300" b="0" dirty="0">
                <a:solidFill>
                  <a:srgbClr val="CCCCCC"/>
                </a:solidFill>
                <a:effectLst/>
                <a:latin typeface="Consolas" panose="020B0609020204030204" pitchFamily="49" charset="0"/>
              </a:rPr>
              <a:t>    </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6A9955"/>
                </a:solidFill>
                <a:effectLst/>
                <a:latin typeface="Consolas" panose="020B0609020204030204" pitchFamily="49" charset="0"/>
              </a:rPr>
              <a:t># 1. Extrair o título do nome</a:t>
            </a:r>
            <a:endParaRPr lang="pt-BR" sz="1300" b="0" dirty="0">
              <a:solidFill>
                <a:srgbClr val="CCCCCC"/>
              </a:solidFill>
              <a:effectLst/>
              <a:latin typeface="Consolas" panose="020B0609020204030204" pitchFamily="49" charset="0"/>
            </a:endParaRPr>
          </a:p>
          <a:p>
            <a:pPr>
              <a:lnSpc>
                <a:spcPts val="1425"/>
              </a:lnSpc>
            </a:pP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df</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Name</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a:solidFill>
                  <a:srgbClr val="D4D4D4"/>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df</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Name</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a:t>
            </a:r>
            <a:r>
              <a:rPr lang="pt-BR" sz="1300" b="0" dirty="0" err="1">
                <a:solidFill>
                  <a:srgbClr val="CCCCCC"/>
                </a:solidFill>
                <a:effectLst/>
                <a:latin typeface="Consolas" panose="020B0609020204030204" pitchFamily="49" charset="0"/>
              </a:rPr>
              <a:t>fillna</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Unknown</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df</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Title</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a:solidFill>
                  <a:srgbClr val="D4D4D4"/>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df</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Name</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a:t>
            </a:r>
            <a:r>
              <a:rPr lang="pt-BR" sz="1300" b="0" dirty="0" err="1">
                <a:solidFill>
                  <a:srgbClr val="CCCCCC"/>
                </a:solidFill>
                <a:effectLst/>
                <a:latin typeface="Consolas" panose="020B0609020204030204" pitchFamily="49" charset="0"/>
              </a:rPr>
              <a:t>str.extract</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 ([A-</a:t>
            </a:r>
            <a:r>
              <a:rPr lang="pt-BR" sz="1300" b="0" dirty="0" err="1">
                <a:solidFill>
                  <a:srgbClr val="CE9178"/>
                </a:solidFill>
                <a:effectLst/>
                <a:latin typeface="Consolas" panose="020B0609020204030204" pitchFamily="49" charset="0"/>
              </a:rPr>
              <a:t>Za</a:t>
            </a:r>
            <a:r>
              <a:rPr lang="pt-BR" sz="1300" b="0" dirty="0">
                <a:solidFill>
                  <a:srgbClr val="CE9178"/>
                </a:solidFill>
                <a:effectLst/>
                <a:latin typeface="Consolas" panose="020B0609020204030204" pitchFamily="49" charset="0"/>
              </a:rPr>
              <a:t>-z]+)</a:t>
            </a:r>
            <a:r>
              <a:rPr lang="pt-BR" sz="1300" b="0" dirty="0">
                <a:solidFill>
                  <a:srgbClr val="D7BA7D"/>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expand</a:t>
            </a:r>
            <a:r>
              <a:rPr lang="pt-BR" sz="1300" b="0" dirty="0">
                <a:solidFill>
                  <a:srgbClr val="D4D4D4"/>
                </a:solidFill>
                <a:effectLst/>
                <a:latin typeface="Consolas" panose="020B0609020204030204" pitchFamily="49" charset="0"/>
              </a:rPr>
              <a:t>=</a:t>
            </a:r>
            <a:r>
              <a:rPr lang="pt-BR" sz="1300" b="0" dirty="0">
                <a:solidFill>
                  <a:srgbClr val="569CD6"/>
                </a:solidFill>
                <a:effectLst/>
                <a:latin typeface="Consolas" panose="020B0609020204030204" pitchFamily="49" charset="0"/>
              </a:rPr>
              <a:t>False</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6A9955"/>
                </a:solidFill>
                <a:effectLst/>
                <a:latin typeface="Consolas" panose="020B0609020204030204" pitchFamily="49" charset="0"/>
              </a:rPr>
              <a:t># Mapeamento dos títulos para categorias mais simples</a:t>
            </a:r>
            <a:endParaRPr lang="pt-BR" sz="1300" b="0" dirty="0">
              <a:solidFill>
                <a:srgbClr val="CCCCCC"/>
              </a:solidFill>
              <a:effectLst/>
              <a:latin typeface="Consolas" panose="020B0609020204030204" pitchFamily="49" charset="0"/>
            </a:endParaRPr>
          </a:p>
          <a:p>
            <a:pPr>
              <a:lnSpc>
                <a:spcPts val="1425"/>
              </a:lnSpc>
            </a:pP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title_mapping</a:t>
            </a:r>
            <a:r>
              <a:rPr lang="pt-BR" sz="1300" b="0" dirty="0">
                <a:solidFill>
                  <a:srgbClr val="CCCCCC"/>
                </a:solidFill>
                <a:effectLst/>
                <a:latin typeface="Consolas" panose="020B0609020204030204" pitchFamily="49" charset="0"/>
              </a:rPr>
              <a:t> </a:t>
            </a:r>
            <a:r>
              <a:rPr lang="pt-BR" sz="1300" b="0" dirty="0">
                <a:solidFill>
                  <a:srgbClr val="D4D4D4"/>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'Miss'</a:t>
            </a: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'Miss'</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'Mlle'</a:t>
            </a: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'Miss'</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'Dona'</a:t>
            </a: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'Miss'</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Mrs</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Mrs</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'Lady'</a:t>
            </a: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Mrs</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the</a:t>
            </a:r>
            <a:r>
              <a:rPr lang="pt-BR" sz="1300" b="0" dirty="0">
                <a:solidFill>
                  <a:srgbClr val="CE9178"/>
                </a:solidFill>
                <a:effectLst/>
                <a:latin typeface="Consolas" panose="020B0609020204030204" pitchFamily="49" charset="0"/>
              </a:rPr>
              <a:t> </a:t>
            </a:r>
            <a:r>
              <a:rPr lang="pt-BR" sz="1300" b="0" dirty="0" err="1">
                <a:solidFill>
                  <a:srgbClr val="CE9178"/>
                </a:solidFill>
                <a:effectLst/>
                <a:latin typeface="Consolas" panose="020B0609020204030204" pitchFamily="49" charset="0"/>
              </a:rPr>
              <a:t>Countess</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Mrs</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Mme</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Mrs</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Ms</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Ms</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6A9955"/>
                </a:solidFill>
                <a:effectLst/>
                <a:latin typeface="Consolas" panose="020B0609020204030204" pitchFamily="49" charset="0"/>
              </a:rPr>
              <a:t># Adicione outros títulos se necessário</a:t>
            </a:r>
            <a:endParaRPr lang="pt-BR" sz="1300" b="0" dirty="0">
              <a:solidFill>
                <a:srgbClr val="CCCCCC"/>
              </a:solidFill>
              <a:effectLst/>
              <a:latin typeface="Consolas" panose="020B0609020204030204" pitchFamily="49" charset="0"/>
            </a:endParaRPr>
          </a:p>
          <a:p>
            <a:pPr>
              <a:lnSpc>
                <a:spcPts val="1425"/>
              </a:lnSpc>
            </a:pPr>
            <a:r>
              <a:rPr lang="pt-BR" sz="1300" b="0" dirty="0">
                <a:solidFill>
                  <a:srgbClr val="CCCCCC"/>
                </a:solidFill>
                <a:effectLst/>
                <a:latin typeface="Consolas" panose="020B0609020204030204" pitchFamily="49" charset="0"/>
              </a:rPr>
              <a:t>    }</a:t>
            </a:r>
          </a:p>
          <a:p>
            <a:pPr>
              <a:lnSpc>
                <a:spcPts val="1425"/>
              </a:lnSpc>
            </a:pP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df</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Name</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a:solidFill>
                  <a:srgbClr val="D4D4D4"/>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df</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Name</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a:t>
            </a:r>
            <a:r>
              <a:rPr lang="pt-BR" sz="1300" b="0" dirty="0" err="1">
                <a:solidFill>
                  <a:srgbClr val="CCCCCC"/>
                </a:solidFill>
                <a:effectLst/>
                <a:latin typeface="Consolas" panose="020B0609020204030204" pitchFamily="49" charset="0"/>
              </a:rPr>
              <a:t>astype</a:t>
            </a:r>
            <a:r>
              <a:rPr lang="pt-BR" sz="1300" b="0" dirty="0">
                <a:solidFill>
                  <a:srgbClr val="CCCCCC"/>
                </a:solidFill>
                <a:effectLst/>
                <a:latin typeface="Consolas" panose="020B0609020204030204" pitchFamily="49" charset="0"/>
              </a:rPr>
              <a:t>(</a:t>
            </a:r>
            <a:r>
              <a:rPr lang="pt-BR" sz="1300" b="0" dirty="0" err="1">
                <a:solidFill>
                  <a:srgbClr val="4EC9B0"/>
                </a:solidFill>
                <a:effectLst/>
                <a:latin typeface="Consolas" panose="020B0609020204030204" pitchFamily="49" charset="0"/>
              </a:rPr>
              <a:t>str</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df</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Title</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a:solidFill>
                  <a:srgbClr val="D4D4D4"/>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df</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Title</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a:t>
            </a:r>
            <a:r>
              <a:rPr lang="pt-BR" sz="1300" b="0" dirty="0" err="1">
                <a:solidFill>
                  <a:srgbClr val="CCCCCC"/>
                </a:solidFill>
                <a:effectLst/>
                <a:latin typeface="Consolas" panose="020B0609020204030204" pitchFamily="49" charset="0"/>
              </a:rPr>
              <a:t>map</a:t>
            </a:r>
            <a:r>
              <a:rPr lang="pt-BR" sz="1300" b="0" dirty="0">
                <a:solidFill>
                  <a:srgbClr val="CCCCCC"/>
                </a:solidFill>
                <a:effectLst/>
                <a:latin typeface="Consolas" panose="020B0609020204030204" pitchFamily="49" charset="0"/>
              </a:rPr>
              <a:t>(</a:t>
            </a:r>
            <a:r>
              <a:rPr lang="pt-BR" sz="1300" b="0" dirty="0" err="1">
                <a:solidFill>
                  <a:srgbClr val="9CDCFE"/>
                </a:solidFill>
                <a:effectLst/>
                <a:latin typeface="Consolas" panose="020B0609020204030204" pitchFamily="49" charset="0"/>
              </a:rPr>
              <a:t>title_mapping</a:t>
            </a:r>
            <a:r>
              <a:rPr lang="pt-BR" sz="1300" b="0" dirty="0">
                <a:solidFill>
                  <a:srgbClr val="CCCCCC"/>
                </a:solidFill>
                <a:effectLst/>
                <a:latin typeface="Consolas" panose="020B0609020204030204" pitchFamily="49" charset="0"/>
              </a:rPr>
              <a:t>).</a:t>
            </a:r>
            <a:r>
              <a:rPr lang="pt-BR" sz="1300" b="0" dirty="0" err="1">
                <a:solidFill>
                  <a:srgbClr val="CCCCCC"/>
                </a:solidFill>
                <a:effectLst/>
                <a:latin typeface="Consolas" panose="020B0609020204030204" pitchFamily="49" charset="0"/>
              </a:rPr>
              <a:t>fillna</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'Other'</a:t>
            </a:r>
            <a:r>
              <a:rPr lang="pt-BR" sz="1300" b="0" dirty="0">
                <a:solidFill>
                  <a:srgbClr val="CCCCCC"/>
                </a:solidFill>
                <a:effectLst/>
                <a:latin typeface="Consolas" panose="020B0609020204030204" pitchFamily="49" charset="0"/>
              </a:rPr>
              <a:t>)</a:t>
            </a:r>
          </a:p>
          <a:p>
            <a:pPr>
              <a:lnSpc>
                <a:spcPts val="1425"/>
              </a:lnSpc>
            </a:pPr>
            <a:r>
              <a:rPr lang="pt-BR" sz="1300" b="0" dirty="0">
                <a:solidFill>
                  <a:srgbClr val="CCCCCC"/>
                </a:solidFill>
                <a:effectLst/>
                <a:latin typeface="Consolas" panose="020B0609020204030204" pitchFamily="49" charset="0"/>
              </a:rPr>
              <a:t>    </a:t>
            </a:r>
          </a:p>
          <a:p>
            <a:pPr>
              <a:lnSpc>
                <a:spcPts val="1425"/>
              </a:lnSpc>
            </a:pPr>
            <a:r>
              <a:rPr lang="pt-BR" sz="1300" b="0" dirty="0">
                <a:solidFill>
                  <a:srgbClr val="CCCCCC"/>
                </a:solidFill>
                <a:effectLst/>
                <a:latin typeface="Consolas" panose="020B0609020204030204" pitchFamily="49" charset="0"/>
              </a:rPr>
              <a:t>    </a:t>
            </a:r>
            <a:r>
              <a:rPr lang="pt-BR" sz="1300" b="0" dirty="0">
                <a:solidFill>
                  <a:srgbClr val="6A9955"/>
                </a:solidFill>
                <a:effectLst/>
                <a:latin typeface="Consolas" panose="020B0609020204030204" pitchFamily="49" charset="0"/>
              </a:rPr>
              <a:t># Codificar os títulos</a:t>
            </a:r>
            <a:endParaRPr lang="pt-BR" sz="1300" b="0" dirty="0">
              <a:solidFill>
                <a:srgbClr val="CCCCCC"/>
              </a:solidFill>
              <a:effectLst/>
              <a:latin typeface="Consolas" panose="020B0609020204030204" pitchFamily="49" charset="0"/>
            </a:endParaRPr>
          </a:p>
          <a:p>
            <a:pPr>
              <a:lnSpc>
                <a:spcPts val="1425"/>
              </a:lnSpc>
            </a:pP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df</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Title</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a:solidFill>
                  <a:srgbClr val="D4D4D4"/>
                </a:solidFill>
                <a:effectLst/>
                <a:latin typeface="Consolas" panose="020B0609020204030204" pitchFamily="49" charset="0"/>
              </a:rPr>
              <a:t>=</a:t>
            </a:r>
            <a:r>
              <a:rPr lang="pt-BR" sz="1300" b="0" dirty="0">
                <a:solidFill>
                  <a:srgbClr val="CCCCCC"/>
                </a:solidFill>
                <a:effectLst/>
                <a:latin typeface="Consolas" panose="020B0609020204030204" pitchFamily="49" charset="0"/>
              </a:rPr>
              <a:t> </a:t>
            </a:r>
            <a:r>
              <a:rPr lang="pt-BR" sz="1300" b="0" dirty="0" err="1">
                <a:solidFill>
                  <a:srgbClr val="9CDCFE"/>
                </a:solidFill>
                <a:effectLst/>
                <a:latin typeface="Consolas" panose="020B0609020204030204" pitchFamily="49" charset="0"/>
              </a:rPr>
              <a:t>label_encoder</a:t>
            </a:r>
            <a:r>
              <a:rPr lang="pt-BR" sz="1300" b="0" dirty="0" err="1">
                <a:solidFill>
                  <a:srgbClr val="CCCCCC"/>
                </a:solidFill>
                <a:effectLst/>
                <a:latin typeface="Consolas" panose="020B0609020204030204" pitchFamily="49" charset="0"/>
              </a:rPr>
              <a:t>.</a:t>
            </a:r>
            <a:r>
              <a:rPr lang="pt-BR" sz="1300" b="0" dirty="0" err="1">
                <a:solidFill>
                  <a:srgbClr val="DCDCAA"/>
                </a:solidFill>
                <a:effectLst/>
                <a:latin typeface="Consolas" panose="020B0609020204030204" pitchFamily="49" charset="0"/>
              </a:rPr>
              <a:t>fit_transform</a:t>
            </a:r>
            <a:r>
              <a:rPr lang="pt-BR" sz="1300" b="0" dirty="0">
                <a:solidFill>
                  <a:srgbClr val="CCCCCC"/>
                </a:solidFill>
                <a:effectLst/>
                <a:latin typeface="Consolas" panose="020B0609020204030204" pitchFamily="49" charset="0"/>
              </a:rPr>
              <a:t>(</a:t>
            </a:r>
            <a:r>
              <a:rPr lang="pt-BR" sz="1300" b="0" dirty="0" err="1">
                <a:solidFill>
                  <a:srgbClr val="9CDCFE"/>
                </a:solidFill>
                <a:effectLst/>
                <a:latin typeface="Consolas" panose="020B0609020204030204" pitchFamily="49" charset="0"/>
              </a:rPr>
              <a:t>df</a:t>
            </a:r>
            <a:r>
              <a:rPr lang="pt-BR" sz="1300" b="0" dirty="0">
                <a:solidFill>
                  <a:srgbClr val="CCCCCC"/>
                </a:solidFill>
                <a:effectLst/>
                <a:latin typeface="Consolas" panose="020B0609020204030204" pitchFamily="49" charset="0"/>
              </a:rPr>
              <a:t>[</a:t>
            </a:r>
            <a:r>
              <a:rPr lang="pt-BR" sz="1300" b="0" dirty="0">
                <a:solidFill>
                  <a:srgbClr val="CE9178"/>
                </a:solidFill>
                <a:effectLst/>
                <a:latin typeface="Consolas" panose="020B0609020204030204" pitchFamily="49" charset="0"/>
              </a:rPr>
              <a:t>'</a:t>
            </a:r>
            <a:r>
              <a:rPr lang="pt-BR" sz="1300" b="0" dirty="0" err="1">
                <a:solidFill>
                  <a:srgbClr val="CE9178"/>
                </a:solidFill>
                <a:effectLst/>
                <a:latin typeface="Consolas" panose="020B0609020204030204" pitchFamily="49" charset="0"/>
              </a:rPr>
              <a:t>Title</a:t>
            </a:r>
            <a:r>
              <a:rPr lang="pt-BR" sz="1300" b="0" dirty="0">
                <a:solidFill>
                  <a:srgbClr val="CE9178"/>
                </a:solidFill>
                <a:effectLst/>
                <a:latin typeface="Consolas" panose="020B0609020204030204" pitchFamily="49" charset="0"/>
              </a:rPr>
              <a:t>'</a:t>
            </a:r>
            <a:r>
              <a:rPr lang="pt-BR" sz="1300" b="0" dirty="0">
                <a:solidFill>
                  <a:srgbClr val="CCCCCC"/>
                </a:solidFill>
                <a:effectLst/>
                <a:latin typeface="Consolas" panose="020B0609020204030204" pitchFamily="49" charset="0"/>
              </a:rPr>
              <a:t>])</a:t>
            </a:r>
          </a:p>
        </p:txBody>
      </p:sp>
      <p:sp>
        <p:nvSpPr>
          <p:cNvPr id="16" name="CaixaDeTexto 15">
            <a:extLst>
              <a:ext uri="{FF2B5EF4-FFF2-40B4-BE49-F238E27FC236}">
                <a16:creationId xmlns:a16="http://schemas.microsoft.com/office/drawing/2014/main" id="{9857A613-302A-45CE-4CDA-F14A9F2A3C37}"/>
              </a:ext>
            </a:extLst>
          </p:cNvPr>
          <p:cNvSpPr txBox="1"/>
          <p:nvPr/>
        </p:nvSpPr>
        <p:spPr>
          <a:xfrm>
            <a:off x="6297930" y="703049"/>
            <a:ext cx="4751070" cy="5120633"/>
          </a:xfrm>
          <a:prstGeom prst="rect">
            <a:avLst/>
          </a:prstGeom>
          <a:noFill/>
        </p:spPr>
        <p:txBody>
          <a:bodyPr wrap="square">
            <a:spAutoFit/>
          </a:bodyPr>
          <a:lstStyle/>
          <a:p>
            <a:pPr>
              <a:lnSpc>
                <a:spcPts val="1425"/>
              </a:lnSpc>
            </a:pPr>
            <a:r>
              <a:rPr lang="pt-BR" sz="1400" b="0" dirty="0">
                <a:solidFill>
                  <a:srgbClr val="6A9955"/>
                </a:solidFill>
                <a:effectLst/>
                <a:latin typeface="Consolas" panose="020B0609020204030204" pitchFamily="49" charset="0"/>
              </a:rPr>
              <a:t># 2. Calcular o tamanho da família</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FamilySize</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SibSp</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Parch</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B5CEA8"/>
                </a:solidFill>
                <a:effectLst/>
                <a:latin typeface="Consolas" panose="020B0609020204030204" pitchFamily="49" charset="0"/>
              </a:rPr>
              <a:t>1</a:t>
            </a: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+1 para incluir o próprio passageiro</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3. Indicar se o passageiro está sozinho</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IsAlone</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B5CEA8"/>
                </a:solidFill>
                <a:effectLst/>
                <a:latin typeface="Consolas" panose="020B0609020204030204" pitchFamily="49" charset="0"/>
              </a:rPr>
              <a:t>1</a:t>
            </a: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Assume que está sozinho inicialmente</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err="1">
                <a:solidFill>
                  <a:srgbClr val="CCCCCC"/>
                </a:solidFill>
                <a:effectLst/>
                <a:latin typeface="Consolas" panose="020B0609020204030204" pitchFamily="49" charset="0"/>
              </a:rPr>
              <a:t>.loc</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FamilySize</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&gt;</a:t>
            </a:r>
            <a:r>
              <a:rPr lang="pt-BR" sz="1400" b="0" dirty="0">
                <a:solidFill>
                  <a:srgbClr val="CCCCCC"/>
                </a:solidFill>
                <a:effectLst/>
                <a:latin typeface="Consolas" panose="020B0609020204030204" pitchFamily="49" charset="0"/>
              </a:rPr>
              <a:t> </a:t>
            </a:r>
            <a:r>
              <a:rPr lang="pt-BR" sz="1400" b="0" dirty="0">
                <a:solidFill>
                  <a:srgbClr val="B5CEA8"/>
                </a:solidFill>
                <a:effectLst/>
                <a:latin typeface="Consolas" panose="020B0609020204030204" pitchFamily="49" charset="0"/>
              </a:rPr>
              <a:t>1</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IsAlone</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B5CEA8"/>
                </a:solidFill>
                <a:effectLst/>
                <a:latin typeface="Consolas" panose="020B0609020204030204" pitchFamily="49" charset="0"/>
              </a:rPr>
              <a:t>0</a:t>
            </a: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Se família &gt; 1, não está sozinho</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4. Tratar a idade</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'Age'</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'Age'</a:t>
            </a:r>
            <a:r>
              <a:rPr lang="pt-BR" sz="1400" b="0" dirty="0">
                <a:solidFill>
                  <a:srgbClr val="CCCCCC"/>
                </a:solidFill>
                <a:effectLst/>
                <a:latin typeface="Consolas" panose="020B0609020204030204" pitchFamily="49" charset="0"/>
              </a:rPr>
              <a:t>].</a:t>
            </a:r>
            <a:r>
              <a:rPr lang="pt-BR" sz="1400" b="0" dirty="0" err="1">
                <a:solidFill>
                  <a:srgbClr val="CCCCCC"/>
                </a:solidFill>
                <a:effectLst/>
                <a:latin typeface="Consolas" panose="020B0609020204030204" pitchFamily="49" charset="0"/>
              </a:rPr>
              <a:t>fillna</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'Age'</a:t>
            </a:r>
            <a:r>
              <a:rPr lang="pt-BR" sz="1400" b="0" dirty="0">
                <a:solidFill>
                  <a:srgbClr val="CCCCCC"/>
                </a:solidFill>
                <a:effectLst/>
                <a:latin typeface="Consolas" panose="020B0609020204030204" pitchFamily="49" charset="0"/>
              </a:rPr>
              <a:t>].</a:t>
            </a:r>
            <a:r>
              <a:rPr lang="pt-BR" sz="1400" b="0" dirty="0" err="1">
                <a:solidFill>
                  <a:srgbClr val="CCCCCC"/>
                </a:solidFill>
                <a:effectLst/>
                <a:latin typeface="Consolas" panose="020B0609020204030204" pitchFamily="49" charset="0"/>
              </a:rPr>
              <a:t>median</a:t>
            </a: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Preencher valores faltantes com a mediana</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Criar grupos etários</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age_labels</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Child</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'Young </a:t>
            </a:r>
            <a:r>
              <a:rPr lang="pt-BR" sz="1400" b="0" dirty="0" err="1">
                <a:solidFill>
                  <a:srgbClr val="CE9178"/>
                </a:solidFill>
                <a:effectLst/>
                <a:latin typeface="Consolas" panose="020B0609020204030204" pitchFamily="49" charset="0"/>
              </a:rPr>
              <a:t>Adult</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Adult</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'Middle-</a:t>
            </a:r>
            <a:r>
              <a:rPr lang="pt-BR" sz="1400" b="0" dirty="0" err="1">
                <a:solidFill>
                  <a:srgbClr val="CE9178"/>
                </a:solidFill>
                <a:effectLst/>
                <a:latin typeface="Consolas" panose="020B0609020204030204" pitchFamily="49" charset="0"/>
              </a:rPr>
              <a:t>aged</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Senior</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AgeGroup</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4EC9B0"/>
                </a:solidFill>
                <a:effectLst/>
                <a:latin typeface="Consolas" panose="020B0609020204030204" pitchFamily="49" charset="0"/>
              </a:rPr>
              <a:t>pd</a:t>
            </a:r>
            <a:r>
              <a:rPr lang="pt-BR" sz="1400" b="0" dirty="0" err="1">
                <a:solidFill>
                  <a:srgbClr val="CCCCCC"/>
                </a:solidFill>
                <a:effectLst/>
                <a:latin typeface="Consolas" panose="020B0609020204030204" pitchFamily="49" charset="0"/>
              </a:rPr>
              <a:t>.</a:t>
            </a:r>
            <a:r>
              <a:rPr lang="pt-BR" sz="1400" b="0" dirty="0" err="1">
                <a:solidFill>
                  <a:srgbClr val="DCDCAA"/>
                </a:solidFill>
                <a:effectLst/>
                <a:latin typeface="Consolas" panose="020B0609020204030204" pitchFamily="49" charset="0"/>
              </a:rPr>
              <a:t>cut</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'Age'</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bins</a:t>
            </a:r>
            <a:r>
              <a:rPr lang="pt-BR" sz="1400" b="0" dirty="0">
                <a:solidFill>
                  <a:srgbClr val="D4D4D4"/>
                </a:solidFill>
                <a:effectLst/>
                <a:latin typeface="Consolas" panose="020B0609020204030204" pitchFamily="49" charset="0"/>
              </a:rPr>
              <a:t>=</a:t>
            </a:r>
            <a:r>
              <a:rPr lang="pt-BR" sz="1400" b="0" dirty="0">
                <a:solidFill>
                  <a:srgbClr val="B5CEA8"/>
                </a:solidFill>
                <a:effectLst/>
                <a:latin typeface="Consolas" panose="020B0609020204030204" pitchFamily="49" charset="0"/>
              </a:rPr>
              <a:t>5</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labels</a:t>
            </a:r>
            <a:r>
              <a:rPr lang="pt-BR" sz="1400" b="0" dirty="0">
                <a:solidFill>
                  <a:srgbClr val="D4D4D4"/>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age_labels</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Codificar os grupos etários</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4EC9B0"/>
                </a:solidFill>
                <a:effectLst/>
                <a:latin typeface="Consolas" panose="020B0609020204030204" pitchFamily="49" charset="0"/>
              </a:rPr>
              <a:t>pd</a:t>
            </a:r>
            <a:r>
              <a:rPr lang="pt-BR" sz="1400" b="0" dirty="0" err="1">
                <a:solidFill>
                  <a:srgbClr val="CCCCCC"/>
                </a:solidFill>
                <a:effectLst/>
                <a:latin typeface="Consolas" panose="020B0609020204030204" pitchFamily="49" charset="0"/>
              </a:rPr>
              <a:t>.</a:t>
            </a:r>
            <a:r>
              <a:rPr lang="pt-BR" sz="1400" b="0" dirty="0" err="1">
                <a:solidFill>
                  <a:srgbClr val="DCDCAA"/>
                </a:solidFill>
                <a:effectLst/>
                <a:latin typeface="Consolas" panose="020B0609020204030204" pitchFamily="49" charset="0"/>
              </a:rPr>
              <a:t>get_dummies</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columns</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AgeGroup</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prefix</a:t>
            </a:r>
            <a:r>
              <a:rPr lang="pt-BR" sz="1400" b="0" dirty="0">
                <a:solidFill>
                  <a:srgbClr val="D4D4D4"/>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AgeGroup</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5. Codificar o sexo</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"Sex"</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label_encoder</a:t>
            </a:r>
            <a:r>
              <a:rPr lang="pt-BR" sz="1400" b="0" dirty="0" err="1">
                <a:solidFill>
                  <a:srgbClr val="CCCCCC"/>
                </a:solidFill>
                <a:effectLst/>
                <a:latin typeface="Consolas" panose="020B0609020204030204" pitchFamily="49" charset="0"/>
              </a:rPr>
              <a:t>.</a:t>
            </a:r>
            <a:r>
              <a:rPr lang="pt-BR" sz="1400" b="0" dirty="0" err="1">
                <a:solidFill>
                  <a:srgbClr val="DCDCAA"/>
                </a:solidFill>
                <a:effectLst/>
                <a:latin typeface="Consolas" panose="020B0609020204030204" pitchFamily="49" charset="0"/>
              </a:rPr>
              <a:t>fit_transform</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"Sex"</a:t>
            </a:r>
            <a:r>
              <a:rPr lang="pt-BR" sz="14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44635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08954-E06F-61F5-8645-8645B3522CF5}"/>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4B016458-EE5A-319D-5F33-39A32B42C22A}"/>
              </a:ext>
            </a:extLst>
          </p:cNvPr>
          <p:cNvSpPr>
            <a:spLocks noGrp="1"/>
          </p:cNvSpPr>
          <p:nvPr>
            <p:ph type="title"/>
          </p:nvPr>
        </p:nvSpPr>
        <p:spPr>
          <a:xfrm>
            <a:off x="235527" y="84875"/>
            <a:ext cx="11720946" cy="891020"/>
          </a:xfrm>
        </p:spPr>
        <p:txBody>
          <a:bodyPr>
            <a:normAutofit/>
          </a:bodyPr>
          <a:lstStyle/>
          <a:p>
            <a:r>
              <a:rPr lang="pt-BR" dirty="0"/>
              <a:t>Feature </a:t>
            </a:r>
            <a:r>
              <a:rPr lang="pt-BR" dirty="0" err="1"/>
              <a:t>Engineering</a:t>
            </a:r>
            <a:endParaRPr lang="pt-BR" dirty="0"/>
          </a:p>
        </p:txBody>
      </p:sp>
      <p:sp>
        <p:nvSpPr>
          <p:cNvPr id="2" name="Espaço Reservado para Rodapé 1">
            <a:extLst>
              <a:ext uri="{FF2B5EF4-FFF2-40B4-BE49-F238E27FC236}">
                <a16:creationId xmlns:a16="http://schemas.microsoft.com/office/drawing/2014/main" id="{1EF3A6E3-5AFC-3BAC-6DBA-27F244947D30}"/>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11089F1A-E3E4-6250-732F-A58941247199}"/>
              </a:ext>
            </a:extLst>
          </p:cNvPr>
          <p:cNvSpPr>
            <a:spLocks noGrp="1"/>
          </p:cNvSpPr>
          <p:nvPr>
            <p:ph type="sldNum" sz="quarter" idx="12"/>
          </p:nvPr>
        </p:nvSpPr>
        <p:spPr/>
        <p:txBody>
          <a:bodyPr/>
          <a:lstStyle/>
          <a:p>
            <a:fld id="{1CF2918C-36DA-4114-8C50-50281D0CF7DF}" type="slidenum">
              <a:rPr lang="pt-BR" smtClean="0"/>
              <a:pPr/>
              <a:t>31</a:t>
            </a:fld>
            <a:endParaRPr lang="pt-BR" dirty="0"/>
          </a:p>
        </p:txBody>
      </p:sp>
      <p:sp>
        <p:nvSpPr>
          <p:cNvPr id="14" name="CaixaDeTexto 13">
            <a:extLst>
              <a:ext uri="{FF2B5EF4-FFF2-40B4-BE49-F238E27FC236}">
                <a16:creationId xmlns:a16="http://schemas.microsoft.com/office/drawing/2014/main" id="{232B3EAF-7CD7-9FA2-37EC-69C038BD0A09}"/>
              </a:ext>
            </a:extLst>
          </p:cNvPr>
          <p:cNvSpPr txBox="1"/>
          <p:nvPr/>
        </p:nvSpPr>
        <p:spPr>
          <a:xfrm>
            <a:off x="235527" y="1241658"/>
            <a:ext cx="5658544" cy="4582024"/>
          </a:xfrm>
          <a:prstGeom prst="rect">
            <a:avLst/>
          </a:prstGeom>
          <a:noFill/>
        </p:spPr>
        <p:txBody>
          <a:bodyPr wrap="square">
            <a:spAutoFit/>
          </a:bodyPr>
          <a:lstStyle/>
          <a:p>
            <a:pPr>
              <a:lnSpc>
                <a:spcPts val="1425"/>
              </a:lnSpc>
            </a:pPr>
            <a:r>
              <a:rPr lang="pt-BR" sz="1400" b="0" dirty="0">
                <a:solidFill>
                  <a:srgbClr val="6A9955"/>
                </a:solidFill>
                <a:effectLst/>
                <a:latin typeface="Consolas" panose="020B0609020204030204" pitchFamily="49" charset="0"/>
              </a:rPr>
              <a:t># 6. Tratar a tarifa</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"Fare"</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"Fare"</a:t>
            </a:r>
            <a:r>
              <a:rPr lang="pt-BR" sz="1400" b="0" dirty="0">
                <a:solidFill>
                  <a:srgbClr val="CCCCCC"/>
                </a:solidFill>
                <a:effectLst/>
                <a:latin typeface="Consolas" panose="020B0609020204030204" pitchFamily="49" charset="0"/>
              </a:rPr>
              <a:t>].</a:t>
            </a:r>
            <a:r>
              <a:rPr lang="pt-BR" sz="1400" b="0" dirty="0" err="1">
                <a:solidFill>
                  <a:srgbClr val="DCDCAA"/>
                </a:solidFill>
                <a:effectLst/>
                <a:latin typeface="Consolas" panose="020B0609020204030204" pitchFamily="49" charset="0"/>
              </a:rPr>
              <a:t>fillna</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"Fare"</a:t>
            </a:r>
            <a:r>
              <a:rPr lang="pt-BR" sz="1400" b="0" dirty="0">
                <a:solidFill>
                  <a:srgbClr val="CCCCCC"/>
                </a:solidFill>
                <a:effectLst/>
                <a:latin typeface="Consolas" panose="020B0609020204030204" pitchFamily="49" charset="0"/>
              </a:rPr>
              <a:t>].</a:t>
            </a:r>
            <a:r>
              <a:rPr lang="pt-BR" sz="1400" b="0" dirty="0" err="1">
                <a:solidFill>
                  <a:srgbClr val="DCDCAA"/>
                </a:solidFill>
                <a:effectLst/>
                <a:latin typeface="Consolas" panose="020B0609020204030204" pitchFamily="49" charset="0"/>
              </a:rPr>
              <a:t>median</a:t>
            </a: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Preencher valores faltantes com a mediana</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FareBand</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4EC9B0"/>
                </a:solidFill>
                <a:effectLst/>
                <a:latin typeface="Consolas" panose="020B0609020204030204" pitchFamily="49" charset="0"/>
              </a:rPr>
              <a:t>pd</a:t>
            </a:r>
            <a:r>
              <a:rPr lang="pt-BR" sz="1400" b="0" dirty="0" err="1">
                <a:solidFill>
                  <a:srgbClr val="CCCCCC"/>
                </a:solidFill>
                <a:effectLst/>
                <a:latin typeface="Consolas" panose="020B0609020204030204" pitchFamily="49" charset="0"/>
              </a:rPr>
              <a:t>.</a:t>
            </a:r>
            <a:r>
              <a:rPr lang="pt-BR" sz="1400" b="0" dirty="0" err="1">
                <a:solidFill>
                  <a:srgbClr val="DCDCAA"/>
                </a:solidFill>
                <a:effectLst/>
                <a:latin typeface="Consolas" panose="020B0609020204030204" pitchFamily="49" charset="0"/>
              </a:rPr>
              <a:t>cut</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'Fare'</a:t>
            </a:r>
            <a:r>
              <a:rPr lang="pt-BR" sz="1400" b="0" dirty="0">
                <a:solidFill>
                  <a:srgbClr val="CCCCCC"/>
                </a:solidFill>
                <a:effectLst/>
                <a:latin typeface="Consolas" panose="020B0609020204030204" pitchFamily="49" charset="0"/>
              </a:rPr>
              <a:t>], </a:t>
            </a:r>
            <a:r>
              <a:rPr lang="pt-BR" sz="1400" b="0" dirty="0">
                <a:solidFill>
                  <a:srgbClr val="B5CEA8"/>
                </a:solidFill>
                <a:effectLst/>
                <a:latin typeface="Consolas" panose="020B0609020204030204" pitchFamily="49" charset="0"/>
              </a:rPr>
              <a:t>3</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labels</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Low</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Medium</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'High'</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FareBand_encoded</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label_encoder</a:t>
            </a:r>
            <a:r>
              <a:rPr lang="pt-BR" sz="1400" b="0" dirty="0" err="1">
                <a:solidFill>
                  <a:srgbClr val="CCCCCC"/>
                </a:solidFill>
                <a:effectLst/>
                <a:latin typeface="Consolas" panose="020B0609020204030204" pitchFamily="49" charset="0"/>
              </a:rPr>
              <a:t>.</a:t>
            </a:r>
            <a:r>
              <a:rPr lang="pt-BR" sz="1400" b="0" dirty="0" err="1">
                <a:solidFill>
                  <a:srgbClr val="DCDCAA"/>
                </a:solidFill>
                <a:effectLst/>
                <a:latin typeface="Consolas" panose="020B0609020204030204" pitchFamily="49" charset="0"/>
              </a:rPr>
              <a:t>fit_transform</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FareBand</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7. Tratar a localização no navio</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Cabin</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Cabin</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r>
              <a:rPr lang="pt-BR" sz="1400" b="0" dirty="0" err="1">
                <a:solidFill>
                  <a:srgbClr val="DCDCAA"/>
                </a:solidFill>
                <a:effectLst/>
                <a:latin typeface="Consolas" panose="020B0609020204030204" pitchFamily="49" charset="0"/>
              </a:rPr>
              <a:t>fillna</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Unknown</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Preencher valores faltantes</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'Deck'</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Cabin</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str</a:t>
            </a:r>
            <a:r>
              <a:rPr lang="pt-BR" sz="1400" b="0" dirty="0">
                <a:solidFill>
                  <a:srgbClr val="CCCCCC"/>
                </a:solidFill>
                <a:effectLst/>
                <a:latin typeface="Consolas" panose="020B0609020204030204" pitchFamily="49" charset="0"/>
              </a:rPr>
              <a:t>[</a:t>
            </a:r>
            <a:r>
              <a:rPr lang="pt-BR" sz="1400" b="0" dirty="0">
                <a:solidFill>
                  <a:srgbClr val="B5CEA8"/>
                </a:solidFill>
                <a:effectLst/>
                <a:latin typeface="Consolas" panose="020B0609020204030204" pitchFamily="49" charset="0"/>
              </a:rPr>
              <a:t>0</a:t>
            </a: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Extrair a letra do convés</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4EC9B0"/>
                </a:solidFill>
                <a:effectLst/>
                <a:latin typeface="Consolas" panose="020B0609020204030204" pitchFamily="49" charset="0"/>
              </a:rPr>
              <a:t>pd</a:t>
            </a:r>
            <a:r>
              <a:rPr lang="pt-BR" sz="1400" b="0" dirty="0" err="1">
                <a:solidFill>
                  <a:srgbClr val="CCCCCC"/>
                </a:solidFill>
                <a:effectLst/>
                <a:latin typeface="Consolas" panose="020B0609020204030204" pitchFamily="49" charset="0"/>
              </a:rPr>
              <a:t>.</a:t>
            </a:r>
            <a:r>
              <a:rPr lang="pt-BR" sz="1400" b="0" dirty="0" err="1">
                <a:solidFill>
                  <a:srgbClr val="DCDCAA"/>
                </a:solidFill>
                <a:effectLst/>
                <a:latin typeface="Consolas" panose="020B0609020204030204" pitchFamily="49" charset="0"/>
              </a:rPr>
              <a:t>get_dummies</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columns</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'Deck'</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prefix</a:t>
            </a:r>
            <a:r>
              <a:rPr lang="pt-BR" sz="1400" b="0" dirty="0">
                <a:solidFill>
                  <a:srgbClr val="D4D4D4"/>
                </a:solidFill>
                <a:effectLst/>
                <a:latin typeface="Consolas" panose="020B0609020204030204" pitchFamily="49" charset="0"/>
              </a:rPr>
              <a:t>=</a:t>
            </a:r>
            <a:r>
              <a:rPr lang="pt-BR" sz="1400" b="0" dirty="0">
                <a:solidFill>
                  <a:srgbClr val="CE9178"/>
                </a:solidFill>
                <a:effectLst/>
                <a:latin typeface="Consolas" panose="020B0609020204030204" pitchFamily="49" charset="0"/>
              </a:rPr>
              <a:t>'Deck'</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8. Codificar o porto de embarque</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4EC9B0"/>
                </a:solidFill>
                <a:effectLst/>
                <a:latin typeface="Consolas" panose="020B0609020204030204" pitchFamily="49" charset="0"/>
              </a:rPr>
              <a:t>pd</a:t>
            </a:r>
            <a:r>
              <a:rPr lang="pt-BR" sz="1400" b="0" dirty="0" err="1">
                <a:solidFill>
                  <a:srgbClr val="CCCCCC"/>
                </a:solidFill>
                <a:effectLst/>
                <a:latin typeface="Consolas" panose="020B0609020204030204" pitchFamily="49" charset="0"/>
              </a:rPr>
              <a:t>.</a:t>
            </a:r>
            <a:r>
              <a:rPr lang="pt-BR" sz="1400" b="0" dirty="0" err="1">
                <a:solidFill>
                  <a:srgbClr val="DCDCAA"/>
                </a:solidFill>
                <a:effectLst/>
                <a:latin typeface="Consolas" panose="020B0609020204030204" pitchFamily="49" charset="0"/>
              </a:rPr>
              <a:t>get_dummies</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columns</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Embarked</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prefix</a:t>
            </a:r>
            <a:r>
              <a:rPr lang="pt-BR" sz="1400" b="0" dirty="0">
                <a:solidFill>
                  <a:srgbClr val="D4D4D4"/>
                </a:solidFill>
                <a:effectLst/>
                <a:latin typeface="Consolas" panose="020B0609020204030204" pitchFamily="49" charset="0"/>
              </a:rPr>
              <a:t>=</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Embarked</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9. Remover colunas que não serão usadas</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cols_to_drop</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"Ticket"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"Fare"</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FareBand</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"Age"</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Name</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Cabin</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err="1">
                <a:solidFill>
                  <a:srgbClr val="CCCCCC"/>
                </a:solidFill>
                <a:effectLst/>
                <a:latin typeface="Consolas" panose="020B0609020204030204" pitchFamily="49" charset="0"/>
              </a:rPr>
              <a:t>.</a:t>
            </a:r>
            <a:r>
              <a:rPr lang="pt-BR" sz="1400" b="0" dirty="0" err="1">
                <a:solidFill>
                  <a:srgbClr val="DCDCAA"/>
                </a:solidFill>
                <a:effectLst/>
                <a:latin typeface="Consolas" panose="020B0609020204030204" pitchFamily="49" charset="0"/>
              </a:rPr>
              <a:t>drop</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columns</a:t>
            </a:r>
            <a:r>
              <a:rPr lang="pt-BR" sz="1400" b="0" dirty="0">
                <a:solidFill>
                  <a:srgbClr val="D4D4D4"/>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cols_to_drop</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inplace</a:t>
            </a:r>
            <a:r>
              <a:rPr lang="pt-BR" sz="1400" b="0" dirty="0">
                <a:solidFill>
                  <a:srgbClr val="D4D4D4"/>
                </a:solidFill>
                <a:effectLst/>
                <a:latin typeface="Consolas" panose="020B0609020204030204" pitchFamily="49" charset="0"/>
              </a:rPr>
              <a:t>=</a:t>
            </a:r>
            <a:r>
              <a:rPr lang="pt-BR" sz="1400" b="0" dirty="0" err="1">
                <a:solidFill>
                  <a:srgbClr val="569CD6"/>
                </a:solidFill>
                <a:effectLst/>
                <a:latin typeface="Consolas" panose="020B0609020204030204" pitchFamily="49" charset="0"/>
              </a:rPr>
              <a:t>True</a:t>
            </a:r>
            <a:r>
              <a:rPr lang="pt-BR" sz="1400" b="0" dirty="0">
                <a:solidFill>
                  <a:srgbClr val="CCCCCC"/>
                </a:solidFill>
                <a:effectLst/>
                <a:latin typeface="Consolas" panose="020B0609020204030204" pitchFamily="49" charset="0"/>
              </a:rPr>
              <a:t>)</a:t>
            </a:r>
          </a:p>
        </p:txBody>
      </p:sp>
      <p:sp>
        <p:nvSpPr>
          <p:cNvPr id="16" name="CaixaDeTexto 15">
            <a:extLst>
              <a:ext uri="{FF2B5EF4-FFF2-40B4-BE49-F238E27FC236}">
                <a16:creationId xmlns:a16="http://schemas.microsoft.com/office/drawing/2014/main" id="{DF52ABC7-C401-1131-037A-A114CEBE77F8}"/>
              </a:ext>
            </a:extLst>
          </p:cNvPr>
          <p:cNvSpPr txBox="1"/>
          <p:nvPr/>
        </p:nvSpPr>
        <p:spPr>
          <a:xfrm>
            <a:off x="6096000" y="748758"/>
            <a:ext cx="4751070" cy="5659242"/>
          </a:xfrm>
          <a:prstGeom prst="rect">
            <a:avLst/>
          </a:prstGeom>
          <a:noFill/>
        </p:spPr>
        <p:txBody>
          <a:bodyPr wrap="square">
            <a:spAutoFit/>
          </a:bodyPr>
          <a:lstStyle/>
          <a:p>
            <a:pPr>
              <a:lnSpc>
                <a:spcPts val="1425"/>
              </a:lnSpc>
            </a:pPr>
            <a:r>
              <a:rPr lang="pt-BR" sz="1400" b="0" dirty="0">
                <a:solidFill>
                  <a:srgbClr val="CCCCCC"/>
                </a:solidFill>
                <a:effectLst/>
                <a:latin typeface="Consolas" panose="020B0609020204030204" pitchFamily="49" charset="0"/>
              </a:rPr>
              <a:t>    </a:t>
            </a:r>
            <a:r>
              <a:rPr lang="pt-BR" sz="1400" b="0" dirty="0">
                <a:solidFill>
                  <a:srgbClr val="6A9955"/>
                </a:solidFill>
                <a:effectLst/>
                <a:latin typeface="Consolas" panose="020B0609020204030204" pitchFamily="49" charset="0"/>
              </a:rPr>
              <a:t># Definir a lista de features que serão usadas no modelo</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r>
              <a:rPr lang="pt-BR" sz="1400" b="0" dirty="0">
                <a:solidFill>
                  <a:srgbClr val="9CDCFE"/>
                </a:solidFill>
                <a:effectLst/>
                <a:latin typeface="Consolas" panose="020B0609020204030204" pitchFamily="49" charset="0"/>
              </a:rPr>
              <a:t>features</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Pclass</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'Sex'</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SibSp</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Parch</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Title</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FamilySize</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IsAlone</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FareBand_encoded</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Deck_A</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Deck_B</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Deck_C</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Deck_D</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Deck_E</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Deck_F</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Deck_G</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Deck_T</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Embarked_C</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Embarked_Q</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Embarked_S</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AgeGroup_Child</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AgeGroup_Young</a:t>
            </a:r>
            <a:r>
              <a:rPr lang="pt-BR" sz="1400" b="0" dirty="0">
                <a:solidFill>
                  <a:srgbClr val="CE9178"/>
                </a:solidFill>
                <a:effectLst/>
                <a:latin typeface="Consolas" panose="020B0609020204030204" pitchFamily="49" charset="0"/>
              </a:rPr>
              <a:t> </a:t>
            </a:r>
            <a:r>
              <a:rPr lang="pt-BR" sz="1400" b="0" dirty="0" err="1">
                <a:solidFill>
                  <a:srgbClr val="CE9178"/>
                </a:solidFill>
                <a:effectLst/>
                <a:latin typeface="Consolas" panose="020B0609020204030204" pitchFamily="49" charset="0"/>
              </a:rPr>
              <a:t>Adult</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AgeGroup_Adult</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p>
          <a:p>
            <a:pPr>
              <a:lnSpc>
                <a:spcPts val="1425"/>
              </a:lnSpc>
            </a:pP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AgeGroup_Middle-aged</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AgeGroup_Senior</a:t>
            </a:r>
            <a:r>
              <a:rPr lang="pt-BR" sz="1400" b="0" dirty="0">
                <a:solidFill>
                  <a:srgbClr val="CE9178"/>
                </a:solidFill>
                <a:effectLst/>
                <a:latin typeface="Consolas" panose="020B0609020204030204" pitchFamily="49" charset="0"/>
              </a:rPr>
              <a:t>'</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CCCCCC"/>
                </a:solidFill>
                <a:effectLst/>
                <a:latin typeface="Consolas" panose="020B0609020204030204" pitchFamily="49" charset="0"/>
              </a:rPr>
              <a:t>    ]</a:t>
            </a:r>
          </a:p>
          <a:p>
            <a:pPr>
              <a:lnSpc>
                <a:spcPts val="1425"/>
              </a:lnSpc>
            </a:pPr>
            <a:br>
              <a:rPr lang="pt-BR" sz="1400" b="0" dirty="0">
                <a:solidFill>
                  <a:srgbClr val="CCCCCC"/>
                </a:solidFill>
                <a:effectLst/>
                <a:latin typeface="Consolas" panose="020B0609020204030204" pitchFamily="49" charset="0"/>
              </a:rPr>
            </a:br>
            <a:r>
              <a:rPr lang="pt-BR" sz="1400" b="0" dirty="0">
                <a:solidFill>
                  <a:srgbClr val="CCCCCC"/>
                </a:solidFill>
                <a:effectLst/>
                <a:latin typeface="Consolas" panose="020B0609020204030204" pitchFamily="49" charset="0"/>
              </a:rPr>
              <a:t>    </a:t>
            </a:r>
            <a:r>
              <a:rPr lang="pt-BR" sz="1400" b="0" dirty="0" err="1">
                <a:solidFill>
                  <a:srgbClr val="C586C0"/>
                </a:solidFill>
                <a:effectLst/>
                <a:latin typeface="Consolas" panose="020B0609020204030204" pitchFamily="49" charset="0"/>
              </a:rPr>
              <a:t>return</a:t>
            </a:r>
            <a:r>
              <a:rPr lang="pt-BR" sz="1400" b="0" dirty="0">
                <a:solidFill>
                  <a:srgbClr val="CCCCCC"/>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df</a:t>
            </a:r>
            <a:r>
              <a:rPr lang="pt-BR" sz="1400" b="0" dirty="0">
                <a:solidFill>
                  <a:srgbClr val="CCCCCC"/>
                </a:solidFill>
                <a:effectLst/>
                <a:latin typeface="Consolas" panose="020B0609020204030204" pitchFamily="49" charset="0"/>
              </a:rPr>
              <a:t>, </a:t>
            </a:r>
            <a:r>
              <a:rPr lang="pt-BR" sz="1400" b="0" dirty="0">
                <a:solidFill>
                  <a:srgbClr val="9CDCFE"/>
                </a:solidFill>
                <a:effectLst/>
                <a:latin typeface="Consolas" panose="020B0609020204030204" pitchFamily="49" charset="0"/>
              </a:rPr>
              <a:t>features</a:t>
            </a:r>
            <a:endParaRPr lang="pt-BR" sz="1400" b="0" dirty="0">
              <a:solidFill>
                <a:srgbClr val="CCCCCC"/>
              </a:solidFill>
              <a:effectLst/>
              <a:latin typeface="Consolas" panose="020B0609020204030204" pitchFamily="49" charset="0"/>
            </a:endParaRPr>
          </a:p>
          <a:p>
            <a:pPr>
              <a:lnSpc>
                <a:spcPts val="1425"/>
              </a:lnSpc>
            </a:pPr>
            <a:br>
              <a:rPr lang="pt-BR" sz="1400" b="0" dirty="0">
                <a:solidFill>
                  <a:srgbClr val="CCCCCC"/>
                </a:solidFill>
                <a:effectLst/>
                <a:latin typeface="Consolas" panose="020B0609020204030204" pitchFamily="49" charset="0"/>
              </a:rPr>
            </a:br>
            <a:r>
              <a:rPr lang="pt-BR" sz="1400" b="0" dirty="0">
                <a:solidFill>
                  <a:srgbClr val="6A9955"/>
                </a:solidFill>
                <a:effectLst/>
                <a:latin typeface="Consolas" panose="020B0609020204030204" pitchFamily="49" charset="0"/>
              </a:rPr>
              <a:t># Exemplo de uso:</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6A9955"/>
                </a:solidFill>
                <a:effectLst/>
                <a:latin typeface="Consolas" panose="020B0609020204030204" pitchFamily="49" charset="0"/>
              </a:rPr>
              <a:t># Supondo que '</a:t>
            </a:r>
            <a:r>
              <a:rPr lang="pt-BR" sz="1400" b="0" dirty="0" err="1">
                <a:solidFill>
                  <a:srgbClr val="6A9955"/>
                </a:solidFill>
                <a:effectLst/>
                <a:latin typeface="Consolas" panose="020B0609020204030204" pitchFamily="49" charset="0"/>
              </a:rPr>
              <a:t>train</a:t>
            </a:r>
            <a:r>
              <a:rPr lang="pt-BR" sz="1400" b="0" dirty="0">
                <a:solidFill>
                  <a:srgbClr val="6A9955"/>
                </a:solidFill>
                <a:effectLst/>
                <a:latin typeface="Consolas" panose="020B0609020204030204" pitchFamily="49" charset="0"/>
              </a:rPr>
              <a:t>' e '</a:t>
            </a:r>
            <a:r>
              <a:rPr lang="pt-BR" sz="1400" b="0" dirty="0" err="1">
                <a:solidFill>
                  <a:srgbClr val="6A9955"/>
                </a:solidFill>
                <a:effectLst/>
                <a:latin typeface="Consolas" panose="020B0609020204030204" pitchFamily="49" charset="0"/>
              </a:rPr>
              <a:t>test</a:t>
            </a:r>
            <a:r>
              <a:rPr lang="pt-BR" sz="1400" b="0" dirty="0">
                <a:solidFill>
                  <a:srgbClr val="6A9955"/>
                </a:solidFill>
                <a:effectLst/>
                <a:latin typeface="Consolas" panose="020B0609020204030204" pitchFamily="49" charset="0"/>
              </a:rPr>
              <a:t>' sejam seus </a:t>
            </a:r>
            <a:r>
              <a:rPr lang="pt-BR" sz="1400" b="0" dirty="0" err="1">
                <a:solidFill>
                  <a:srgbClr val="6A9955"/>
                </a:solidFill>
                <a:effectLst/>
                <a:latin typeface="Consolas" panose="020B0609020204030204" pitchFamily="49" charset="0"/>
              </a:rPr>
              <a:t>DataFrames</a:t>
            </a:r>
            <a:r>
              <a:rPr lang="pt-BR" sz="1400" b="0" dirty="0">
                <a:solidFill>
                  <a:srgbClr val="6A9955"/>
                </a:solidFill>
                <a:effectLst/>
                <a:latin typeface="Consolas" panose="020B0609020204030204" pitchFamily="49" charset="0"/>
              </a:rPr>
              <a:t> de treino e teste</a:t>
            </a:r>
            <a:endParaRPr lang="pt-BR" sz="1400" b="0" dirty="0">
              <a:solidFill>
                <a:srgbClr val="CCCCCC"/>
              </a:solidFill>
              <a:effectLst/>
              <a:latin typeface="Consolas" panose="020B0609020204030204" pitchFamily="49" charset="0"/>
            </a:endParaRPr>
          </a:p>
          <a:p>
            <a:pPr>
              <a:lnSpc>
                <a:spcPts val="1425"/>
              </a:lnSpc>
            </a:pPr>
            <a:br>
              <a:rPr lang="pt-BR" sz="1400" b="0" dirty="0">
                <a:solidFill>
                  <a:srgbClr val="CCCCCC"/>
                </a:solidFill>
                <a:effectLst/>
                <a:latin typeface="Consolas" panose="020B0609020204030204" pitchFamily="49" charset="0"/>
              </a:rPr>
            </a:br>
            <a:r>
              <a:rPr lang="pt-BR" sz="1400" b="0" dirty="0">
                <a:solidFill>
                  <a:srgbClr val="6A9955"/>
                </a:solidFill>
                <a:effectLst/>
                <a:latin typeface="Consolas" panose="020B0609020204030204" pitchFamily="49" charset="0"/>
              </a:rPr>
              <a:t># Processar dados de treino</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4FC1FF"/>
                </a:solidFill>
                <a:effectLst/>
                <a:latin typeface="Consolas" panose="020B0609020204030204" pitchFamily="49" charset="0"/>
              </a:rPr>
              <a:t>X</a:t>
            </a:r>
            <a:r>
              <a:rPr lang="pt-BR" sz="1400" b="0" dirty="0">
                <a:solidFill>
                  <a:srgbClr val="CCCCCC"/>
                </a:solidFill>
                <a:effectLst/>
                <a:latin typeface="Consolas" panose="020B0609020204030204" pitchFamily="49" charset="0"/>
              </a:rPr>
              <a:t>, </a:t>
            </a:r>
            <a:r>
              <a:rPr lang="pt-BR" sz="1400" b="0" dirty="0">
                <a:solidFill>
                  <a:srgbClr val="9CDCFE"/>
                </a:solidFill>
                <a:effectLst/>
                <a:latin typeface="Consolas" panose="020B0609020204030204" pitchFamily="49" charset="0"/>
              </a:rPr>
              <a:t>features</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DCDCAA"/>
                </a:solidFill>
                <a:effectLst/>
                <a:latin typeface="Consolas" panose="020B0609020204030204" pitchFamily="49" charset="0"/>
              </a:rPr>
              <a:t>preprocess_features</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train</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train</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p>
          <a:p>
            <a:pPr>
              <a:lnSpc>
                <a:spcPts val="1425"/>
              </a:lnSpc>
            </a:pPr>
            <a:br>
              <a:rPr lang="pt-BR" sz="1400" b="0" dirty="0">
                <a:solidFill>
                  <a:srgbClr val="CCCCCC"/>
                </a:solidFill>
                <a:effectLst/>
                <a:latin typeface="Consolas" panose="020B0609020204030204" pitchFamily="49" charset="0"/>
              </a:rPr>
            </a:br>
            <a:r>
              <a:rPr lang="pt-BR" sz="1400" b="0" dirty="0">
                <a:solidFill>
                  <a:srgbClr val="6A9955"/>
                </a:solidFill>
                <a:effectLst/>
                <a:latin typeface="Consolas" panose="020B0609020204030204" pitchFamily="49" charset="0"/>
              </a:rPr>
              <a:t># Processar dados de teste</a:t>
            </a:r>
            <a:endParaRPr lang="pt-BR" sz="1400" b="0" dirty="0">
              <a:solidFill>
                <a:srgbClr val="CCCCCC"/>
              </a:solidFill>
              <a:effectLst/>
              <a:latin typeface="Consolas" panose="020B0609020204030204" pitchFamily="49" charset="0"/>
            </a:endParaRPr>
          </a:p>
          <a:p>
            <a:pPr>
              <a:lnSpc>
                <a:spcPts val="1425"/>
              </a:lnSpc>
            </a:pPr>
            <a:r>
              <a:rPr lang="pt-BR" sz="1400" b="0" dirty="0">
                <a:solidFill>
                  <a:srgbClr val="9CDCFE"/>
                </a:solidFill>
                <a:effectLst/>
                <a:latin typeface="Consolas" panose="020B0609020204030204" pitchFamily="49" charset="0"/>
              </a:rPr>
              <a:t>y</a:t>
            </a:r>
            <a:r>
              <a:rPr lang="pt-BR" sz="1400" b="0" dirty="0">
                <a:solidFill>
                  <a:srgbClr val="CCCCCC"/>
                </a:solidFill>
                <a:effectLst/>
                <a:latin typeface="Consolas" panose="020B0609020204030204" pitchFamily="49" charset="0"/>
              </a:rPr>
              <a:t>, </a:t>
            </a:r>
            <a:r>
              <a:rPr lang="pt-BR" sz="1400" b="0" dirty="0">
                <a:solidFill>
                  <a:srgbClr val="9CDCFE"/>
                </a:solidFill>
                <a:effectLst/>
                <a:latin typeface="Consolas" panose="020B0609020204030204" pitchFamily="49" charset="0"/>
              </a:rPr>
              <a:t>features</a:t>
            </a:r>
            <a:r>
              <a:rPr lang="pt-BR" sz="1400" b="0" dirty="0">
                <a:solidFill>
                  <a:srgbClr val="CCCCCC"/>
                </a:solidFill>
                <a:effectLst/>
                <a:latin typeface="Consolas" panose="020B0609020204030204" pitchFamily="49" charset="0"/>
              </a:rPr>
              <a:t> </a:t>
            </a:r>
            <a:r>
              <a:rPr lang="pt-BR" sz="1400" b="0" dirty="0">
                <a:solidFill>
                  <a:srgbClr val="D4D4D4"/>
                </a:solidFill>
                <a:effectLst/>
                <a:latin typeface="Consolas" panose="020B0609020204030204" pitchFamily="49" charset="0"/>
              </a:rPr>
              <a:t>=</a:t>
            </a:r>
            <a:r>
              <a:rPr lang="pt-BR" sz="1400" b="0" dirty="0">
                <a:solidFill>
                  <a:srgbClr val="CCCCCC"/>
                </a:solidFill>
                <a:effectLst/>
                <a:latin typeface="Consolas" panose="020B0609020204030204" pitchFamily="49" charset="0"/>
              </a:rPr>
              <a:t> </a:t>
            </a:r>
            <a:r>
              <a:rPr lang="pt-BR" sz="1400" b="0" dirty="0" err="1">
                <a:solidFill>
                  <a:srgbClr val="DCDCAA"/>
                </a:solidFill>
                <a:effectLst/>
                <a:latin typeface="Consolas" panose="020B0609020204030204" pitchFamily="49" charset="0"/>
              </a:rPr>
              <a:t>preprocess_features</a:t>
            </a:r>
            <a:r>
              <a:rPr lang="pt-BR" sz="1400" b="0" dirty="0">
                <a:solidFill>
                  <a:srgbClr val="CCCCCC"/>
                </a:solidFill>
                <a:effectLst/>
                <a:latin typeface="Consolas" panose="020B0609020204030204" pitchFamily="49" charset="0"/>
              </a:rPr>
              <a:t>(</a:t>
            </a:r>
            <a:r>
              <a:rPr lang="pt-BR" sz="1400" b="0" dirty="0" err="1">
                <a:solidFill>
                  <a:srgbClr val="9CDCFE"/>
                </a:solidFill>
                <a:effectLst/>
                <a:latin typeface="Consolas" panose="020B0609020204030204" pitchFamily="49" charset="0"/>
              </a:rPr>
              <a:t>test</a:t>
            </a:r>
            <a:r>
              <a:rPr lang="pt-BR" sz="1400" b="0" dirty="0">
                <a:solidFill>
                  <a:srgbClr val="CCCCCC"/>
                </a:solidFill>
                <a:effectLst/>
                <a:latin typeface="Consolas" panose="020B0609020204030204" pitchFamily="49" charset="0"/>
              </a:rPr>
              <a:t>, </a:t>
            </a:r>
            <a:r>
              <a:rPr lang="pt-BR" sz="1400" b="0" dirty="0">
                <a:solidFill>
                  <a:srgbClr val="CE9178"/>
                </a:solidFill>
                <a:effectLst/>
                <a:latin typeface="Consolas" panose="020B0609020204030204" pitchFamily="49" charset="0"/>
              </a:rPr>
              <a:t>"</a:t>
            </a:r>
            <a:r>
              <a:rPr lang="pt-BR" sz="1400" b="0" dirty="0" err="1">
                <a:solidFill>
                  <a:srgbClr val="CE9178"/>
                </a:solidFill>
                <a:effectLst/>
                <a:latin typeface="Consolas" panose="020B0609020204030204" pitchFamily="49" charset="0"/>
              </a:rPr>
              <a:t>test</a:t>
            </a:r>
            <a:r>
              <a:rPr lang="pt-BR" sz="1400" b="0" dirty="0">
                <a:solidFill>
                  <a:srgbClr val="CE9178"/>
                </a:solidFill>
                <a:effectLst/>
                <a:latin typeface="Consolas" panose="020B0609020204030204" pitchFamily="49" charset="0"/>
              </a:rPr>
              <a:t>"</a:t>
            </a:r>
            <a:r>
              <a:rPr lang="pt-BR" sz="14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393972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4B77D-1FCA-646A-5BBA-D5AEDB9BAD24}"/>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00498664-26AF-6DB7-C0B9-5F74244CCC20}"/>
              </a:ext>
            </a:extLst>
          </p:cNvPr>
          <p:cNvSpPr>
            <a:spLocks noGrp="1"/>
          </p:cNvSpPr>
          <p:nvPr>
            <p:ph type="title"/>
          </p:nvPr>
        </p:nvSpPr>
        <p:spPr>
          <a:xfrm>
            <a:off x="235527" y="84875"/>
            <a:ext cx="11720946" cy="891020"/>
          </a:xfrm>
        </p:spPr>
        <p:txBody>
          <a:bodyPr>
            <a:normAutofit/>
          </a:bodyPr>
          <a:lstStyle/>
          <a:p>
            <a:r>
              <a:rPr lang="pt-BR" dirty="0" err="1"/>
              <a:t>Encoding</a:t>
            </a:r>
            <a:r>
              <a:rPr lang="pt-BR" dirty="0"/>
              <a:t> de Features Categóricas</a:t>
            </a:r>
          </a:p>
        </p:txBody>
      </p:sp>
      <p:sp>
        <p:nvSpPr>
          <p:cNvPr id="2" name="Espaço Reservado para Rodapé 1">
            <a:extLst>
              <a:ext uri="{FF2B5EF4-FFF2-40B4-BE49-F238E27FC236}">
                <a16:creationId xmlns:a16="http://schemas.microsoft.com/office/drawing/2014/main" id="{18F6F34D-1E93-6CDD-6F42-1AE764ACE035}"/>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F3365E41-8DE2-41B0-8704-3BB2FC4B3E8F}"/>
              </a:ext>
            </a:extLst>
          </p:cNvPr>
          <p:cNvSpPr>
            <a:spLocks noGrp="1"/>
          </p:cNvSpPr>
          <p:nvPr>
            <p:ph type="sldNum" sz="quarter" idx="12"/>
          </p:nvPr>
        </p:nvSpPr>
        <p:spPr/>
        <p:txBody>
          <a:bodyPr/>
          <a:lstStyle/>
          <a:p>
            <a:fld id="{1CF2918C-36DA-4114-8C50-50281D0CF7DF}" type="slidenum">
              <a:rPr lang="pt-BR" smtClean="0"/>
              <a:pPr/>
              <a:t>32</a:t>
            </a:fld>
            <a:endParaRPr lang="pt-BR" dirty="0"/>
          </a:p>
        </p:txBody>
      </p:sp>
      <p:pic>
        <p:nvPicPr>
          <p:cNvPr id="6" name="Imagem 5">
            <a:extLst>
              <a:ext uri="{FF2B5EF4-FFF2-40B4-BE49-F238E27FC236}">
                <a16:creationId xmlns:a16="http://schemas.microsoft.com/office/drawing/2014/main" id="{02B5AE85-E874-EA64-D6E3-E9A927D44AE6}"/>
              </a:ext>
            </a:extLst>
          </p:cNvPr>
          <p:cNvPicPr>
            <a:picLocks noChangeAspect="1"/>
          </p:cNvPicPr>
          <p:nvPr/>
        </p:nvPicPr>
        <p:blipFill>
          <a:blip r:embed="rId3"/>
          <a:stretch>
            <a:fillRect/>
          </a:stretch>
        </p:blipFill>
        <p:spPr>
          <a:xfrm>
            <a:off x="487680" y="1216593"/>
            <a:ext cx="11216640" cy="919614"/>
          </a:xfrm>
          <a:prstGeom prst="rect">
            <a:avLst/>
          </a:prstGeom>
        </p:spPr>
      </p:pic>
      <p:sp>
        <p:nvSpPr>
          <p:cNvPr id="8" name="CaixaDeTexto 7">
            <a:extLst>
              <a:ext uri="{FF2B5EF4-FFF2-40B4-BE49-F238E27FC236}">
                <a16:creationId xmlns:a16="http://schemas.microsoft.com/office/drawing/2014/main" id="{84DBD6AA-D26D-C945-28A7-87745CDAE9B9}"/>
              </a:ext>
            </a:extLst>
          </p:cNvPr>
          <p:cNvSpPr txBox="1"/>
          <p:nvPr/>
        </p:nvSpPr>
        <p:spPr>
          <a:xfrm>
            <a:off x="351720" y="2057540"/>
            <a:ext cx="11751480" cy="4247317"/>
          </a:xfrm>
          <a:prstGeom prst="rect">
            <a:avLst/>
          </a:prstGeom>
          <a:noFill/>
        </p:spPr>
        <p:txBody>
          <a:bodyPr wrap="square">
            <a:spAutoFit/>
          </a:bodyPr>
          <a:lstStyle/>
          <a:p>
            <a:r>
              <a:rPr lang="pt-BR" sz="1400" dirty="0"/>
              <a:t>Como podemos ver na função </a:t>
            </a:r>
            <a:r>
              <a:rPr lang="pt-BR" sz="1400" b="1" dirty="0"/>
              <a:t>Features</a:t>
            </a:r>
            <a:r>
              <a:rPr lang="pt-BR" sz="1400" dirty="0"/>
              <a:t> e nos dados tratados acima, algumas features foram transformadas através duma técnica chamada </a:t>
            </a:r>
            <a:r>
              <a:rPr lang="pt-BR" sz="1400" b="1" dirty="0" err="1"/>
              <a:t>Encoding</a:t>
            </a:r>
            <a:r>
              <a:rPr lang="pt-BR" sz="1400" dirty="0"/>
              <a:t>, que consiste na transformação de uma variável </a:t>
            </a:r>
            <a:r>
              <a:rPr lang="pt-BR" sz="1400" b="1" dirty="0"/>
              <a:t>categórica</a:t>
            </a:r>
            <a:r>
              <a:rPr lang="pt-BR" sz="1400" dirty="0"/>
              <a:t> numa variável </a:t>
            </a:r>
            <a:r>
              <a:rPr lang="pt-BR" sz="1400" b="1" dirty="0"/>
              <a:t>numérica</a:t>
            </a:r>
            <a:r>
              <a:rPr lang="pt-BR" sz="1400" dirty="0"/>
              <a:t> ou </a:t>
            </a:r>
            <a:r>
              <a:rPr lang="pt-BR" sz="1400" b="1" dirty="0"/>
              <a:t>booleana</a:t>
            </a:r>
            <a:r>
              <a:rPr lang="pt-BR" sz="1400" dirty="0"/>
              <a:t>. Isso é necessário pois a maioria dos modelos não consegue lidar diretamente com variáveis categóricas.</a:t>
            </a:r>
          </a:p>
          <a:p>
            <a:endParaRPr lang="pt-BR" sz="1400" dirty="0"/>
          </a:p>
          <a:p>
            <a:r>
              <a:rPr lang="pt-BR" sz="1400" b="1" dirty="0"/>
              <a:t>Alguns tipos de </a:t>
            </a:r>
            <a:r>
              <a:rPr lang="pt-BR" sz="1400" b="1" dirty="0" err="1"/>
              <a:t>Encoding</a:t>
            </a:r>
            <a:r>
              <a:rPr lang="pt-BR" sz="1400" b="1" dirty="0"/>
              <a:t> e Usos:</a:t>
            </a:r>
          </a:p>
          <a:p>
            <a:endParaRPr lang="pt-BR" sz="1400" dirty="0"/>
          </a:p>
          <a:p>
            <a:r>
              <a:rPr lang="pt-BR" sz="1400" b="1" dirty="0" err="1"/>
              <a:t>Label</a:t>
            </a:r>
            <a:r>
              <a:rPr lang="pt-BR" sz="1400" b="1" dirty="0"/>
              <a:t> </a:t>
            </a:r>
            <a:r>
              <a:rPr lang="pt-BR" sz="1400" b="1" dirty="0" err="1"/>
              <a:t>Encoding</a:t>
            </a:r>
            <a:r>
              <a:rPr lang="pt-BR" sz="1400" b="1" dirty="0"/>
              <a:t> </a:t>
            </a:r>
            <a:r>
              <a:rPr lang="pt-BR" sz="1400" dirty="0"/>
              <a:t>Cada categoria única é mapeada para um número inteiro. As categorias são ordenadas alfabeticamente ou de acordo com a ordem padrão do </a:t>
            </a:r>
            <a:r>
              <a:rPr lang="pt-BR" sz="1400" dirty="0" err="1"/>
              <a:t>dataset</a:t>
            </a:r>
            <a:r>
              <a:rPr lang="pt-BR" sz="1400" dirty="0"/>
              <a:t>, normalmente é usada quando há um ordenamento padrão nos dados, como "</a:t>
            </a:r>
            <a:r>
              <a:rPr lang="pt-BR" sz="1400" dirty="0" err="1"/>
              <a:t>low</a:t>
            </a:r>
            <a:r>
              <a:rPr lang="pt-BR" sz="1400" dirty="0"/>
              <a:t>", "</a:t>
            </a:r>
            <a:r>
              <a:rPr lang="pt-BR" sz="1400" dirty="0" err="1"/>
              <a:t>medium</a:t>
            </a:r>
            <a:r>
              <a:rPr lang="pt-BR" sz="1400" dirty="0"/>
              <a:t>" e "high" ou quando há poucas categorias </a:t>
            </a:r>
            <a:r>
              <a:rPr lang="pt-BR" sz="1400" dirty="0" err="1"/>
              <a:t>ex</a:t>
            </a:r>
            <a:r>
              <a:rPr lang="pt-BR" sz="1400" dirty="0"/>
              <a:t>: "male" e "</a:t>
            </a:r>
            <a:r>
              <a:rPr lang="pt-BR" sz="1400" dirty="0" err="1"/>
              <a:t>female</a:t>
            </a:r>
            <a:r>
              <a:rPr lang="pt-BR" sz="1400" dirty="0"/>
              <a:t>", como nos dados do Titanic da feature "Sex". Pode não ser recomendada para categorias que não possuem relação ordinal.</a:t>
            </a:r>
          </a:p>
          <a:p>
            <a:endParaRPr lang="pt-BR" sz="1400" dirty="0"/>
          </a:p>
          <a:p>
            <a:r>
              <a:rPr lang="pt-BR" sz="1400" b="1" dirty="0" err="1"/>
              <a:t>One</a:t>
            </a:r>
            <a:r>
              <a:rPr lang="pt-BR" sz="1400" b="1" dirty="0"/>
              <a:t>-Hot </a:t>
            </a:r>
            <a:r>
              <a:rPr lang="pt-BR" sz="1400" b="1" dirty="0" err="1"/>
              <a:t>Encoding</a:t>
            </a:r>
            <a:r>
              <a:rPr lang="pt-BR" sz="1400" dirty="0"/>
              <a:t>: Cria colunas binárias (0 ou 1) para cada categoria, é recomendada quando as variáveis categóricas não têm ordem e quando o número de categorias é pequeno. Porém, não é recomendada quando a variáveis tem muitas categorias únicas como por exemplo, no </a:t>
            </a:r>
            <a:r>
              <a:rPr lang="pt-BR" sz="1400" dirty="0" err="1"/>
              <a:t>dataset</a:t>
            </a:r>
            <a:r>
              <a:rPr lang="pt-BR" sz="1400" dirty="0"/>
              <a:t> do Titanic, temos a variável "</a:t>
            </a:r>
            <a:r>
              <a:rPr lang="pt-BR" sz="1400" b="1" dirty="0"/>
              <a:t>Ticket</a:t>
            </a:r>
            <a:r>
              <a:rPr lang="pt-BR" sz="1400" dirty="0"/>
              <a:t>", se fossemos usar esse tipo de </a:t>
            </a:r>
            <a:r>
              <a:rPr lang="pt-BR" sz="1400" dirty="0" err="1"/>
              <a:t>encoding</a:t>
            </a:r>
            <a:r>
              <a:rPr lang="pt-BR" sz="1400" dirty="0"/>
              <a:t> nessa feature, criaríamos muitas colunas e isso dificultaria o treinamento do modelo.</a:t>
            </a:r>
          </a:p>
          <a:p>
            <a:endParaRPr lang="pt-BR" sz="1400" dirty="0"/>
          </a:p>
          <a:p>
            <a:r>
              <a:rPr lang="pt-BR" sz="1400" b="1" dirty="0"/>
              <a:t>Frequency </a:t>
            </a:r>
            <a:r>
              <a:rPr lang="pt-BR" sz="1400" b="1" dirty="0" err="1"/>
              <a:t>Encoding</a:t>
            </a:r>
            <a:r>
              <a:rPr lang="pt-BR" sz="1400" dirty="0"/>
              <a:t>: Substitui cada categoria pela frequência com que ela aparece no </a:t>
            </a:r>
            <a:r>
              <a:rPr lang="pt-BR" sz="1400" dirty="0" err="1"/>
              <a:t>Dataset</a:t>
            </a:r>
            <a:r>
              <a:rPr lang="pt-BR" sz="1400" dirty="0"/>
              <a:t>, assim conseguimos capturar a importância de cada categoria com base na frequência relativa mas não conseguimos capturar as relações diretas entre a categoria e a Target.</a:t>
            </a:r>
          </a:p>
          <a:p>
            <a:endParaRPr lang="pt-BR" sz="1400" dirty="0"/>
          </a:p>
          <a:p>
            <a:r>
              <a:rPr lang="pt-BR" sz="1400" b="1" dirty="0"/>
              <a:t>Ordinal </a:t>
            </a:r>
            <a:r>
              <a:rPr lang="pt-BR" sz="1400" b="1" dirty="0" err="1"/>
              <a:t>Encoding</a:t>
            </a:r>
            <a:r>
              <a:rPr lang="pt-BR" sz="1400" dirty="0"/>
              <a:t>: Similar ao </a:t>
            </a:r>
            <a:r>
              <a:rPr lang="pt-BR" sz="1400" dirty="0" err="1"/>
              <a:t>Label</a:t>
            </a:r>
            <a:r>
              <a:rPr lang="pt-BR" sz="1400" dirty="0"/>
              <a:t> </a:t>
            </a:r>
            <a:r>
              <a:rPr lang="pt-BR" sz="1400" dirty="0" err="1"/>
              <a:t>Encoding</a:t>
            </a:r>
            <a:r>
              <a:rPr lang="pt-BR" sz="1400" dirty="0"/>
              <a:t>, mas permite especificar uma ordem explícita entre as categorias, boa para variáveis como níveis de escolaridade ou categorias de risco</a:t>
            </a:r>
            <a:r>
              <a:rPr lang="pt-BR" dirty="0"/>
              <a:t>.</a:t>
            </a:r>
          </a:p>
        </p:txBody>
      </p:sp>
    </p:spTree>
    <p:extLst>
      <p:ext uri="{BB962C8B-B14F-4D97-AF65-F5344CB8AC3E}">
        <p14:creationId xmlns:p14="http://schemas.microsoft.com/office/powerpoint/2010/main" val="1034071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4550F-BED6-DCBF-0F80-C93DA90CD20B}"/>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B8A9042F-3605-CF47-CFD0-7B9398CF92B6}"/>
              </a:ext>
            </a:extLst>
          </p:cNvPr>
          <p:cNvSpPr>
            <a:spLocks noGrp="1"/>
          </p:cNvSpPr>
          <p:nvPr>
            <p:ph type="title"/>
          </p:nvPr>
        </p:nvSpPr>
        <p:spPr>
          <a:xfrm>
            <a:off x="235527" y="84875"/>
            <a:ext cx="11720946" cy="891020"/>
          </a:xfrm>
        </p:spPr>
        <p:txBody>
          <a:bodyPr>
            <a:normAutofit/>
          </a:bodyPr>
          <a:lstStyle/>
          <a:p>
            <a:r>
              <a:rPr lang="pt-BR" dirty="0"/>
              <a:t>Data </a:t>
            </a:r>
            <a:r>
              <a:rPr lang="pt-BR" dirty="0" err="1"/>
              <a:t>Splitting</a:t>
            </a:r>
            <a:endParaRPr lang="pt-BR" dirty="0"/>
          </a:p>
        </p:txBody>
      </p:sp>
      <p:sp>
        <p:nvSpPr>
          <p:cNvPr id="2" name="Espaço Reservado para Rodapé 1">
            <a:extLst>
              <a:ext uri="{FF2B5EF4-FFF2-40B4-BE49-F238E27FC236}">
                <a16:creationId xmlns:a16="http://schemas.microsoft.com/office/drawing/2014/main" id="{0A53D5FF-D7B0-22F8-6B26-110B5BCD71EB}"/>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34AE7E99-6891-C212-BAA5-4C0344C2AB26}"/>
              </a:ext>
            </a:extLst>
          </p:cNvPr>
          <p:cNvSpPr>
            <a:spLocks noGrp="1"/>
          </p:cNvSpPr>
          <p:nvPr>
            <p:ph type="sldNum" sz="quarter" idx="12"/>
          </p:nvPr>
        </p:nvSpPr>
        <p:spPr/>
        <p:txBody>
          <a:bodyPr/>
          <a:lstStyle/>
          <a:p>
            <a:fld id="{1CF2918C-36DA-4114-8C50-50281D0CF7DF}" type="slidenum">
              <a:rPr lang="pt-BR" smtClean="0"/>
              <a:pPr/>
              <a:t>33</a:t>
            </a:fld>
            <a:endParaRPr lang="pt-BR" dirty="0"/>
          </a:p>
        </p:txBody>
      </p:sp>
      <p:sp>
        <p:nvSpPr>
          <p:cNvPr id="8" name="CaixaDeTexto 7">
            <a:extLst>
              <a:ext uri="{FF2B5EF4-FFF2-40B4-BE49-F238E27FC236}">
                <a16:creationId xmlns:a16="http://schemas.microsoft.com/office/drawing/2014/main" id="{0BB50F43-7B38-356B-C888-0C6422AA4D42}"/>
              </a:ext>
            </a:extLst>
          </p:cNvPr>
          <p:cNvSpPr txBox="1"/>
          <p:nvPr/>
        </p:nvSpPr>
        <p:spPr>
          <a:xfrm>
            <a:off x="235527" y="1354402"/>
            <a:ext cx="11751480" cy="992516"/>
          </a:xfrm>
          <a:prstGeom prst="rect">
            <a:avLst/>
          </a:prstGeom>
          <a:noFill/>
        </p:spPr>
        <p:txBody>
          <a:bodyPr wrap="square">
            <a:spAutoFit/>
          </a:bodyPr>
          <a:lstStyle/>
          <a:p>
            <a:pPr>
              <a:lnSpc>
                <a:spcPts val="1425"/>
              </a:lnSpc>
            </a:pPr>
            <a:r>
              <a:rPr lang="pt-BR" sz="1400" b="0" dirty="0">
                <a:solidFill>
                  <a:srgbClr val="3B3B3B"/>
                </a:solidFill>
                <a:effectLst/>
              </a:rPr>
              <a:t>A divisão de dados é uma técnica fundamental não só para avaliar o desempenho do modelo mas também como garantir uma melhor generalização para dados não vistos. A separação ocorre da seguinte forma:</a:t>
            </a:r>
          </a:p>
          <a:p>
            <a:pPr>
              <a:lnSpc>
                <a:spcPts val="1425"/>
              </a:lnSpc>
            </a:pPr>
            <a:endParaRPr lang="pt-BR" sz="1400" b="0" dirty="0">
              <a:solidFill>
                <a:srgbClr val="3B3B3B"/>
              </a:solidFill>
              <a:effectLst/>
            </a:endParaRPr>
          </a:p>
          <a:p>
            <a:pPr>
              <a:lnSpc>
                <a:spcPts val="1425"/>
              </a:lnSpc>
            </a:pPr>
            <a:r>
              <a:rPr lang="pt-BR" sz="1400" b="0" dirty="0">
                <a:solidFill>
                  <a:srgbClr val="3B3B3B"/>
                </a:solidFill>
                <a:effectLst/>
              </a:rPr>
              <a:t>1. </a:t>
            </a:r>
            <a:r>
              <a:rPr lang="pt-BR" sz="1400" b="1" dirty="0">
                <a:solidFill>
                  <a:srgbClr val="3B3B3B"/>
                </a:solidFill>
                <a:effectLst/>
              </a:rPr>
              <a:t>Conjunto de Treinamento (Training Set - Treinamento/</a:t>
            </a:r>
            <a:r>
              <a:rPr lang="pt-BR" sz="1400" b="1" dirty="0" err="1">
                <a:solidFill>
                  <a:srgbClr val="3B3B3B"/>
                </a:solidFill>
                <a:effectLst/>
              </a:rPr>
              <a:t>fit</a:t>
            </a:r>
            <a:r>
              <a:rPr lang="pt-BR" sz="1400" b="1" dirty="0">
                <a:solidFill>
                  <a:srgbClr val="3B3B3B"/>
                </a:solidFill>
                <a:effectLst/>
              </a:rPr>
              <a:t>): </a:t>
            </a:r>
            <a:r>
              <a:rPr lang="pt-BR" sz="1400" b="0" dirty="0">
                <a:solidFill>
                  <a:srgbClr val="3B3B3B"/>
                </a:solidFill>
                <a:effectLst/>
              </a:rPr>
              <a:t>Usado para treinar o modelo</a:t>
            </a:r>
          </a:p>
          <a:p>
            <a:pPr>
              <a:lnSpc>
                <a:spcPts val="1425"/>
              </a:lnSpc>
            </a:pPr>
            <a:r>
              <a:rPr lang="pt-BR" sz="1400" b="0" dirty="0">
                <a:solidFill>
                  <a:srgbClr val="3B3B3B"/>
                </a:solidFill>
                <a:effectLst/>
              </a:rPr>
              <a:t>2. </a:t>
            </a:r>
            <a:r>
              <a:rPr lang="pt-BR" sz="1400" b="1" dirty="0">
                <a:solidFill>
                  <a:srgbClr val="3B3B3B"/>
                </a:solidFill>
                <a:effectLst/>
              </a:rPr>
              <a:t>Conjunto de Teste  (Test Set - Validação): </a:t>
            </a:r>
            <a:r>
              <a:rPr lang="pt-BR" sz="1400" b="0" dirty="0">
                <a:solidFill>
                  <a:srgbClr val="3B3B3B"/>
                </a:solidFill>
                <a:effectLst/>
              </a:rPr>
              <a:t>Usado para avaliar o desempenho do modelo em dados não vistos no conjunto de treino</a:t>
            </a:r>
          </a:p>
        </p:txBody>
      </p:sp>
      <p:sp>
        <p:nvSpPr>
          <p:cNvPr id="7" name="CaixaDeTexto 6">
            <a:extLst>
              <a:ext uri="{FF2B5EF4-FFF2-40B4-BE49-F238E27FC236}">
                <a16:creationId xmlns:a16="http://schemas.microsoft.com/office/drawing/2014/main" id="{CBBDF5E1-30DE-7DD4-06F2-45CF4EF72BEE}"/>
              </a:ext>
            </a:extLst>
          </p:cNvPr>
          <p:cNvSpPr txBox="1"/>
          <p:nvPr/>
        </p:nvSpPr>
        <p:spPr>
          <a:xfrm>
            <a:off x="584199" y="2862252"/>
            <a:ext cx="10854268" cy="2620333"/>
          </a:xfrm>
          <a:prstGeom prst="rect">
            <a:avLst/>
          </a:prstGeom>
          <a:noFill/>
        </p:spPr>
        <p:txBody>
          <a:bodyPr wrap="square">
            <a:spAutoFit/>
          </a:bodyPr>
          <a:lstStyle/>
          <a:p>
            <a:pPr>
              <a:lnSpc>
                <a:spcPts val="1425"/>
              </a:lnSpc>
            </a:pPr>
            <a:r>
              <a:rPr lang="pt-BR" b="0" dirty="0">
                <a:solidFill>
                  <a:srgbClr val="6A9955"/>
                </a:solidFill>
                <a:effectLst/>
                <a:latin typeface="Consolas" panose="020B0609020204030204" pitchFamily="49" charset="0"/>
              </a:rPr>
              <a:t># Target - Variável a qual queremos prever, </a:t>
            </a:r>
            <a:r>
              <a:rPr lang="pt-BR" b="0" dirty="0" err="1">
                <a:solidFill>
                  <a:srgbClr val="6A9955"/>
                </a:solidFill>
                <a:effectLst/>
                <a:latin typeface="Consolas" panose="020B0609020204030204" pitchFamily="49" charset="0"/>
              </a:rPr>
              <a:t>comunmente</a:t>
            </a:r>
            <a:r>
              <a:rPr lang="pt-BR" b="0" dirty="0">
                <a:solidFill>
                  <a:srgbClr val="6A9955"/>
                </a:solidFill>
                <a:effectLst/>
                <a:latin typeface="Consolas" panose="020B0609020204030204" pitchFamily="49" charset="0"/>
              </a:rPr>
              <a:t> armazenada na variável "y"</a:t>
            </a:r>
            <a:endParaRPr lang="pt-BR" b="0" dirty="0">
              <a:solidFill>
                <a:srgbClr val="CCCCCC"/>
              </a:solidFill>
              <a:effectLst/>
              <a:latin typeface="Consolas" panose="020B0609020204030204" pitchFamily="49" charset="0"/>
            </a:endParaRPr>
          </a:p>
          <a:p>
            <a:pPr>
              <a:lnSpc>
                <a:spcPts val="1425"/>
              </a:lnSpc>
            </a:pPr>
            <a:r>
              <a:rPr lang="pt-BR" b="0" dirty="0">
                <a:solidFill>
                  <a:srgbClr val="9CDCFE"/>
                </a:solidFill>
                <a:effectLst/>
                <a:latin typeface="Consolas" panose="020B0609020204030204" pitchFamily="49" charset="0"/>
              </a:rPr>
              <a:t>y</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a:solidFill>
                  <a:srgbClr val="4FC1FF"/>
                </a:solidFill>
                <a:effectLst/>
                <a:latin typeface="Consolas" panose="020B0609020204030204" pitchFamily="49" charset="0"/>
              </a:rPr>
              <a:t>X</a:t>
            </a:r>
            <a:r>
              <a:rPr lang="pt-BR" b="0" dirty="0">
                <a:solidFill>
                  <a:srgbClr val="CCCCCC"/>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Survived</a:t>
            </a:r>
            <a:r>
              <a:rPr lang="pt-BR" b="0" dirty="0">
                <a:solidFill>
                  <a:srgbClr val="CE9178"/>
                </a:solidFill>
                <a:effectLst/>
                <a:latin typeface="Consolas" panose="020B0609020204030204" pitchFamily="49" charset="0"/>
              </a:rPr>
              <a:t>"</a:t>
            </a:r>
            <a:r>
              <a:rPr lang="pt-BR" b="0" dirty="0">
                <a:solidFill>
                  <a:srgbClr val="CCCCCC"/>
                </a:solidFill>
                <a:effectLst/>
                <a:latin typeface="Consolas" panose="020B0609020204030204" pitchFamily="49" charset="0"/>
              </a:rPr>
              <a:t>]</a:t>
            </a:r>
          </a:p>
          <a:p>
            <a:pPr>
              <a:lnSpc>
                <a:spcPts val="1425"/>
              </a:lnSpc>
            </a:pPr>
            <a:r>
              <a:rPr lang="pt-BR" b="0" dirty="0">
                <a:solidFill>
                  <a:srgbClr val="6A9955"/>
                </a:solidFill>
                <a:effectLst/>
                <a:latin typeface="Consolas" panose="020B0609020204030204" pitchFamily="49" charset="0"/>
              </a:rPr>
              <a:t># Input Data contendo as features sem Target para prevenir Data </a:t>
            </a:r>
            <a:r>
              <a:rPr lang="pt-BR" b="0" dirty="0" err="1">
                <a:solidFill>
                  <a:srgbClr val="6A9955"/>
                </a:solidFill>
                <a:effectLst/>
                <a:latin typeface="Consolas" panose="020B0609020204030204" pitchFamily="49" charset="0"/>
              </a:rPr>
              <a:t>Leak</a:t>
            </a:r>
            <a:r>
              <a:rPr lang="pt-BR" b="0" dirty="0">
                <a:solidFill>
                  <a:srgbClr val="6A9955"/>
                </a:solidFill>
                <a:effectLst/>
                <a:latin typeface="Consolas" panose="020B0609020204030204" pitchFamily="49" charset="0"/>
              </a:rPr>
              <a:t>, normalmente armazenada na variável X</a:t>
            </a:r>
            <a:endParaRPr lang="pt-BR" b="0" dirty="0">
              <a:solidFill>
                <a:srgbClr val="CCCCCC"/>
              </a:solidFill>
              <a:effectLst/>
              <a:latin typeface="Consolas" panose="020B0609020204030204" pitchFamily="49" charset="0"/>
            </a:endParaRPr>
          </a:p>
          <a:p>
            <a:pPr>
              <a:lnSpc>
                <a:spcPts val="1425"/>
              </a:lnSpc>
            </a:pPr>
            <a:r>
              <a:rPr lang="pt-BR" b="0" dirty="0">
                <a:solidFill>
                  <a:srgbClr val="4FC1FF"/>
                </a:solidFill>
                <a:effectLst/>
                <a:latin typeface="Consolas" panose="020B0609020204030204" pitchFamily="49" charset="0"/>
              </a:rPr>
              <a:t>X</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a:solidFill>
                  <a:srgbClr val="4FC1FF"/>
                </a:solidFill>
                <a:effectLst/>
                <a:latin typeface="Consolas" panose="020B0609020204030204" pitchFamily="49" charset="0"/>
              </a:rPr>
              <a:t>X</a:t>
            </a:r>
            <a:r>
              <a:rPr lang="pt-BR" b="0" dirty="0">
                <a:solidFill>
                  <a:srgbClr val="CCCCCC"/>
                </a:solidFill>
                <a:effectLst/>
                <a:latin typeface="Consolas" panose="020B0609020204030204" pitchFamily="49" charset="0"/>
              </a:rPr>
              <a:t>[</a:t>
            </a:r>
            <a:r>
              <a:rPr lang="pt-BR" b="0" dirty="0">
                <a:solidFill>
                  <a:srgbClr val="9CDCFE"/>
                </a:solidFill>
                <a:effectLst/>
                <a:latin typeface="Consolas" panose="020B0609020204030204" pitchFamily="49" charset="0"/>
              </a:rPr>
              <a:t>features</a:t>
            </a:r>
            <a:r>
              <a:rPr lang="pt-BR" b="0" dirty="0">
                <a:solidFill>
                  <a:srgbClr val="CCCCCC"/>
                </a:solidFill>
                <a:effectLst/>
                <a:latin typeface="Consolas" panose="020B0609020204030204" pitchFamily="49" charset="0"/>
              </a:rPr>
              <a:t>]</a:t>
            </a:r>
          </a:p>
          <a:p>
            <a:pPr>
              <a:lnSpc>
                <a:spcPts val="1425"/>
              </a:lnSpc>
            </a:pPr>
            <a:br>
              <a:rPr lang="pt-BR" b="0" dirty="0">
                <a:solidFill>
                  <a:srgbClr val="CCCCCC"/>
                </a:solidFill>
                <a:effectLst/>
                <a:latin typeface="Consolas" panose="020B0609020204030204" pitchFamily="49" charset="0"/>
              </a:rPr>
            </a:br>
            <a:r>
              <a:rPr lang="pt-BR" b="0" dirty="0" err="1">
                <a:solidFill>
                  <a:srgbClr val="C586C0"/>
                </a:solidFill>
                <a:effectLst/>
                <a:latin typeface="Consolas" panose="020B0609020204030204" pitchFamily="49" charset="0"/>
              </a:rPr>
              <a:t>from</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sklearn</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model_selection</a:t>
            </a:r>
            <a:r>
              <a:rPr lang="pt-BR" b="0" dirty="0">
                <a:solidFill>
                  <a:srgbClr val="CCCCCC"/>
                </a:solidFill>
                <a:effectLst/>
                <a:latin typeface="Consolas" panose="020B0609020204030204" pitchFamily="49" charset="0"/>
              </a:rPr>
              <a:t> </a:t>
            </a:r>
            <a:r>
              <a:rPr lang="pt-BR" b="0" dirty="0" err="1">
                <a:solidFill>
                  <a:srgbClr val="C586C0"/>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DCDCAA"/>
                </a:solidFill>
                <a:effectLst/>
                <a:latin typeface="Consolas" panose="020B0609020204030204" pitchFamily="49" charset="0"/>
              </a:rPr>
              <a:t>train_test_split</a:t>
            </a:r>
            <a:endParaRPr lang="pt-BR" b="0" dirty="0">
              <a:solidFill>
                <a:srgbClr val="CCCCCC"/>
              </a:solidFill>
              <a:effectLst/>
              <a:latin typeface="Consolas" panose="020B0609020204030204" pitchFamily="49" charset="0"/>
            </a:endParaRPr>
          </a:p>
          <a:p>
            <a:pPr>
              <a:lnSpc>
                <a:spcPts val="1425"/>
              </a:lnSpc>
            </a:pPr>
            <a:r>
              <a:rPr lang="pt-BR" b="0" dirty="0" err="1">
                <a:solidFill>
                  <a:srgbClr val="9CDCFE"/>
                </a:solidFill>
                <a:effectLst/>
                <a:latin typeface="Consolas" panose="020B0609020204030204" pitchFamily="49" charset="0"/>
              </a:rPr>
              <a:t>X_train</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X_test</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y_train</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y_test</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DCDCAA"/>
                </a:solidFill>
                <a:effectLst/>
                <a:latin typeface="Consolas" panose="020B0609020204030204" pitchFamily="49" charset="0"/>
              </a:rPr>
              <a:t>train_test_split</a:t>
            </a:r>
            <a:r>
              <a:rPr lang="pt-BR" b="0" dirty="0">
                <a:solidFill>
                  <a:srgbClr val="CCCCCC"/>
                </a:solidFill>
                <a:effectLst/>
                <a:latin typeface="Consolas" panose="020B0609020204030204" pitchFamily="49" charset="0"/>
              </a:rPr>
              <a:t>(</a:t>
            </a:r>
          </a:p>
          <a:p>
            <a:pPr>
              <a:lnSpc>
                <a:spcPts val="1425"/>
              </a:lnSpc>
            </a:pPr>
            <a:r>
              <a:rPr lang="pt-BR" b="0" dirty="0">
                <a:solidFill>
                  <a:srgbClr val="CCCCCC"/>
                </a:solidFill>
                <a:effectLst/>
                <a:latin typeface="Consolas" panose="020B0609020204030204" pitchFamily="49" charset="0"/>
              </a:rPr>
              <a:t>    </a:t>
            </a:r>
            <a:r>
              <a:rPr lang="pt-BR" b="0" dirty="0">
                <a:solidFill>
                  <a:srgbClr val="4FC1FF"/>
                </a:solidFill>
                <a:effectLst/>
                <a:latin typeface="Consolas" panose="020B0609020204030204" pitchFamily="49" charset="0"/>
              </a:rPr>
              <a:t>X</a:t>
            </a:r>
            <a:r>
              <a:rPr lang="pt-BR" b="0" dirty="0">
                <a:solidFill>
                  <a:srgbClr val="CCCCCC"/>
                </a:solidFill>
                <a:effectLst/>
                <a:latin typeface="Consolas" panose="020B0609020204030204" pitchFamily="49" charset="0"/>
              </a:rPr>
              <a:t>, </a:t>
            </a:r>
            <a:r>
              <a:rPr lang="pt-BR" b="0" dirty="0">
                <a:solidFill>
                  <a:srgbClr val="9CDCFE"/>
                </a:solidFill>
                <a:effectLst/>
                <a:latin typeface="Consolas" panose="020B0609020204030204" pitchFamily="49" charset="0"/>
              </a:rPr>
              <a:t>y</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test_size</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a:solidFill>
                  <a:srgbClr val="B5CEA8"/>
                </a:solidFill>
                <a:effectLst/>
                <a:latin typeface="Consolas" panose="020B0609020204030204" pitchFamily="49" charset="0"/>
              </a:rPr>
              <a:t>0.2</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random_state</a:t>
            </a:r>
            <a:r>
              <a:rPr lang="pt-BR" b="0" dirty="0">
                <a:solidFill>
                  <a:srgbClr val="D4D4D4"/>
                </a:solidFill>
                <a:effectLst/>
                <a:latin typeface="Consolas" panose="020B0609020204030204" pitchFamily="49" charset="0"/>
              </a:rPr>
              <a:t>=</a:t>
            </a:r>
            <a:r>
              <a:rPr lang="pt-BR" b="0" dirty="0">
                <a:solidFill>
                  <a:srgbClr val="B5CEA8"/>
                </a:solidFill>
                <a:effectLst/>
                <a:latin typeface="Consolas" panose="020B0609020204030204" pitchFamily="49" charset="0"/>
              </a:rPr>
              <a:t>42</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stratify</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y</a:t>
            </a:r>
            <a:r>
              <a:rPr lang="pt-BR" b="0" dirty="0">
                <a:solidFill>
                  <a:srgbClr val="CCCCCC"/>
                </a:solidFill>
                <a:effectLst/>
                <a:latin typeface="Consolas" panose="020B0609020204030204" pitchFamily="49" charset="0"/>
              </a:rPr>
              <a:t>)</a:t>
            </a:r>
          </a:p>
          <a:p>
            <a:pPr>
              <a:lnSpc>
                <a:spcPts val="1425"/>
              </a:lnSpc>
            </a:pPr>
            <a:br>
              <a:rPr lang="pt-BR" b="0" dirty="0">
                <a:solidFill>
                  <a:srgbClr val="CCCCCC"/>
                </a:solidFill>
                <a:effectLst/>
                <a:latin typeface="Consolas" panose="020B0609020204030204" pitchFamily="49" charset="0"/>
              </a:rPr>
            </a:br>
            <a:r>
              <a:rPr lang="pt-BR" b="0" dirty="0">
                <a:solidFill>
                  <a:srgbClr val="6A9955"/>
                </a:solidFill>
                <a:effectLst/>
                <a:latin typeface="Consolas" panose="020B0609020204030204" pitchFamily="49" charset="0"/>
              </a:rPr>
              <a:t># </a:t>
            </a:r>
            <a:r>
              <a:rPr lang="pt-BR" b="0" dirty="0" err="1">
                <a:solidFill>
                  <a:srgbClr val="6A9955"/>
                </a:solidFill>
                <a:effectLst/>
                <a:latin typeface="Consolas" panose="020B0609020204030204" pitchFamily="49" charset="0"/>
              </a:rPr>
              <a:t>test_size</a:t>
            </a:r>
            <a:r>
              <a:rPr lang="pt-BR" b="0" dirty="0">
                <a:solidFill>
                  <a:srgbClr val="6A9955"/>
                </a:solidFill>
                <a:effectLst/>
                <a:latin typeface="Consolas" panose="020B0609020204030204" pitchFamily="49" charset="0"/>
              </a:rPr>
              <a:t> = 0.2: Reserva 20% dos dados para teste</a:t>
            </a:r>
            <a:endParaRPr lang="pt-BR" b="0" dirty="0">
              <a:solidFill>
                <a:srgbClr val="CCCCCC"/>
              </a:solidFill>
              <a:effectLst/>
              <a:latin typeface="Consolas" panose="020B0609020204030204" pitchFamily="49" charset="0"/>
            </a:endParaRPr>
          </a:p>
          <a:p>
            <a:pPr>
              <a:lnSpc>
                <a:spcPts val="1425"/>
              </a:lnSpc>
            </a:pPr>
            <a:r>
              <a:rPr lang="pt-BR" b="0" dirty="0">
                <a:solidFill>
                  <a:srgbClr val="6A9955"/>
                </a:solidFill>
                <a:effectLst/>
                <a:latin typeface="Consolas" panose="020B0609020204030204" pitchFamily="49" charset="0"/>
              </a:rPr>
              <a:t># </a:t>
            </a:r>
            <a:r>
              <a:rPr lang="pt-BR" b="0" dirty="0" err="1">
                <a:solidFill>
                  <a:srgbClr val="6A9955"/>
                </a:solidFill>
                <a:effectLst/>
                <a:latin typeface="Consolas" panose="020B0609020204030204" pitchFamily="49" charset="0"/>
              </a:rPr>
              <a:t>random_state</a:t>
            </a:r>
            <a:r>
              <a:rPr lang="pt-BR" b="0" dirty="0">
                <a:solidFill>
                  <a:srgbClr val="6A9955"/>
                </a:solidFill>
                <a:effectLst/>
                <a:latin typeface="Consolas" panose="020B0609020204030204" pitchFamily="49" charset="0"/>
              </a:rPr>
              <a:t> = 42: Garante reprodutibilidade dos resultados</a:t>
            </a:r>
            <a:endParaRPr lang="pt-BR" b="0" dirty="0">
              <a:solidFill>
                <a:srgbClr val="CCCCCC"/>
              </a:solidFill>
              <a:effectLst/>
              <a:latin typeface="Consolas" panose="020B0609020204030204" pitchFamily="49" charset="0"/>
            </a:endParaRPr>
          </a:p>
          <a:p>
            <a:pPr>
              <a:lnSpc>
                <a:spcPts val="1425"/>
              </a:lnSpc>
            </a:pPr>
            <a:r>
              <a:rPr lang="pt-BR" b="0" dirty="0">
                <a:solidFill>
                  <a:srgbClr val="6A9955"/>
                </a:solidFill>
                <a:effectLst/>
                <a:latin typeface="Consolas" panose="020B0609020204030204" pitchFamily="49" charset="0"/>
              </a:rPr>
              <a:t># </a:t>
            </a:r>
            <a:r>
              <a:rPr lang="pt-BR" b="0" dirty="0" err="1">
                <a:solidFill>
                  <a:srgbClr val="6A9955"/>
                </a:solidFill>
                <a:effectLst/>
                <a:latin typeface="Consolas" panose="020B0609020204030204" pitchFamily="49" charset="0"/>
              </a:rPr>
              <a:t>stratify</a:t>
            </a:r>
            <a:r>
              <a:rPr lang="pt-BR" b="0" dirty="0">
                <a:solidFill>
                  <a:srgbClr val="6A9955"/>
                </a:solidFill>
                <a:effectLst/>
                <a:latin typeface="Consolas" panose="020B0609020204030204" pitchFamily="49" charset="0"/>
              </a:rPr>
              <a:t> = y: Mantém a proporção original das classes nos conjuntos de treinamento e teste</a:t>
            </a:r>
            <a:endParaRPr lang="pt-BR"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237958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AB237-7E54-49ED-14C5-DA4F4DCFE468}"/>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6AA3E25A-0A34-35F9-4765-34188B03584F}"/>
              </a:ext>
            </a:extLst>
          </p:cNvPr>
          <p:cNvSpPr>
            <a:spLocks noGrp="1"/>
          </p:cNvSpPr>
          <p:nvPr>
            <p:ph type="title"/>
          </p:nvPr>
        </p:nvSpPr>
        <p:spPr>
          <a:xfrm>
            <a:off x="235527" y="84875"/>
            <a:ext cx="11720946" cy="891020"/>
          </a:xfrm>
        </p:spPr>
        <p:txBody>
          <a:bodyPr>
            <a:normAutofit/>
          </a:bodyPr>
          <a:lstStyle/>
          <a:p>
            <a:r>
              <a:rPr lang="pt-BR" dirty="0"/>
              <a:t>Normalização/Padronização dos dados – </a:t>
            </a:r>
            <a:r>
              <a:rPr lang="pt-BR" dirty="0" err="1"/>
              <a:t>Scaling</a:t>
            </a:r>
            <a:r>
              <a:rPr lang="pt-BR" dirty="0"/>
              <a:t> </a:t>
            </a:r>
          </a:p>
        </p:txBody>
      </p:sp>
      <p:sp>
        <p:nvSpPr>
          <p:cNvPr id="2" name="Espaço Reservado para Rodapé 1">
            <a:extLst>
              <a:ext uri="{FF2B5EF4-FFF2-40B4-BE49-F238E27FC236}">
                <a16:creationId xmlns:a16="http://schemas.microsoft.com/office/drawing/2014/main" id="{4DEC4E3A-BE9D-79E1-6024-E3283F5CD7D1}"/>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62920322-373D-C94E-202F-96A5D78E5059}"/>
              </a:ext>
            </a:extLst>
          </p:cNvPr>
          <p:cNvSpPr>
            <a:spLocks noGrp="1"/>
          </p:cNvSpPr>
          <p:nvPr>
            <p:ph type="sldNum" sz="quarter" idx="12"/>
          </p:nvPr>
        </p:nvSpPr>
        <p:spPr/>
        <p:txBody>
          <a:bodyPr/>
          <a:lstStyle/>
          <a:p>
            <a:fld id="{1CF2918C-36DA-4114-8C50-50281D0CF7DF}" type="slidenum">
              <a:rPr lang="pt-BR" smtClean="0"/>
              <a:pPr/>
              <a:t>34</a:t>
            </a:fld>
            <a:endParaRPr lang="pt-BR" dirty="0"/>
          </a:p>
        </p:txBody>
      </p:sp>
      <p:sp>
        <p:nvSpPr>
          <p:cNvPr id="8" name="CaixaDeTexto 7">
            <a:extLst>
              <a:ext uri="{FF2B5EF4-FFF2-40B4-BE49-F238E27FC236}">
                <a16:creationId xmlns:a16="http://schemas.microsoft.com/office/drawing/2014/main" id="{4E74BAED-BF44-6C29-EF4E-819914A8A88A}"/>
              </a:ext>
            </a:extLst>
          </p:cNvPr>
          <p:cNvSpPr txBox="1"/>
          <p:nvPr/>
        </p:nvSpPr>
        <p:spPr>
          <a:xfrm>
            <a:off x="235527" y="1106612"/>
            <a:ext cx="11751480" cy="5301388"/>
          </a:xfrm>
          <a:prstGeom prst="rect">
            <a:avLst/>
          </a:prstGeom>
          <a:noFill/>
        </p:spPr>
        <p:txBody>
          <a:bodyPr wrap="square">
            <a:spAutoFit/>
          </a:bodyPr>
          <a:lstStyle/>
          <a:p>
            <a:pPr>
              <a:lnSpc>
                <a:spcPts val="1425"/>
              </a:lnSpc>
            </a:pPr>
            <a:r>
              <a:rPr lang="pt-BR" sz="1400" b="1" dirty="0">
                <a:solidFill>
                  <a:srgbClr val="3B3B3B"/>
                </a:solidFill>
                <a:effectLst/>
              </a:rPr>
              <a:t>Normalização (</a:t>
            </a:r>
            <a:r>
              <a:rPr lang="pt-BR" sz="1400" b="1" dirty="0" err="1">
                <a:solidFill>
                  <a:srgbClr val="3B3B3B"/>
                </a:solidFill>
                <a:effectLst/>
              </a:rPr>
              <a:t>Scaling</a:t>
            </a:r>
            <a:r>
              <a:rPr lang="pt-BR" sz="1400" b="1" dirty="0">
                <a:solidFill>
                  <a:srgbClr val="3B3B3B"/>
                </a:solidFill>
                <a:effectLst/>
              </a:rPr>
              <a:t>)</a:t>
            </a:r>
          </a:p>
          <a:p>
            <a:pPr>
              <a:lnSpc>
                <a:spcPts val="1425"/>
              </a:lnSpc>
            </a:pPr>
            <a:endParaRPr lang="pt-BR" sz="1400" b="0" dirty="0">
              <a:solidFill>
                <a:srgbClr val="3B3B3B"/>
              </a:solidFill>
              <a:effectLst/>
            </a:endParaRPr>
          </a:p>
          <a:p>
            <a:pPr>
              <a:lnSpc>
                <a:spcPts val="1425"/>
              </a:lnSpc>
            </a:pPr>
            <a:r>
              <a:rPr lang="pt-BR" sz="1400" b="0" dirty="0">
                <a:solidFill>
                  <a:srgbClr val="3B3B3B"/>
                </a:solidFill>
                <a:effectLst/>
              </a:rPr>
              <a:t>O Modelo SVM </a:t>
            </a:r>
            <a:r>
              <a:rPr lang="pt-BR" sz="1400" b="0" dirty="0" err="1">
                <a:solidFill>
                  <a:srgbClr val="3B3B3B"/>
                </a:solidFill>
                <a:effectLst/>
              </a:rPr>
              <a:t>Classifier</a:t>
            </a:r>
            <a:r>
              <a:rPr lang="pt-BR" sz="1400" b="0" dirty="0">
                <a:solidFill>
                  <a:srgbClr val="3B3B3B"/>
                </a:solidFill>
                <a:effectLst/>
              </a:rPr>
              <a:t> é </a:t>
            </a:r>
            <a:r>
              <a:rPr lang="pt-BR" sz="1400" b="1" dirty="0">
                <a:solidFill>
                  <a:srgbClr val="3B3B3B"/>
                </a:solidFill>
                <a:effectLst/>
              </a:rPr>
              <a:t>sensível</a:t>
            </a:r>
            <a:r>
              <a:rPr lang="pt-BR" sz="1400" b="0" dirty="0">
                <a:solidFill>
                  <a:srgbClr val="3B3B3B"/>
                </a:solidFill>
                <a:effectLst/>
              </a:rPr>
              <a:t> à escala dos dados, por isso se faz necessária a normalização ou padronização das features numéricas para que estejam na mesma escala. Isso </a:t>
            </a:r>
            <a:r>
              <a:rPr lang="pt-BR" sz="1400" b="0" dirty="0" err="1">
                <a:solidFill>
                  <a:srgbClr val="3B3B3B"/>
                </a:solidFill>
                <a:effectLst/>
              </a:rPr>
              <a:t>acontence</a:t>
            </a:r>
            <a:r>
              <a:rPr lang="pt-BR" sz="1400" b="0" dirty="0">
                <a:solidFill>
                  <a:srgbClr val="3B3B3B"/>
                </a:solidFill>
                <a:effectLst/>
              </a:rPr>
              <a:t> pois o SVM busca encontrar o hiperplano ótimo que separa as classes, maximizando a margem entre elas.</a:t>
            </a:r>
          </a:p>
          <a:p>
            <a:pPr>
              <a:lnSpc>
                <a:spcPts val="1425"/>
              </a:lnSpc>
            </a:pPr>
            <a:endParaRPr lang="pt-BR" sz="1400" b="0" dirty="0">
              <a:solidFill>
                <a:srgbClr val="3B3B3B"/>
              </a:solidFill>
              <a:effectLst/>
            </a:endParaRPr>
          </a:p>
          <a:p>
            <a:pPr>
              <a:lnSpc>
                <a:spcPts val="1425"/>
              </a:lnSpc>
            </a:pPr>
            <a:r>
              <a:rPr lang="pt-BR" sz="1400" b="0" dirty="0">
                <a:solidFill>
                  <a:srgbClr val="3B3B3B"/>
                </a:solidFill>
                <a:effectLst/>
              </a:rPr>
              <a:t>Se as features tiverem escalas diferentes, aquelas com valores maiores podem dominar o cálculo das distâncias e influenciar indevidamente o modelo.</a:t>
            </a:r>
          </a:p>
          <a:p>
            <a:pPr>
              <a:lnSpc>
                <a:spcPts val="1425"/>
              </a:lnSpc>
            </a:pPr>
            <a:endParaRPr lang="pt-BR" sz="1400" b="0" dirty="0">
              <a:solidFill>
                <a:srgbClr val="3B3B3B"/>
              </a:solidFill>
              <a:effectLst/>
            </a:endParaRPr>
          </a:p>
          <a:p>
            <a:pPr>
              <a:lnSpc>
                <a:spcPts val="1425"/>
              </a:lnSpc>
            </a:pPr>
            <a:r>
              <a:rPr lang="pt-BR" sz="1400" b="0" dirty="0">
                <a:solidFill>
                  <a:srgbClr val="3B3B3B"/>
                </a:solidFill>
                <a:effectLst/>
              </a:rPr>
              <a:t>Algumas da Normalizações mais usadas e conhecidas é a Padronização e o </a:t>
            </a:r>
            <a:r>
              <a:rPr lang="pt-BR" sz="1400" b="0" dirty="0" err="1">
                <a:solidFill>
                  <a:srgbClr val="3B3B3B"/>
                </a:solidFill>
                <a:effectLst/>
              </a:rPr>
              <a:t>MinMax</a:t>
            </a:r>
            <a:r>
              <a:rPr lang="pt-BR" sz="1400" b="0" dirty="0">
                <a:solidFill>
                  <a:srgbClr val="3B3B3B"/>
                </a:solidFill>
                <a:effectLst/>
              </a:rPr>
              <a:t>.</a:t>
            </a:r>
          </a:p>
          <a:p>
            <a:pPr>
              <a:lnSpc>
                <a:spcPts val="1425"/>
              </a:lnSpc>
            </a:pPr>
            <a:endParaRPr lang="pt-BR" sz="1400" b="1" dirty="0">
              <a:solidFill>
                <a:srgbClr val="3B3B3B"/>
              </a:solidFill>
              <a:effectLst/>
            </a:endParaRPr>
          </a:p>
          <a:p>
            <a:pPr>
              <a:lnSpc>
                <a:spcPts val="1425"/>
              </a:lnSpc>
            </a:pPr>
            <a:r>
              <a:rPr lang="pt-BR" sz="1400" b="1" dirty="0">
                <a:solidFill>
                  <a:srgbClr val="3B3B3B"/>
                </a:solidFill>
                <a:effectLst/>
              </a:rPr>
              <a:t>Standard </a:t>
            </a:r>
            <a:r>
              <a:rPr lang="pt-BR" sz="1400" b="1" dirty="0" err="1">
                <a:solidFill>
                  <a:srgbClr val="3B3B3B"/>
                </a:solidFill>
                <a:effectLst/>
              </a:rPr>
              <a:t>Scaling</a:t>
            </a:r>
            <a:r>
              <a:rPr lang="pt-BR" sz="1400" b="1" dirty="0">
                <a:solidFill>
                  <a:srgbClr val="3B3B3B"/>
                </a:solidFill>
                <a:effectLst/>
              </a:rPr>
              <a:t>:</a:t>
            </a:r>
          </a:p>
          <a:p>
            <a:pPr>
              <a:lnSpc>
                <a:spcPts val="1425"/>
              </a:lnSpc>
            </a:pPr>
            <a:endParaRPr lang="pt-BR" sz="1400" b="1" dirty="0">
              <a:solidFill>
                <a:srgbClr val="3B3B3B"/>
              </a:solidFill>
              <a:effectLst/>
            </a:endParaRPr>
          </a:p>
          <a:p>
            <a:pPr>
              <a:lnSpc>
                <a:spcPts val="1425"/>
              </a:lnSpc>
            </a:pPr>
            <a:endParaRPr lang="pt-BR" sz="1400" b="1" dirty="0">
              <a:solidFill>
                <a:srgbClr val="3B3B3B"/>
              </a:solidFill>
              <a:effectLst/>
            </a:endParaRPr>
          </a:p>
          <a:p>
            <a:pPr>
              <a:lnSpc>
                <a:spcPts val="1425"/>
              </a:lnSpc>
            </a:pPr>
            <a:endParaRPr lang="pt-BR" sz="1400" b="1" dirty="0">
              <a:solidFill>
                <a:srgbClr val="3B3B3B"/>
              </a:solidFill>
              <a:effectLst/>
            </a:endParaRPr>
          </a:p>
          <a:p>
            <a:pPr marL="285750" indent="-285750">
              <a:lnSpc>
                <a:spcPts val="1425"/>
              </a:lnSpc>
              <a:buFont typeface="Arial" panose="020B0604020202020204" pitchFamily="34" charset="0"/>
              <a:buChar char="•"/>
            </a:pPr>
            <a:r>
              <a:rPr lang="pt-BR" sz="1400" b="1" dirty="0">
                <a:solidFill>
                  <a:srgbClr val="3B3B3B"/>
                </a:solidFill>
                <a:effectLst/>
              </a:rPr>
              <a:t>Transforma os dados para que tenham média 0 e desvio padrão 1. Isso é feito subtraindo a média e dividindo pelo desvio padrão para cada observação de determinada feature.</a:t>
            </a:r>
          </a:p>
          <a:p>
            <a:pPr marL="285750" indent="-285750">
              <a:lnSpc>
                <a:spcPts val="1425"/>
              </a:lnSpc>
              <a:buFont typeface="Arial" panose="020B0604020202020204" pitchFamily="34" charset="0"/>
              <a:buChar char="•"/>
            </a:pPr>
            <a:r>
              <a:rPr lang="pt-BR" sz="1400" b="1" dirty="0">
                <a:solidFill>
                  <a:srgbClr val="3B3B3B"/>
                </a:solidFill>
                <a:effectLst/>
              </a:rPr>
              <a:t>Útil quando a feature segue uma distribuição normal</a:t>
            </a:r>
          </a:p>
          <a:p>
            <a:pPr marL="285750" indent="-285750">
              <a:lnSpc>
                <a:spcPts val="1425"/>
              </a:lnSpc>
              <a:buFont typeface="Arial" panose="020B0604020202020204" pitchFamily="34" charset="0"/>
              <a:buChar char="•"/>
            </a:pPr>
            <a:r>
              <a:rPr lang="pt-BR" sz="1400" b="1" dirty="0">
                <a:solidFill>
                  <a:srgbClr val="3B3B3B"/>
                </a:solidFill>
                <a:effectLst/>
              </a:rPr>
              <a:t>Reduz o impacto de outlier mas ainda os considera</a:t>
            </a:r>
          </a:p>
          <a:p>
            <a:pPr marL="285750" indent="-285750">
              <a:lnSpc>
                <a:spcPts val="1425"/>
              </a:lnSpc>
              <a:buFont typeface="Arial" panose="020B0604020202020204" pitchFamily="34" charset="0"/>
              <a:buChar char="•"/>
            </a:pPr>
            <a:endParaRPr lang="pt-BR" sz="1400" b="1" dirty="0">
              <a:solidFill>
                <a:srgbClr val="3B3B3B"/>
              </a:solidFill>
            </a:endParaRPr>
          </a:p>
          <a:p>
            <a:pPr>
              <a:lnSpc>
                <a:spcPts val="1425"/>
              </a:lnSpc>
            </a:pPr>
            <a:r>
              <a:rPr lang="pt-BR" sz="1400" b="1" dirty="0" err="1">
                <a:solidFill>
                  <a:srgbClr val="3B3B3B"/>
                </a:solidFill>
              </a:rPr>
              <a:t>MinMax</a:t>
            </a:r>
            <a:r>
              <a:rPr lang="pt-BR" sz="1400" b="1" dirty="0">
                <a:solidFill>
                  <a:srgbClr val="3B3B3B"/>
                </a:solidFill>
              </a:rPr>
              <a:t>:</a:t>
            </a:r>
          </a:p>
          <a:p>
            <a:pPr>
              <a:lnSpc>
                <a:spcPts val="1425"/>
              </a:lnSpc>
            </a:pPr>
            <a:endParaRPr lang="pt-BR" sz="1400" b="1" dirty="0">
              <a:solidFill>
                <a:srgbClr val="3B3B3B"/>
              </a:solidFill>
              <a:effectLst/>
            </a:endParaRPr>
          </a:p>
          <a:p>
            <a:pPr>
              <a:lnSpc>
                <a:spcPts val="1425"/>
              </a:lnSpc>
            </a:pPr>
            <a:endParaRPr lang="pt-BR" sz="1400" b="1" dirty="0">
              <a:solidFill>
                <a:srgbClr val="3B3B3B"/>
              </a:solidFill>
            </a:endParaRPr>
          </a:p>
          <a:p>
            <a:pPr>
              <a:lnSpc>
                <a:spcPts val="1425"/>
              </a:lnSpc>
            </a:pPr>
            <a:endParaRPr lang="pt-BR" sz="1400" b="1" dirty="0">
              <a:solidFill>
                <a:srgbClr val="3B3B3B"/>
              </a:solidFill>
              <a:effectLst/>
            </a:endParaRPr>
          </a:p>
          <a:p>
            <a:pPr>
              <a:lnSpc>
                <a:spcPts val="1425"/>
              </a:lnSpc>
            </a:pPr>
            <a:endParaRPr lang="pt-BR" dirty="0"/>
          </a:p>
          <a:p>
            <a:pPr marL="285750" indent="-285750">
              <a:lnSpc>
                <a:spcPts val="1425"/>
              </a:lnSpc>
              <a:buFont typeface="Arial" panose="020B0604020202020204" pitchFamily="34" charset="0"/>
              <a:buChar char="•"/>
            </a:pPr>
            <a:r>
              <a:rPr lang="pt-BR" sz="1400" b="1" dirty="0">
                <a:solidFill>
                  <a:srgbClr val="3B3B3B"/>
                </a:solidFill>
                <a:effectLst/>
              </a:rPr>
              <a:t>Reescala os dados para que fiquem dentro de um intervalo específico, geralmente entre 0 e 1, utilizando os valores máximo e </a:t>
            </a:r>
            <a:r>
              <a:rPr lang="pt-BR" sz="1400" b="1" dirty="0" err="1">
                <a:solidFill>
                  <a:srgbClr val="3B3B3B"/>
                </a:solidFill>
                <a:effectLst/>
              </a:rPr>
              <a:t>minímos</a:t>
            </a:r>
            <a:r>
              <a:rPr lang="pt-BR" sz="1400" b="1" dirty="0">
                <a:solidFill>
                  <a:srgbClr val="3B3B3B"/>
                </a:solidFill>
                <a:effectLst/>
              </a:rPr>
              <a:t> de determinada feature.</a:t>
            </a:r>
          </a:p>
          <a:p>
            <a:pPr marL="285750" indent="-285750">
              <a:lnSpc>
                <a:spcPts val="1425"/>
              </a:lnSpc>
              <a:buFont typeface="Arial" panose="020B0604020202020204" pitchFamily="34" charset="0"/>
              <a:buChar char="•"/>
            </a:pPr>
            <a:r>
              <a:rPr lang="pt-BR" sz="1400" b="1" dirty="0">
                <a:solidFill>
                  <a:srgbClr val="3B3B3B"/>
                </a:solidFill>
                <a:effectLst/>
              </a:rPr>
              <a:t>Preserva a distribuição original dos dados</a:t>
            </a:r>
          </a:p>
          <a:p>
            <a:pPr marL="285750" indent="-285750">
              <a:lnSpc>
                <a:spcPts val="1425"/>
              </a:lnSpc>
              <a:buFont typeface="Arial" panose="020B0604020202020204" pitchFamily="34" charset="0"/>
              <a:buChar char="•"/>
            </a:pPr>
            <a:r>
              <a:rPr lang="pt-BR" sz="1400" b="1" dirty="0">
                <a:solidFill>
                  <a:srgbClr val="3B3B3B"/>
                </a:solidFill>
                <a:effectLst/>
              </a:rPr>
              <a:t>Pode ser fortemente afetado por outliers, pois utiliza valores máximo e mínimo</a:t>
            </a:r>
          </a:p>
          <a:p>
            <a:pPr>
              <a:lnSpc>
                <a:spcPts val="1425"/>
              </a:lnSpc>
            </a:pPr>
            <a:endParaRPr lang="pt-BR" sz="1400" b="1" dirty="0">
              <a:solidFill>
                <a:srgbClr val="3B3B3B"/>
              </a:solidFill>
              <a:effectLst/>
            </a:endParaRPr>
          </a:p>
        </p:txBody>
      </p:sp>
      <p:pic>
        <p:nvPicPr>
          <p:cNvPr id="6" name="Imagem 5">
            <a:extLst>
              <a:ext uri="{FF2B5EF4-FFF2-40B4-BE49-F238E27FC236}">
                <a16:creationId xmlns:a16="http://schemas.microsoft.com/office/drawing/2014/main" id="{1412592C-EA25-F95F-C67E-86E4AD018F1E}"/>
              </a:ext>
            </a:extLst>
          </p:cNvPr>
          <p:cNvPicPr>
            <a:picLocks noChangeAspect="1"/>
          </p:cNvPicPr>
          <p:nvPr/>
        </p:nvPicPr>
        <p:blipFill>
          <a:blip r:embed="rId3"/>
          <a:stretch>
            <a:fillRect/>
          </a:stretch>
        </p:blipFill>
        <p:spPr>
          <a:xfrm>
            <a:off x="2507620" y="2800262"/>
            <a:ext cx="1419423" cy="628738"/>
          </a:xfrm>
          <a:prstGeom prst="rect">
            <a:avLst/>
          </a:prstGeom>
        </p:spPr>
      </p:pic>
      <p:pic>
        <p:nvPicPr>
          <p:cNvPr id="10" name="Imagem 9">
            <a:extLst>
              <a:ext uri="{FF2B5EF4-FFF2-40B4-BE49-F238E27FC236}">
                <a16:creationId xmlns:a16="http://schemas.microsoft.com/office/drawing/2014/main" id="{FC258BBB-7724-E6BD-91F9-36C5182DC739}"/>
              </a:ext>
            </a:extLst>
          </p:cNvPr>
          <p:cNvPicPr>
            <a:picLocks noChangeAspect="1"/>
          </p:cNvPicPr>
          <p:nvPr/>
        </p:nvPicPr>
        <p:blipFill>
          <a:blip r:embed="rId4"/>
          <a:stretch>
            <a:fillRect/>
          </a:stretch>
        </p:blipFill>
        <p:spPr>
          <a:xfrm>
            <a:off x="2274224" y="4562639"/>
            <a:ext cx="1886213" cy="695422"/>
          </a:xfrm>
          <a:prstGeom prst="rect">
            <a:avLst/>
          </a:prstGeom>
        </p:spPr>
      </p:pic>
    </p:spTree>
    <p:extLst>
      <p:ext uri="{BB962C8B-B14F-4D97-AF65-F5344CB8AC3E}">
        <p14:creationId xmlns:p14="http://schemas.microsoft.com/office/powerpoint/2010/main" val="66173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331C9-D083-8054-B2BD-6DEEE6C617D1}"/>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3ECF549F-2E43-43DF-849D-8699EEE000DD}"/>
              </a:ext>
            </a:extLst>
          </p:cNvPr>
          <p:cNvSpPr>
            <a:spLocks noGrp="1"/>
          </p:cNvSpPr>
          <p:nvPr>
            <p:ph type="title"/>
          </p:nvPr>
        </p:nvSpPr>
        <p:spPr>
          <a:xfrm>
            <a:off x="235527" y="84875"/>
            <a:ext cx="11720946" cy="891020"/>
          </a:xfrm>
        </p:spPr>
        <p:txBody>
          <a:bodyPr>
            <a:normAutofit/>
          </a:bodyPr>
          <a:lstStyle/>
          <a:p>
            <a:r>
              <a:rPr lang="pt-BR" dirty="0"/>
              <a:t>Normalização/Padronização dos dados – </a:t>
            </a:r>
            <a:r>
              <a:rPr lang="pt-BR" dirty="0" err="1"/>
              <a:t>Scaling</a:t>
            </a:r>
            <a:r>
              <a:rPr lang="pt-BR" dirty="0"/>
              <a:t> </a:t>
            </a:r>
          </a:p>
        </p:txBody>
      </p:sp>
      <p:sp>
        <p:nvSpPr>
          <p:cNvPr id="2" name="Espaço Reservado para Rodapé 1">
            <a:extLst>
              <a:ext uri="{FF2B5EF4-FFF2-40B4-BE49-F238E27FC236}">
                <a16:creationId xmlns:a16="http://schemas.microsoft.com/office/drawing/2014/main" id="{7E60625E-EFA6-D144-B2EB-29C886A64342}"/>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ABE06118-E5C6-4213-F65F-1C4C629DAEDA}"/>
              </a:ext>
            </a:extLst>
          </p:cNvPr>
          <p:cNvSpPr>
            <a:spLocks noGrp="1"/>
          </p:cNvSpPr>
          <p:nvPr>
            <p:ph type="sldNum" sz="quarter" idx="12"/>
          </p:nvPr>
        </p:nvSpPr>
        <p:spPr/>
        <p:txBody>
          <a:bodyPr/>
          <a:lstStyle/>
          <a:p>
            <a:fld id="{1CF2918C-36DA-4114-8C50-50281D0CF7DF}" type="slidenum">
              <a:rPr lang="pt-BR" smtClean="0"/>
              <a:pPr/>
              <a:t>35</a:t>
            </a:fld>
            <a:endParaRPr lang="pt-BR" dirty="0"/>
          </a:p>
        </p:txBody>
      </p:sp>
      <p:sp>
        <p:nvSpPr>
          <p:cNvPr id="8" name="CaixaDeTexto 7">
            <a:extLst>
              <a:ext uri="{FF2B5EF4-FFF2-40B4-BE49-F238E27FC236}">
                <a16:creationId xmlns:a16="http://schemas.microsoft.com/office/drawing/2014/main" id="{57973746-8A42-F5CF-344F-64270DBA3BEF}"/>
              </a:ext>
            </a:extLst>
          </p:cNvPr>
          <p:cNvSpPr txBox="1"/>
          <p:nvPr/>
        </p:nvSpPr>
        <p:spPr>
          <a:xfrm>
            <a:off x="235527" y="1308897"/>
            <a:ext cx="9256623" cy="1356975"/>
          </a:xfrm>
          <a:prstGeom prst="rect">
            <a:avLst/>
          </a:prstGeom>
          <a:noFill/>
        </p:spPr>
        <p:txBody>
          <a:bodyPr wrap="square">
            <a:spAutoFit/>
          </a:bodyPr>
          <a:lstStyle/>
          <a:p>
            <a:pPr>
              <a:lnSpc>
                <a:spcPts val="1425"/>
              </a:lnSpc>
            </a:pPr>
            <a:r>
              <a:rPr lang="pt-BR" sz="1600" b="0" dirty="0" err="1">
                <a:solidFill>
                  <a:srgbClr val="AF00DB"/>
                </a:solidFill>
                <a:effectLst/>
                <a:latin typeface="Consolas" panose="020B0609020204030204" pitchFamily="49" charset="0"/>
              </a:rPr>
              <a:t>from</a:t>
            </a:r>
            <a:r>
              <a:rPr lang="pt-BR" sz="1600" b="0" dirty="0">
                <a:solidFill>
                  <a:srgbClr val="3B3B3B"/>
                </a:solidFill>
                <a:effectLst/>
                <a:latin typeface="Consolas" panose="020B0609020204030204" pitchFamily="49" charset="0"/>
              </a:rPr>
              <a:t> </a:t>
            </a:r>
            <a:r>
              <a:rPr lang="pt-BR" sz="1600" b="0" dirty="0" err="1">
                <a:solidFill>
                  <a:srgbClr val="267F99"/>
                </a:solidFill>
                <a:effectLst/>
                <a:latin typeface="Consolas" panose="020B0609020204030204" pitchFamily="49" charset="0"/>
              </a:rPr>
              <a:t>sklearn</a:t>
            </a:r>
            <a:r>
              <a:rPr lang="pt-BR" sz="1600" b="0" dirty="0" err="1">
                <a:solidFill>
                  <a:srgbClr val="3B3B3B"/>
                </a:solidFill>
                <a:effectLst/>
                <a:latin typeface="Consolas" panose="020B0609020204030204" pitchFamily="49" charset="0"/>
              </a:rPr>
              <a:t>.</a:t>
            </a:r>
            <a:r>
              <a:rPr lang="pt-BR" sz="1600" b="0" dirty="0" err="1">
                <a:solidFill>
                  <a:srgbClr val="267F99"/>
                </a:solidFill>
                <a:effectLst/>
                <a:latin typeface="Consolas" panose="020B0609020204030204" pitchFamily="49" charset="0"/>
              </a:rPr>
              <a:t>preprocessing</a:t>
            </a:r>
            <a:r>
              <a:rPr lang="pt-BR" sz="1600" b="0" dirty="0">
                <a:solidFill>
                  <a:srgbClr val="3B3B3B"/>
                </a:solidFill>
                <a:effectLst/>
                <a:latin typeface="Consolas" panose="020B0609020204030204" pitchFamily="49" charset="0"/>
              </a:rPr>
              <a:t> </a:t>
            </a:r>
            <a:r>
              <a:rPr lang="pt-BR" sz="1600" b="0" dirty="0" err="1">
                <a:solidFill>
                  <a:srgbClr val="AF00DB"/>
                </a:solidFill>
                <a:effectLst/>
                <a:latin typeface="Consolas" panose="020B0609020204030204" pitchFamily="49" charset="0"/>
              </a:rPr>
              <a:t>import</a:t>
            </a:r>
            <a:r>
              <a:rPr lang="pt-BR" sz="1600" b="0" dirty="0">
                <a:solidFill>
                  <a:srgbClr val="3B3B3B"/>
                </a:solidFill>
                <a:effectLst/>
                <a:latin typeface="Consolas" panose="020B0609020204030204" pitchFamily="49" charset="0"/>
              </a:rPr>
              <a:t> </a:t>
            </a:r>
            <a:r>
              <a:rPr lang="pt-BR" sz="1600" b="0" dirty="0" err="1">
                <a:solidFill>
                  <a:srgbClr val="267F99"/>
                </a:solidFill>
                <a:effectLst/>
                <a:latin typeface="Consolas" panose="020B0609020204030204" pitchFamily="49" charset="0"/>
              </a:rPr>
              <a:t>MinMaxScaler</a:t>
            </a:r>
            <a:r>
              <a:rPr lang="pt-BR" sz="1600" b="0" dirty="0">
                <a:solidFill>
                  <a:srgbClr val="3B3B3B"/>
                </a:solidFill>
                <a:effectLst/>
                <a:latin typeface="Consolas" panose="020B0609020204030204" pitchFamily="49" charset="0"/>
              </a:rPr>
              <a:t>, </a:t>
            </a:r>
            <a:r>
              <a:rPr lang="pt-BR" sz="1600" b="0" dirty="0" err="1">
                <a:solidFill>
                  <a:srgbClr val="267F99"/>
                </a:solidFill>
                <a:effectLst/>
                <a:latin typeface="Consolas" panose="020B0609020204030204" pitchFamily="49" charset="0"/>
              </a:rPr>
              <a:t>StandardScaler</a:t>
            </a:r>
            <a:endParaRPr lang="pt-BR" sz="1600" b="0" dirty="0">
              <a:solidFill>
                <a:srgbClr val="3B3B3B"/>
              </a:solidFill>
              <a:effectLst/>
              <a:latin typeface="Consolas" panose="020B0609020204030204" pitchFamily="49" charset="0"/>
            </a:endParaRPr>
          </a:p>
          <a:p>
            <a:pPr>
              <a:lnSpc>
                <a:spcPts val="1425"/>
              </a:lnSpc>
            </a:pPr>
            <a:br>
              <a:rPr lang="pt-BR" sz="1600" b="0" dirty="0">
                <a:solidFill>
                  <a:srgbClr val="3B3B3B"/>
                </a:solidFill>
                <a:effectLst/>
                <a:latin typeface="Consolas" panose="020B0609020204030204" pitchFamily="49" charset="0"/>
              </a:rPr>
            </a:br>
            <a:r>
              <a:rPr lang="pt-BR" sz="1600" b="0" dirty="0">
                <a:solidFill>
                  <a:srgbClr val="008000"/>
                </a:solidFill>
                <a:effectLst/>
                <a:latin typeface="Consolas" panose="020B0609020204030204" pitchFamily="49" charset="0"/>
              </a:rPr>
              <a:t># </a:t>
            </a:r>
            <a:r>
              <a:rPr lang="pt-BR" sz="1600" b="0" dirty="0" err="1">
                <a:solidFill>
                  <a:srgbClr val="008000"/>
                </a:solidFill>
                <a:effectLst/>
                <a:latin typeface="Consolas" panose="020B0609020204030204" pitchFamily="49" charset="0"/>
              </a:rPr>
              <a:t>Apply</a:t>
            </a:r>
            <a:r>
              <a:rPr lang="pt-BR" sz="1600" b="0" dirty="0">
                <a:solidFill>
                  <a:srgbClr val="008000"/>
                </a:solidFill>
                <a:effectLst/>
                <a:latin typeface="Consolas" panose="020B0609020204030204" pitchFamily="49" charset="0"/>
              </a:rPr>
              <a:t> </a:t>
            </a:r>
            <a:r>
              <a:rPr lang="pt-BR" sz="1600" b="0" dirty="0" err="1">
                <a:solidFill>
                  <a:srgbClr val="008000"/>
                </a:solidFill>
                <a:effectLst/>
                <a:latin typeface="Consolas" panose="020B0609020204030204" pitchFamily="49" charset="0"/>
              </a:rPr>
              <a:t>scaling</a:t>
            </a:r>
            <a:endParaRPr lang="pt-BR" sz="1600" b="0" dirty="0">
              <a:solidFill>
                <a:srgbClr val="3B3B3B"/>
              </a:solidFill>
              <a:effectLst/>
              <a:latin typeface="Consolas" panose="020B0609020204030204" pitchFamily="49" charset="0"/>
            </a:endParaRPr>
          </a:p>
          <a:p>
            <a:pPr>
              <a:lnSpc>
                <a:spcPts val="1425"/>
              </a:lnSpc>
            </a:pPr>
            <a:r>
              <a:rPr lang="pt-BR" sz="1600" b="0" dirty="0" err="1">
                <a:solidFill>
                  <a:srgbClr val="001080"/>
                </a:solidFill>
                <a:effectLst/>
                <a:latin typeface="Consolas" panose="020B0609020204030204" pitchFamily="49" charset="0"/>
              </a:rPr>
              <a:t>scaler</a:t>
            </a:r>
            <a:r>
              <a:rPr lang="pt-BR" sz="1600" b="0" dirty="0">
                <a:solidFill>
                  <a:srgbClr val="3B3B3B"/>
                </a:solidFill>
                <a:effectLst/>
                <a:latin typeface="Consolas" panose="020B0609020204030204" pitchFamily="49" charset="0"/>
              </a:rPr>
              <a:t> </a:t>
            </a:r>
            <a:r>
              <a:rPr lang="pt-BR" sz="1600" b="0" dirty="0">
                <a:solidFill>
                  <a:srgbClr val="000000"/>
                </a:solidFill>
                <a:effectLst/>
                <a:latin typeface="Consolas" panose="020B0609020204030204" pitchFamily="49" charset="0"/>
              </a:rPr>
              <a:t>=</a:t>
            </a:r>
            <a:r>
              <a:rPr lang="pt-BR" sz="1600" b="0" dirty="0">
                <a:solidFill>
                  <a:srgbClr val="3B3B3B"/>
                </a:solidFill>
                <a:effectLst/>
                <a:latin typeface="Consolas" panose="020B0609020204030204" pitchFamily="49" charset="0"/>
              </a:rPr>
              <a:t> </a:t>
            </a:r>
            <a:r>
              <a:rPr lang="pt-BR" sz="1600" b="0" dirty="0" err="1">
                <a:solidFill>
                  <a:srgbClr val="267F99"/>
                </a:solidFill>
                <a:effectLst/>
                <a:latin typeface="Consolas" panose="020B0609020204030204" pitchFamily="49" charset="0"/>
              </a:rPr>
              <a:t>MinMaxScaler</a:t>
            </a:r>
            <a:r>
              <a:rPr lang="pt-BR" sz="1600" b="0" dirty="0">
                <a:solidFill>
                  <a:srgbClr val="3B3B3B"/>
                </a:solidFill>
                <a:effectLst/>
                <a:latin typeface="Consolas" panose="020B0609020204030204" pitchFamily="49" charset="0"/>
              </a:rPr>
              <a:t>()</a:t>
            </a:r>
          </a:p>
          <a:p>
            <a:pPr>
              <a:lnSpc>
                <a:spcPts val="1425"/>
              </a:lnSpc>
            </a:pPr>
            <a:r>
              <a:rPr lang="pt-BR" sz="1600" b="0" dirty="0" err="1">
                <a:solidFill>
                  <a:srgbClr val="001080"/>
                </a:solidFill>
                <a:effectLst/>
                <a:latin typeface="Consolas" panose="020B0609020204030204" pitchFamily="49" charset="0"/>
              </a:rPr>
              <a:t>numeric_columns</a:t>
            </a:r>
            <a:r>
              <a:rPr lang="pt-BR" sz="1600" b="0" dirty="0">
                <a:solidFill>
                  <a:srgbClr val="3B3B3B"/>
                </a:solidFill>
                <a:effectLst/>
                <a:latin typeface="Consolas" panose="020B0609020204030204" pitchFamily="49" charset="0"/>
              </a:rPr>
              <a:t> </a:t>
            </a:r>
            <a:r>
              <a:rPr lang="pt-BR" sz="1600" b="0" dirty="0">
                <a:solidFill>
                  <a:srgbClr val="000000"/>
                </a:solidFill>
                <a:effectLst/>
                <a:latin typeface="Consolas" panose="020B0609020204030204" pitchFamily="49" charset="0"/>
              </a:rPr>
              <a:t>=</a:t>
            </a:r>
            <a:r>
              <a:rPr lang="pt-BR" sz="1600" b="0" dirty="0">
                <a:solidFill>
                  <a:srgbClr val="3B3B3B"/>
                </a:solidFill>
                <a:effectLst/>
                <a:latin typeface="Consolas" panose="020B0609020204030204" pitchFamily="49" charset="0"/>
              </a:rPr>
              <a:t> </a:t>
            </a:r>
            <a:r>
              <a:rPr lang="pt-BR" sz="1600" b="0" dirty="0" err="1">
                <a:solidFill>
                  <a:srgbClr val="001080"/>
                </a:solidFill>
                <a:effectLst/>
                <a:latin typeface="Consolas" panose="020B0609020204030204" pitchFamily="49" charset="0"/>
              </a:rPr>
              <a:t>X_train</a:t>
            </a:r>
            <a:r>
              <a:rPr lang="pt-BR" sz="1600" b="0" dirty="0" err="1">
                <a:solidFill>
                  <a:srgbClr val="3B3B3B"/>
                </a:solidFill>
                <a:effectLst/>
                <a:latin typeface="Consolas" panose="020B0609020204030204" pitchFamily="49" charset="0"/>
              </a:rPr>
              <a:t>.select_dtypes</a:t>
            </a:r>
            <a:r>
              <a:rPr lang="pt-BR" sz="1600" b="0" dirty="0">
                <a:solidFill>
                  <a:srgbClr val="3B3B3B"/>
                </a:solidFill>
                <a:effectLst/>
                <a:latin typeface="Consolas" panose="020B0609020204030204" pitchFamily="49" charset="0"/>
              </a:rPr>
              <a:t>(</a:t>
            </a:r>
            <a:r>
              <a:rPr lang="pt-BR" sz="1600" b="0" dirty="0">
                <a:solidFill>
                  <a:srgbClr val="001080"/>
                </a:solidFill>
                <a:effectLst/>
                <a:latin typeface="Consolas" panose="020B0609020204030204" pitchFamily="49" charset="0"/>
              </a:rPr>
              <a:t>include</a:t>
            </a:r>
            <a:r>
              <a:rPr lang="pt-BR" sz="1600" b="0" dirty="0">
                <a:solidFill>
                  <a:srgbClr val="000000"/>
                </a:solidFill>
                <a:effectLst/>
                <a:latin typeface="Consolas" panose="020B0609020204030204" pitchFamily="49" charset="0"/>
              </a:rPr>
              <a:t>=</a:t>
            </a:r>
            <a:r>
              <a:rPr lang="pt-BR" sz="1600" b="0" dirty="0">
                <a:solidFill>
                  <a:srgbClr val="3B3B3B"/>
                </a:solidFill>
                <a:effectLst/>
                <a:latin typeface="Consolas" panose="020B0609020204030204" pitchFamily="49" charset="0"/>
              </a:rPr>
              <a:t>[</a:t>
            </a:r>
            <a:r>
              <a:rPr lang="pt-BR" sz="1600" b="0" dirty="0">
                <a:solidFill>
                  <a:srgbClr val="A31515"/>
                </a:solidFill>
                <a:effectLst/>
                <a:latin typeface="Consolas" panose="020B0609020204030204" pitchFamily="49" charset="0"/>
              </a:rPr>
              <a:t>'</a:t>
            </a:r>
            <a:r>
              <a:rPr lang="pt-BR" sz="1600" b="0" dirty="0" err="1">
                <a:solidFill>
                  <a:srgbClr val="A31515"/>
                </a:solidFill>
                <a:effectLst/>
                <a:latin typeface="Consolas" panose="020B0609020204030204" pitchFamily="49" charset="0"/>
              </a:rPr>
              <a:t>number</a:t>
            </a:r>
            <a:r>
              <a:rPr lang="pt-BR" sz="1600" b="0" dirty="0">
                <a:solidFill>
                  <a:srgbClr val="A31515"/>
                </a:solidFill>
                <a:effectLst/>
                <a:latin typeface="Consolas" panose="020B0609020204030204" pitchFamily="49" charset="0"/>
              </a:rPr>
              <a:t>'</a:t>
            </a:r>
            <a:r>
              <a:rPr lang="pt-BR" sz="1600" b="0" dirty="0">
                <a:solidFill>
                  <a:srgbClr val="3B3B3B"/>
                </a:solidFill>
                <a:effectLst/>
                <a:latin typeface="Consolas" panose="020B0609020204030204" pitchFamily="49" charset="0"/>
              </a:rPr>
              <a:t>]).</a:t>
            </a:r>
            <a:r>
              <a:rPr lang="pt-BR" sz="1600" b="0" dirty="0" err="1">
                <a:solidFill>
                  <a:srgbClr val="3B3B3B"/>
                </a:solidFill>
                <a:effectLst/>
                <a:latin typeface="Consolas" panose="020B0609020204030204" pitchFamily="49" charset="0"/>
              </a:rPr>
              <a:t>columns</a:t>
            </a:r>
            <a:endParaRPr lang="pt-BR" sz="1600" b="0" dirty="0">
              <a:solidFill>
                <a:srgbClr val="3B3B3B"/>
              </a:solidFill>
              <a:effectLst/>
              <a:latin typeface="Consolas" panose="020B0609020204030204" pitchFamily="49" charset="0"/>
            </a:endParaRPr>
          </a:p>
          <a:p>
            <a:pPr>
              <a:lnSpc>
                <a:spcPts val="1425"/>
              </a:lnSpc>
            </a:pPr>
            <a:r>
              <a:rPr lang="pt-BR" sz="1600" b="0" dirty="0" err="1">
                <a:solidFill>
                  <a:srgbClr val="001080"/>
                </a:solidFill>
                <a:effectLst/>
                <a:latin typeface="Consolas" panose="020B0609020204030204" pitchFamily="49" charset="0"/>
              </a:rPr>
              <a:t>X_train</a:t>
            </a:r>
            <a:r>
              <a:rPr lang="pt-BR" sz="1600" b="0" dirty="0">
                <a:solidFill>
                  <a:srgbClr val="3B3B3B"/>
                </a:solidFill>
                <a:effectLst/>
                <a:latin typeface="Consolas" panose="020B0609020204030204" pitchFamily="49" charset="0"/>
              </a:rPr>
              <a:t>[</a:t>
            </a:r>
            <a:r>
              <a:rPr lang="pt-BR" sz="1600" b="0" dirty="0" err="1">
                <a:solidFill>
                  <a:srgbClr val="001080"/>
                </a:solidFill>
                <a:effectLst/>
                <a:latin typeface="Consolas" panose="020B0609020204030204" pitchFamily="49" charset="0"/>
              </a:rPr>
              <a:t>numeric_columns</a:t>
            </a:r>
            <a:r>
              <a:rPr lang="pt-BR" sz="1600" b="0" dirty="0">
                <a:solidFill>
                  <a:srgbClr val="3B3B3B"/>
                </a:solidFill>
                <a:effectLst/>
                <a:latin typeface="Consolas" panose="020B0609020204030204" pitchFamily="49" charset="0"/>
              </a:rPr>
              <a:t>] </a:t>
            </a:r>
            <a:r>
              <a:rPr lang="pt-BR" sz="1600" b="0" dirty="0">
                <a:solidFill>
                  <a:srgbClr val="000000"/>
                </a:solidFill>
                <a:effectLst/>
                <a:latin typeface="Consolas" panose="020B0609020204030204" pitchFamily="49" charset="0"/>
              </a:rPr>
              <a:t>=</a:t>
            </a:r>
            <a:r>
              <a:rPr lang="pt-BR" sz="1600" b="0" dirty="0">
                <a:solidFill>
                  <a:srgbClr val="3B3B3B"/>
                </a:solidFill>
                <a:effectLst/>
                <a:latin typeface="Consolas" panose="020B0609020204030204" pitchFamily="49" charset="0"/>
              </a:rPr>
              <a:t> </a:t>
            </a:r>
            <a:r>
              <a:rPr lang="pt-BR" sz="1600" b="0" dirty="0" err="1">
                <a:solidFill>
                  <a:srgbClr val="001080"/>
                </a:solidFill>
                <a:effectLst/>
                <a:latin typeface="Consolas" panose="020B0609020204030204" pitchFamily="49" charset="0"/>
              </a:rPr>
              <a:t>scaler</a:t>
            </a:r>
            <a:r>
              <a:rPr lang="pt-BR" sz="1600" b="0" dirty="0" err="1">
                <a:solidFill>
                  <a:srgbClr val="3B3B3B"/>
                </a:solidFill>
                <a:effectLst/>
                <a:latin typeface="Consolas" panose="020B0609020204030204" pitchFamily="49" charset="0"/>
              </a:rPr>
              <a:t>.</a:t>
            </a:r>
            <a:r>
              <a:rPr lang="pt-BR" sz="1600" b="0" dirty="0" err="1">
                <a:solidFill>
                  <a:srgbClr val="795E26"/>
                </a:solidFill>
                <a:effectLst/>
                <a:latin typeface="Consolas" panose="020B0609020204030204" pitchFamily="49" charset="0"/>
              </a:rPr>
              <a:t>fit_transform</a:t>
            </a:r>
            <a:r>
              <a:rPr lang="pt-BR" sz="1600" b="0" dirty="0">
                <a:solidFill>
                  <a:srgbClr val="3B3B3B"/>
                </a:solidFill>
                <a:effectLst/>
                <a:latin typeface="Consolas" panose="020B0609020204030204" pitchFamily="49" charset="0"/>
              </a:rPr>
              <a:t>(</a:t>
            </a:r>
            <a:r>
              <a:rPr lang="pt-BR" sz="1600" b="0" dirty="0" err="1">
                <a:solidFill>
                  <a:srgbClr val="001080"/>
                </a:solidFill>
                <a:effectLst/>
                <a:latin typeface="Consolas" panose="020B0609020204030204" pitchFamily="49" charset="0"/>
              </a:rPr>
              <a:t>X_train</a:t>
            </a:r>
            <a:r>
              <a:rPr lang="pt-BR" sz="1600" b="0" dirty="0">
                <a:solidFill>
                  <a:srgbClr val="3B3B3B"/>
                </a:solidFill>
                <a:effectLst/>
                <a:latin typeface="Consolas" panose="020B0609020204030204" pitchFamily="49" charset="0"/>
              </a:rPr>
              <a:t>[</a:t>
            </a:r>
            <a:r>
              <a:rPr lang="pt-BR" sz="1600" b="0" dirty="0" err="1">
                <a:solidFill>
                  <a:srgbClr val="001080"/>
                </a:solidFill>
                <a:effectLst/>
                <a:latin typeface="Consolas" panose="020B0609020204030204" pitchFamily="49" charset="0"/>
              </a:rPr>
              <a:t>numeric_columns</a:t>
            </a:r>
            <a:r>
              <a:rPr lang="pt-BR" sz="1600" b="0" dirty="0">
                <a:solidFill>
                  <a:srgbClr val="3B3B3B"/>
                </a:solidFill>
                <a:effectLst/>
                <a:latin typeface="Consolas" panose="020B0609020204030204" pitchFamily="49" charset="0"/>
              </a:rPr>
              <a:t>])</a:t>
            </a:r>
          </a:p>
          <a:p>
            <a:pPr>
              <a:lnSpc>
                <a:spcPts val="1425"/>
              </a:lnSpc>
            </a:pPr>
            <a:r>
              <a:rPr lang="pt-BR" sz="1600" b="0" dirty="0" err="1">
                <a:solidFill>
                  <a:srgbClr val="001080"/>
                </a:solidFill>
                <a:effectLst/>
                <a:latin typeface="Consolas" panose="020B0609020204030204" pitchFamily="49" charset="0"/>
              </a:rPr>
              <a:t>X_test</a:t>
            </a:r>
            <a:r>
              <a:rPr lang="pt-BR" sz="1600" b="0" dirty="0">
                <a:solidFill>
                  <a:srgbClr val="3B3B3B"/>
                </a:solidFill>
                <a:effectLst/>
                <a:latin typeface="Consolas" panose="020B0609020204030204" pitchFamily="49" charset="0"/>
              </a:rPr>
              <a:t>[</a:t>
            </a:r>
            <a:r>
              <a:rPr lang="pt-BR" sz="1600" b="0" dirty="0" err="1">
                <a:solidFill>
                  <a:srgbClr val="001080"/>
                </a:solidFill>
                <a:effectLst/>
                <a:latin typeface="Consolas" panose="020B0609020204030204" pitchFamily="49" charset="0"/>
              </a:rPr>
              <a:t>numeric_columns</a:t>
            </a:r>
            <a:r>
              <a:rPr lang="pt-BR" sz="1600" b="0" dirty="0">
                <a:solidFill>
                  <a:srgbClr val="3B3B3B"/>
                </a:solidFill>
                <a:effectLst/>
                <a:latin typeface="Consolas" panose="020B0609020204030204" pitchFamily="49" charset="0"/>
              </a:rPr>
              <a:t>] </a:t>
            </a:r>
            <a:r>
              <a:rPr lang="pt-BR" sz="1600" b="0" dirty="0">
                <a:solidFill>
                  <a:srgbClr val="000000"/>
                </a:solidFill>
                <a:effectLst/>
                <a:latin typeface="Consolas" panose="020B0609020204030204" pitchFamily="49" charset="0"/>
              </a:rPr>
              <a:t>=</a:t>
            </a:r>
            <a:r>
              <a:rPr lang="pt-BR" sz="1600" b="0" dirty="0">
                <a:solidFill>
                  <a:srgbClr val="3B3B3B"/>
                </a:solidFill>
                <a:effectLst/>
                <a:latin typeface="Consolas" panose="020B0609020204030204" pitchFamily="49" charset="0"/>
              </a:rPr>
              <a:t> </a:t>
            </a:r>
            <a:r>
              <a:rPr lang="pt-BR" sz="1600" b="0" dirty="0" err="1">
                <a:solidFill>
                  <a:srgbClr val="001080"/>
                </a:solidFill>
                <a:effectLst/>
                <a:latin typeface="Consolas" panose="020B0609020204030204" pitchFamily="49" charset="0"/>
              </a:rPr>
              <a:t>scaler</a:t>
            </a:r>
            <a:r>
              <a:rPr lang="pt-BR" sz="1600" b="0" dirty="0" err="1">
                <a:solidFill>
                  <a:srgbClr val="3B3B3B"/>
                </a:solidFill>
                <a:effectLst/>
                <a:latin typeface="Consolas" panose="020B0609020204030204" pitchFamily="49" charset="0"/>
              </a:rPr>
              <a:t>.</a:t>
            </a:r>
            <a:r>
              <a:rPr lang="pt-BR" sz="1600" b="0" dirty="0" err="1">
                <a:solidFill>
                  <a:srgbClr val="795E26"/>
                </a:solidFill>
                <a:effectLst/>
                <a:latin typeface="Consolas" panose="020B0609020204030204" pitchFamily="49" charset="0"/>
              </a:rPr>
              <a:t>transform</a:t>
            </a:r>
            <a:r>
              <a:rPr lang="pt-BR" sz="1600" b="0" dirty="0">
                <a:solidFill>
                  <a:srgbClr val="3B3B3B"/>
                </a:solidFill>
                <a:effectLst/>
                <a:latin typeface="Consolas" panose="020B0609020204030204" pitchFamily="49" charset="0"/>
              </a:rPr>
              <a:t>(</a:t>
            </a:r>
            <a:r>
              <a:rPr lang="pt-BR" sz="1600" b="0" dirty="0" err="1">
                <a:solidFill>
                  <a:srgbClr val="001080"/>
                </a:solidFill>
                <a:effectLst/>
                <a:latin typeface="Consolas" panose="020B0609020204030204" pitchFamily="49" charset="0"/>
              </a:rPr>
              <a:t>X_test</a:t>
            </a:r>
            <a:r>
              <a:rPr lang="pt-BR" sz="1600" b="0" dirty="0">
                <a:solidFill>
                  <a:srgbClr val="3B3B3B"/>
                </a:solidFill>
                <a:effectLst/>
                <a:latin typeface="Consolas" panose="020B0609020204030204" pitchFamily="49" charset="0"/>
              </a:rPr>
              <a:t>[</a:t>
            </a:r>
            <a:r>
              <a:rPr lang="pt-BR" sz="1600" b="0" dirty="0" err="1">
                <a:solidFill>
                  <a:srgbClr val="001080"/>
                </a:solidFill>
                <a:effectLst/>
                <a:latin typeface="Consolas" panose="020B0609020204030204" pitchFamily="49" charset="0"/>
              </a:rPr>
              <a:t>numeric_columns</a:t>
            </a:r>
            <a:r>
              <a:rPr lang="pt-BR" sz="1600" b="0" dirty="0">
                <a:solidFill>
                  <a:srgbClr val="3B3B3B"/>
                </a:solidFill>
                <a:effectLst/>
                <a:latin typeface="Consolas" panose="020B0609020204030204" pitchFamily="49" charset="0"/>
              </a:rPr>
              <a:t>])</a:t>
            </a:r>
          </a:p>
        </p:txBody>
      </p:sp>
      <p:sp>
        <p:nvSpPr>
          <p:cNvPr id="7" name="CaixaDeTexto 6">
            <a:extLst>
              <a:ext uri="{FF2B5EF4-FFF2-40B4-BE49-F238E27FC236}">
                <a16:creationId xmlns:a16="http://schemas.microsoft.com/office/drawing/2014/main" id="{E572F58E-CE67-7A5D-6105-08A629EA0F78}"/>
              </a:ext>
            </a:extLst>
          </p:cNvPr>
          <p:cNvSpPr txBox="1"/>
          <p:nvPr/>
        </p:nvSpPr>
        <p:spPr>
          <a:xfrm>
            <a:off x="276362" y="3986759"/>
            <a:ext cx="10205948" cy="1363578"/>
          </a:xfrm>
          <a:prstGeom prst="rect">
            <a:avLst/>
          </a:prstGeom>
          <a:noFill/>
        </p:spPr>
        <p:txBody>
          <a:bodyPr wrap="square">
            <a:spAutoFit/>
          </a:bodyPr>
          <a:lstStyle/>
          <a:p>
            <a:pPr>
              <a:lnSpc>
                <a:spcPts val="1425"/>
              </a:lnSpc>
            </a:pPr>
            <a:r>
              <a:rPr lang="pt-BR" b="0" dirty="0" err="1">
                <a:solidFill>
                  <a:srgbClr val="AF00DB"/>
                </a:solidFill>
                <a:effectLst/>
                <a:latin typeface="Consolas" panose="020B0609020204030204" pitchFamily="49" charset="0"/>
              </a:rPr>
              <a:t>from</a:t>
            </a:r>
            <a:r>
              <a:rPr lang="pt-BR" b="0" dirty="0">
                <a:solidFill>
                  <a:srgbClr val="3B3B3B"/>
                </a:solidFill>
                <a:effectLst/>
                <a:latin typeface="Consolas" panose="020B0609020204030204" pitchFamily="49" charset="0"/>
              </a:rPr>
              <a:t> </a:t>
            </a:r>
            <a:r>
              <a:rPr lang="pt-BR" b="0" dirty="0" err="1">
                <a:solidFill>
                  <a:srgbClr val="267F99"/>
                </a:solidFill>
                <a:effectLst/>
                <a:latin typeface="Consolas" panose="020B0609020204030204" pitchFamily="49" charset="0"/>
              </a:rPr>
              <a:t>sklearn</a:t>
            </a:r>
            <a:r>
              <a:rPr lang="pt-BR" b="0" dirty="0" err="1">
                <a:solidFill>
                  <a:srgbClr val="3B3B3B"/>
                </a:solidFill>
                <a:effectLst/>
                <a:latin typeface="Consolas" panose="020B0609020204030204" pitchFamily="49" charset="0"/>
              </a:rPr>
              <a:t>.</a:t>
            </a:r>
            <a:r>
              <a:rPr lang="pt-BR" b="0" dirty="0" err="1">
                <a:solidFill>
                  <a:srgbClr val="267F99"/>
                </a:solidFill>
                <a:effectLst/>
                <a:latin typeface="Consolas" panose="020B0609020204030204" pitchFamily="49" charset="0"/>
              </a:rPr>
              <a:t>preprocessing</a:t>
            </a:r>
            <a:r>
              <a:rPr lang="pt-BR" b="0" dirty="0">
                <a:solidFill>
                  <a:srgbClr val="3B3B3B"/>
                </a:solidFill>
                <a:effectLst/>
                <a:latin typeface="Consolas" panose="020B0609020204030204" pitchFamily="49" charset="0"/>
              </a:rPr>
              <a:t> </a:t>
            </a:r>
            <a:r>
              <a:rPr lang="pt-BR" b="0" dirty="0" err="1">
                <a:solidFill>
                  <a:srgbClr val="AF00DB"/>
                </a:solidFill>
                <a:effectLst/>
                <a:latin typeface="Consolas" panose="020B0609020204030204" pitchFamily="49" charset="0"/>
              </a:rPr>
              <a:t>import</a:t>
            </a:r>
            <a:r>
              <a:rPr lang="pt-BR" b="0" dirty="0">
                <a:solidFill>
                  <a:srgbClr val="3B3B3B"/>
                </a:solidFill>
                <a:effectLst/>
                <a:latin typeface="Consolas" panose="020B0609020204030204" pitchFamily="49" charset="0"/>
              </a:rPr>
              <a:t> </a:t>
            </a:r>
            <a:r>
              <a:rPr lang="pt-BR" b="0" dirty="0" err="1">
                <a:solidFill>
                  <a:srgbClr val="267F99"/>
                </a:solidFill>
                <a:effectLst/>
                <a:latin typeface="Consolas" panose="020B0609020204030204" pitchFamily="49" charset="0"/>
              </a:rPr>
              <a:t>MinMaxScaler</a:t>
            </a:r>
            <a:r>
              <a:rPr lang="pt-BR" b="0" dirty="0">
                <a:solidFill>
                  <a:srgbClr val="3B3B3B"/>
                </a:solidFill>
                <a:effectLst/>
                <a:latin typeface="Consolas" panose="020B0609020204030204" pitchFamily="49" charset="0"/>
              </a:rPr>
              <a:t>, </a:t>
            </a:r>
            <a:r>
              <a:rPr lang="pt-BR" b="0" dirty="0" err="1">
                <a:solidFill>
                  <a:srgbClr val="267F99"/>
                </a:solidFill>
                <a:effectLst/>
                <a:latin typeface="Consolas" panose="020B0609020204030204" pitchFamily="49" charset="0"/>
              </a:rPr>
              <a:t>StandardScaler</a:t>
            </a:r>
            <a:endParaRPr lang="pt-BR" b="0" dirty="0">
              <a:solidFill>
                <a:srgbClr val="3B3B3B"/>
              </a:solidFill>
              <a:effectLst/>
              <a:latin typeface="Consolas" panose="020B0609020204030204" pitchFamily="49" charset="0"/>
            </a:endParaRPr>
          </a:p>
          <a:p>
            <a:pPr>
              <a:lnSpc>
                <a:spcPts val="1425"/>
              </a:lnSpc>
            </a:pPr>
            <a:br>
              <a:rPr lang="pt-BR" b="0" dirty="0">
                <a:solidFill>
                  <a:srgbClr val="3B3B3B"/>
                </a:solidFill>
                <a:effectLst/>
                <a:latin typeface="Consolas" panose="020B0609020204030204" pitchFamily="49" charset="0"/>
              </a:rPr>
            </a:br>
            <a:r>
              <a:rPr lang="pt-BR" b="0" dirty="0">
                <a:solidFill>
                  <a:srgbClr val="008000"/>
                </a:solidFill>
                <a:effectLst/>
                <a:latin typeface="Consolas" panose="020B0609020204030204" pitchFamily="49" charset="0"/>
              </a:rPr>
              <a:t># </a:t>
            </a:r>
            <a:r>
              <a:rPr lang="pt-BR" b="0" dirty="0" err="1">
                <a:solidFill>
                  <a:srgbClr val="008000"/>
                </a:solidFill>
                <a:effectLst/>
                <a:latin typeface="Consolas" panose="020B0609020204030204" pitchFamily="49" charset="0"/>
              </a:rPr>
              <a:t>Apply</a:t>
            </a:r>
            <a:r>
              <a:rPr lang="pt-BR" b="0" dirty="0">
                <a:solidFill>
                  <a:srgbClr val="008000"/>
                </a:solidFill>
                <a:effectLst/>
                <a:latin typeface="Consolas" panose="020B0609020204030204" pitchFamily="49" charset="0"/>
              </a:rPr>
              <a:t> </a:t>
            </a:r>
            <a:r>
              <a:rPr lang="pt-BR" b="0" dirty="0" err="1">
                <a:solidFill>
                  <a:srgbClr val="008000"/>
                </a:solidFill>
                <a:effectLst/>
                <a:latin typeface="Consolas" panose="020B0609020204030204" pitchFamily="49" charset="0"/>
              </a:rPr>
              <a:t>scaling</a:t>
            </a:r>
            <a:endParaRPr lang="pt-BR" b="0" dirty="0">
              <a:solidFill>
                <a:srgbClr val="3B3B3B"/>
              </a:solidFill>
              <a:effectLst/>
              <a:latin typeface="Consolas" panose="020B0609020204030204" pitchFamily="49" charset="0"/>
            </a:endParaRPr>
          </a:p>
          <a:p>
            <a:pPr>
              <a:lnSpc>
                <a:spcPts val="1425"/>
              </a:lnSpc>
            </a:pPr>
            <a:r>
              <a:rPr lang="pt-BR" b="0" dirty="0" err="1">
                <a:solidFill>
                  <a:srgbClr val="001080"/>
                </a:solidFill>
                <a:effectLst/>
                <a:latin typeface="Consolas" panose="020B0609020204030204" pitchFamily="49" charset="0"/>
              </a:rPr>
              <a:t>scaler</a:t>
            </a:r>
            <a:r>
              <a:rPr lang="pt-BR" b="0" dirty="0">
                <a:solidFill>
                  <a:srgbClr val="3B3B3B"/>
                </a:solidFill>
                <a:effectLst/>
                <a:latin typeface="Consolas" panose="020B0609020204030204" pitchFamily="49" charset="0"/>
              </a:rPr>
              <a:t> </a:t>
            </a:r>
            <a:r>
              <a:rPr lang="pt-BR" b="0" dirty="0">
                <a:solidFill>
                  <a:srgbClr val="000000"/>
                </a:solidFill>
                <a:effectLst/>
                <a:latin typeface="Consolas" panose="020B0609020204030204" pitchFamily="49" charset="0"/>
              </a:rPr>
              <a:t>=</a:t>
            </a:r>
            <a:r>
              <a:rPr lang="pt-BR" b="0" dirty="0">
                <a:solidFill>
                  <a:srgbClr val="3B3B3B"/>
                </a:solidFill>
                <a:effectLst/>
                <a:latin typeface="Consolas" panose="020B0609020204030204" pitchFamily="49" charset="0"/>
              </a:rPr>
              <a:t> </a:t>
            </a:r>
            <a:r>
              <a:rPr lang="pt-BR" b="0" dirty="0" err="1">
                <a:solidFill>
                  <a:srgbClr val="267F99"/>
                </a:solidFill>
                <a:effectLst/>
                <a:latin typeface="Consolas" panose="020B0609020204030204" pitchFamily="49" charset="0"/>
              </a:rPr>
              <a:t>StandardScaler</a:t>
            </a:r>
            <a:r>
              <a:rPr lang="pt-BR" b="0" dirty="0">
                <a:solidFill>
                  <a:srgbClr val="3B3B3B"/>
                </a:solidFill>
                <a:effectLst/>
                <a:latin typeface="Consolas" panose="020B0609020204030204" pitchFamily="49" charset="0"/>
              </a:rPr>
              <a:t>()</a:t>
            </a:r>
          </a:p>
          <a:p>
            <a:pPr>
              <a:lnSpc>
                <a:spcPts val="1425"/>
              </a:lnSpc>
            </a:pPr>
            <a:r>
              <a:rPr lang="pt-BR" b="0" dirty="0" err="1">
                <a:solidFill>
                  <a:srgbClr val="001080"/>
                </a:solidFill>
                <a:effectLst/>
                <a:latin typeface="Consolas" panose="020B0609020204030204" pitchFamily="49" charset="0"/>
              </a:rPr>
              <a:t>numeric_columns</a:t>
            </a:r>
            <a:r>
              <a:rPr lang="pt-BR" b="0" dirty="0">
                <a:solidFill>
                  <a:srgbClr val="3B3B3B"/>
                </a:solidFill>
                <a:effectLst/>
                <a:latin typeface="Consolas" panose="020B0609020204030204" pitchFamily="49" charset="0"/>
              </a:rPr>
              <a:t> </a:t>
            </a:r>
            <a:r>
              <a:rPr lang="pt-BR" b="0" dirty="0">
                <a:solidFill>
                  <a:srgbClr val="000000"/>
                </a:solidFill>
                <a:effectLst/>
                <a:latin typeface="Consolas" panose="020B0609020204030204" pitchFamily="49" charset="0"/>
              </a:rPr>
              <a:t>=</a:t>
            </a:r>
            <a:r>
              <a:rPr lang="pt-BR" b="0" dirty="0">
                <a:solidFill>
                  <a:srgbClr val="3B3B3B"/>
                </a:solidFill>
                <a:effectLst/>
                <a:latin typeface="Consolas" panose="020B0609020204030204" pitchFamily="49" charset="0"/>
              </a:rPr>
              <a:t> </a:t>
            </a:r>
            <a:r>
              <a:rPr lang="pt-BR" b="0" dirty="0" err="1">
                <a:solidFill>
                  <a:srgbClr val="001080"/>
                </a:solidFill>
                <a:effectLst/>
                <a:latin typeface="Consolas" panose="020B0609020204030204" pitchFamily="49" charset="0"/>
              </a:rPr>
              <a:t>X_train</a:t>
            </a:r>
            <a:r>
              <a:rPr lang="pt-BR" b="0" dirty="0" err="1">
                <a:solidFill>
                  <a:srgbClr val="3B3B3B"/>
                </a:solidFill>
                <a:effectLst/>
                <a:latin typeface="Consolas" panose="020B0609020204030204" pitchFamily="49" charset="0"/>
              </a:rPr>
              <a:t>.select_dtypes</a:t>
            </a:r>
            <a:r>
              <a:rPr lang="pt-BR" b="0" dirty="0">
                <a:solidFill>
                  <a:srgbClr val="3B3B3B"/>
                </a:solidFill>
                <a:effectLst/>
                <a:latin typeface="Consolas" panose="020B0609020204030204" pitchFamily="49" charset="0"/>
              </a:rPr>
              <a:t>(</a:t>
            </a:r>
            <a:r>
              <a:rPr lang="pt-BR" b="0" dirty="0">
                <a:solidFill>
                  <a:srgbClr val="001080"/>
                </a:solidFill>
                <a:effectLst/>
                <a:latin typeface="Consolas" panose="020B0609020204030204" pitchFamily="49" charset="0"/>
              </a:rPr>
              <a:t>include</a:t>
            </a:r>
            <a:r>
              <a:rPr lang="pt-BR" b="0" dirty="0">
                <a:solidFill>
                  <a:srgbClr val="000000"/>
                </a:solidFill>
                <a:effectLst/>
                <a:latin typeface="Consolas" panose="020B0609020204030204" pitchFamily="49" charset="0"/>
              </a:rPr>
              <a:t>=</a:t>
            </a:r>
            <a:r>
              <a:rPr lang="pt-BR" b="0" dirty="0">
                <a:solidFill>
                  <a:srgbClr val="3B3B3B"/>
                </a:solidFill>
                <a:effectLst/>
                <a:latin typeface="Consolas" panose="020B0609020204030204" pitchFamily="49" charset="0"/>
              </a:rPr>
              <a:t>[</a:t>
            </a:r>
            <a:r>
              <a:rPr lang="pt-BR" b="0" dirty="0">
                <a:solidFill>
                  <a:srgbClr val="A31515"/>
                </a:solidFill>
                <a:effectLst/>
                <a:latin typeface="Consolas" panose="020B0609020204030204" pitchFamily="49" charset="0"/>
              </a:rPr>
              <a:t>'</a:t>
            </a:r>
            <a:r>
              <a:rPr lang="pt-BR" b="0" dirty="0" err="1">
                <a:solidFill>
                  <a:srgbClr val="A31515"/>
                </a:solidFill>
                <a:effectLst/>
                <a:latin typeface="Consolas" panose="020B0609020204030204" pitchFamily="49" charset="0"/>
              </a:rPr>
              <a:t>number</a:t>
            </a:r>
            <a:r>
              <a:rPr lang="pt-BR" b="0" dirty="0">
                <a:solidFill>
                  <a:srgbClr val="A31515"/>
                </a:solidFill>
                <a:effectLst/>
                <a:latin typeface="Consolas" panose="020B0609020204030204" pitchFamily="49" charset="0"/>
              </a:rPr>
              <a:t>'</a:t>
            </a:r>
            <a:r>
              <a:rPr lang="pt-BR" b="0" dirty="0">
                <a:solidFill>
                  <a:srgbClr val="3B3B3B"/>
                </a:solidFill>
                <a:effectLst/>
                <a:latin typeface="Consolas" panose="020B0609020204030204" pitchFamily="49" charset="0"/>
              </a:rPr>
              <a:t>]).</a:t>
            </a:r>
            <a:r>
              <a:rPr lang="pt-BR" b="0" dirty="0" err="1">
                <a:solidFill>
                  <a:srgbClr val="3B3B3B"/>
                </a:solidFill>
                <a:effectLst/>
                <a:latin typeface="Consolas" panose="020B0609020204030204" pitchFamily="49" charset="0"/>
              </a:rPr>
              <a:t>columns</a:t>
            </a:r>
            <a:endParaRPr lang="pt-BR" b="0" dirty="0">
              <a:solidFill>
                <a:srgbClr val="3B3B3B"/>
              </a:solidFill>
              <a:effectLst/>
              <a:latin typeface="Consolas" panose="020B0609020204030204" pitchFamily="49" charset="0"/>
            </a:endParaRPr>
          </a:p>
          <a:p>
            <a:pPr>
              <a:lnSpc>
                <a:spcPts val="1425"/>
              </a:lnSpc>
            </a:pPr>
            <a:r>
              <a:rPr lang="pt-BR" b="0" dirty="0" err="1">
                <a:solidFill>
                  <a:srgbClr val="001080"/>
                </a:solidFill>
                <a:effectLst/>
                <a:latin typeface="Consolas" panose="020B0609020204030204" pitchFamily="49" charset="0"/>
              </a:rPr>
              <a:t>X_train</a:t>
            </a:r>
            <a:r>
              <a:rPr lang="pt-BR" b="0" dirty="0">
                <a:solidFill>
                  <a:srgbClr val="3B3B3B"/>
                </a:solidFill>
                <a:effectLst/>
                <a:latin typeface="Consolas" panose="020B0609020204030204" pitchFamily="49" charset="0"/>
              </a:rPr>
              <a:t>[</a:t>
            </a:r>
            <a:r>
              <a:rPr lang="pt-BR" b="0" dirty="0" err="1">
                <a:solidFill>
                  <a:srgbClr val="001080"/>
                </a:solidFill>
                <a:effectLst/>
                <a:latin typeface="Consolas" panose="020B0609020204030204" pitchFamily="49" charset="0"/>
              </a:rPr>
              <a:t>numeric_columns</a:t>
            </a:r>
            <a:r>
              <a:rPr lang="pt-BR" b="0" dirty="0">
                <a:solidFill>
                  <a:srgbClr val="3B3B3B"/>
                </a:solidFill>
                <a:effectLst/>
                <a:latin typeface="Consolas" panose="020B0609020204030204" pitchFamily="49" charset="0"/>
              </a:rPr>
              <a:t>] </a:t>
            </a:r>
            <a:r>
              <a:rPr lang="pt-BR" b="0" dirty="0">
                <a:solidFill>
                  <a:srgbClr val="000000"/>
                </a:solidFill>
                <a:effectLst/>
                <a:latin typeface="Consolas" panose="020B0609020204030204" pitchFamily="49" charset="0"/>
              </a:rPr>
              <a:t>=</a:t>
            </a:r>
            <a:r>
              <a:rPr lang="pt-BR" b="0" dirty="0">
                <a:solidFill>
                  <a:srgbClr val="3B3B3B"/>
                </a:solidFill>
                <a:effectLst/>
                <a:latin typeface="Consolas" panose="020B0609020204030204" pitchFamily="49" charset="0"/>
              </a:rPr>
              <a:t> </a:t>
            </a:r>
            <a:r>
              <a:rPr lang="pt-BR" b="0" dirty="0" err="1">
                <a:solidFill>
                  <a:srgbClr val="001080"/>
                </a:solidFill>
                <a:effectLst/>
                <a:latin typeface="Consolas" panose="020B0609020204030204" pitchFamily="49" charset="0"/>
              </a:rPr>
              <a:t>scaler</a:t>
            </a:r>
            <a:r>
              <a:rPr lang="pt-BR" b="0" dirty="0" err="1">
                <a:solidFill>
                  <a:srgbClr val="3B3B3B"/>
                </a:solidFill>
                <a:effectLst/>
                <a:latin typeface="Consolas" panose="020B0609020204030204" pitchFamily="49" charset="0"/>
              </a:rPr>
              <a:t>.</a:t>
            </a:r>
            <a:r>
              <a:rPr lang="pt-BR" b="0" dirty="0" err="1">
                <a:solidFill>
                  <a:srgbClr val="795E26"/>
                </a:solidFill>
                <a:effectLst/>
                <a:latin typeface="Consolas" panose="020B0609020204030204" pitchFamily="49" charset="0"/>
              </a:rPr>
              <a:t>fit_transform</a:t>
            </a:r>
            <a:r>
              <a:rPr lang="pt-BR" b="0" dirty="0">
                <a:solidFill>
                  <a:srgbClr val="3B3B3B"/>
                </a:solidFill>
                <a:effectLst/>
                <a:latin typeface="Consolas" panose="020B0609020204030204" pitchFamily="49" charset="0"/>
              </a:rPr>
              <a:t>(</a:t>
            </a:r>
            <a:r>
              <a:rPr lang="pt-BR" b="0" dirty="0" err="1">
                <a:solidFill>
                  <a:srgbClr val="001080"/>
                </a:solidFill>
                <a:effectLst/>
                <a:latin typeface="Consolas" panose="020B0609020204030204" pitchFamily="49" charset="0"/>
              </a:rPr>
              <a:t>X_train</a:t>
            </a:r>
            <a:r>
              <a:rPr lang="pt-BR" b="0" dirty="0">
                <a:solidFill>
                  <a:srgbClr val="3B3B3B"/>
                </a:solidFill>
                <a:effectLst/>
                <a:latin typeface="Consolas" panose="020B0609020204030204" pitchFamily="49" charset="0"/>
              </a:rPr>
              <a:t>[</a:t>
            </a:r>
            <a:r>
              <a:rPr lang="pt-BR" b="0" dirty="0" err="1">
                <a:solidFill>
                  <a:srgbClr val="001080"/>
                </a:solidFill>
                <a:effectLst/>
                <a:latin typeface="Consolas" panose="020B0609020204030204" pitchFamily="49" charset="0"/>
              </a:rPr>
              <a:t>numeric_columns</a:t>
            </a:r>
            <a:r>
              <a:rPr lang="pt-BR" b="0" dirty="0">
                <a:solidFill>
                  <a:srgbClr val="3B3B3B"/>
                </a:solidFill>
                <a:effectLst/>
                <a:latin typeface="Consolas" panose="020B0609020204030204" pitchFamily="49" charset="0"/>
              </a:rPr>
              <a:t>])</a:t>
            </a:r>
          </a:p>
          <a:p>
            <a:pPr>
              <a:lnSpc>
                <a:spcPts val="1425"/>
              </a:lnSpc>
            </a:pPr>
            <a:r>
              <a:rPr lang="pt-BR" b="0" dirty="0" err="1">
                <a:solidFill>
                  <a:srgbClr val="001080"/>
                </a:solidFill>
                <a:effectLst/>
                <a:latin typeface="Consolas" panose="020B0609020204030204" pitchFamily="49" charset="0"/>
              </a:rPr>
              <a:t>X_test</a:t>
            </a:r>
            <a:r>
              <a:rPr lang="pt-BR" b="0" dirty="0">
                <a:solidFill>
                  <a:srgbClr val="3B3B3B"/>
                </a:solidFill>
                <a:effectLst/>
                <a:latin typeface="Consolas" panose="020B0609020204030204" pitchFamily="49" charset="0"/>
              </a:rPr>
              <a:t>[</a:t>
            </a:r>
            <a:r>
              <a:rPr lang="pt-BR" b="0" dirty="0" err="1">
                <a:solidFill>
                  <a:srgbClr val="001080"/>
                </a:solidFill>
                <a:effectLst/>
                <a:latin typeface="Consolas" panose="020B0609020204030204" pitchFamily="49" charset="0"/>
              </a:rPr>
              <a:t>numeric_columns</a:t>
            </a:r>
            <a:r>
              <a:rPr lang="pt-BR" b="0" dirty="0">
                <a:solidFill>
                  <a:srgbClr val="3B3B3B"/>
                </a:solidFill>
                <a:effectLst/>
                <a:latin typeface="Consolas" panose="020B0609020204030204" pitchFamily="49" charset="0"/>
              </a:rPr>
              <a:t>] </a:t>
            </a:r>
            <a:r>
              <a:rPr lang="pt-BR" b="0" dirty="0">
                <a:solidFill>
                  <a:srgbClr val="000000"/>
                </a:solidFill>
                <a:effectLst/>
                <a:latin typeface="Consolas" panose="020B0609020204030204" pitchFamily="49" charset="0"/>
              </a:rPr>
              <a:t>=</a:t>
            </a:r>
            <a:r>
              <a:rPr lang="pt-BR" b="0" dirty="0">
                <a:solidFill>
                  <a:srgbClr val="3B3B3B"/>
                </a:solidFill>
                <a:effectLst/>
                <a:latin typeface="Consolas" panose="020B0609020204030204" pitchFamily="49" charset="0"/>
              </a:rPr>
              <a:t> </a:t>
            </a:r>
            <a:r>
              <a:rPr lang="pt-BR" b="0" dirty="0" err="1">
                <a:solidFill>
                  <a:srgbClr val="001080"/>
                </a:solidFill>
                <a:effectLst/>
                <a:latin typeface="Consolas" panose="020B0609020204030204" pitchFamily="49" charset="0"/>
              </a:rPr>
              <a:t>scaler</a:t>
            </a:r>
            <a:r>
              <a:rPr lang="pt-BR" b="0" dirty="0" err="1">
                <a:solidFill>
                  <a:srgbClr val="3B3B3B"/>
                </a:solidFill>
                <a:effectLst/>
                <a:latin typeface="Consolas" panose="020B0609020204030204" pitchFamily="49" charset="0"/>
              </a:rPr>
              <a:t>.</a:t>
            </a:r>
            <a:r>
              <a:rPr lang="pt-BR" b="0" dirty="0" err="1">
                <a:solidFill>
                  <a:srgbClr val="795E26"/>
                </a:solidFill>
                <a:effectLst/>
                <a:latin typeface="Consolas" panose="020B0609020204030204" pitchFamily="49" charset="0"/>
              </a:rPr>
              <a:t>transform</a:t>
            </a:r>
            <a:r>
              <a:rPr lang="pt-BR" b="0" dirty="0">
                <a:solidFill>
                  <a:srgbClr val="3B3B3B"/>
                </a:solidFill>
                <a:effectLst/>
                <a:latin typeface="Consolas" panose="020B0609020204030204" pitchFamily="49" charset="0"/>
              </a:rPr>
              <a:t>(</a:t>
            </a:r>
            <a:r>
              <a:rPr lang="pt-BR" b="0" dirty="0" err="1">
                <a:solidFill>
                  <a:srgbClr val="001080"/>
                </a:solidFill>
                <a:effectLst/>
                <a:latin typeface="Consolas" panose="020B0609020204030204" pitchFamily="49" charset="0"/>
              </a:rPr>
              <a:t>X_test</a:t>
            </a:r>
            <a:r>
              <a:rPr lang="pt-BR" b="0" dirty="0">
                <a:solidFill>
                  <a:srgbClr val="3B3B3B"/>
                </a:solidFill>
                <a:effectLst/>
                <a:latin typeface="Consolas" panose="020B0609020204030204" pitchFamily="49" charset="0"/>
              </a:rPr>
              <a:t>[</a:t>
            </a:r>
            <a:r>
              <a:rPr lang="pt-BR" b="0" dirty="0" err="1">
                <a:solidFill>
                  <a:srgbClr val="001080"/>
                </a:solidFill>
                <a:effectLst/>
                <a:latin typeface="Consolas" panose="020B0609020204030204" pitchFamily="49" charset="0"/>
              </a:rPr>
              <a:t>numeric_columns</a:t>
            </a:r>
            <a:r>
              <a:rPr lang="pt-BR" b="0" dirty="0">
                <a:solidFill>
                  <a:srgbClr val="3B3B3B"/>
                </a:solidFill>
                <a:effectLst/>
                <a:latin typeface="Consolas" panose="020B0609020204030204" pitchFamily="49" charset="0"/>
              </a:rPr>
              <a:t>])</a:t>
            </a:r>
          </a:p>
        </p:txBody>
      </p:sp>
      <p:pic>
        <p:nvPicPr>
          <p:cNvPr id="15" name="Imagem 14">
            <a:extLst>
              <a:ext uri="{FF2B5EF4-FFF2-40B4-BE49-F238E27FC236}">
                <a16:creationId xmlns:a16="http://schemas.microsoft.com/office/drawing/2014/main" id="{5FFB8131-A4CD-0054-1319-F1DC4B1747A2}"/>
              </a:ext>
            </a:extLst>
          </p:cNvPr>
          <p:cNvPicPr>
            <a:picLocks noChangeAspect="1"/>
          </p:cNvPicPr>
          <p:nvPr/>
        </p:nvPicPr>
        <p:blipFill>
          <a:blip r:embed="rId3"/>
          <a:stretch>
            <a:fillRect/>
          </a:stretch>
        </p:blipFill>
        <p:spPr>
          <a:xfrm>
            <a:off x="276362" y="5475850"/>
            <a:ext cx="11604048" cy="659214"/>
          </a:xfrm>
          <a:prstGeom prst="rect">
            <a:avLst/>
          </a:prstGeom>
        </p:spPr>
      </p:pic>
      <p:pic>
        <p:nvPicPr>
          <p:cNvPr id="17" name="Imagem 16">
            <a:extLst>
              <a:ext uri="{FF2B5EF4-FFF2-40B4-BE49-F238E27FC236}">
                <a16:creationId xmlns:a16="http://schemas.microsoft.com/office/drawing/2014/main" id="{90DF981E-3E12-A5FE-1BB9-680416F249C8}"/>
              </a:ext>
            </a:extLst>
          </p:cNvPr>
          <p:cNvPicPr>
            <a:picLocks noChangeAspect="1"/>
          </p:cNvPicPr>
          <p:nvPr/>
        </p:nvPicPr>
        <p:blipFill>
          <a:blip r:embed="rId4"/>
          <a:stretch>
            <a:fillRect/>
          </a:stretch>
        </p:blipFill>
        <p:spPr>
          <a:xfrm>
            <a:off x="300127" y="2802340"/>
            <a:ext cx="11580282" cy="721552"/>
          </a:xfrm>
          <a:prstGeom prst="rect">
            <a:avLst/>
          </a:prstGeom>
        </p:spPr>
      </p:pic>
    </p:spTree>
    <p:extLst>
      <p:ext uri="{BB962C8B-B14F-4D97-AF65-F5344CB8AC3E}">
        <p14:creationId xmlns:p14="http://schemas.microsoft.com/office/powerpoint/2010/main" val="2749393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FC559-0459-2E18-BF6B-1B04B20CFD46}"/>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CB9C0456-0680-7CA2-3E77-E9EB573738AE}"/>
              </a:ext>
            </a:extLst>
          </p:cNvPr>
          <p:cNvSpPr>
            <a:spLocks noGrp="1"/>
          </p:cNvSpPr>
          <p:nvPr>
            <p:ph type="title"/>
          </p:nvPr>
        </p:nvSpPr>
        <p:spPr>
          <a:xfrm>
            <a:off x="235527" y="84875"/>
            <a:ext cx="11720946" cy="891020"/>
          </a:xfrm>
        </p:spPr>
        <p:txBody>
          <a:bodyPr>
            <a:normAutofit/>
          </a:bodyPr>
          <a:lstStyle/>
          <a:p>
            <a:r>
              <a:rPr lang="pt-BR" dirty="0"/>
              <a:t>Otimização de </a:t>
            </a:r>
            <a:r>
              <a:rPr lang="pt-BR" dirty="0" err="1"/>
              <a:t>Hiperparâmetros</a:t>
            </a:r>
            <a:endParaRPr lang="pt-BR" dirty="0"/>
          </a:p>
        </p:txBody>
      </p:sp>
      <p:sp>
        <p:nvSpPr>
          <p:cNvPr id="2" name="Espaço Reservado para Rodapé 1">
            <a:extLst>
              <a:ext uri="{FF2B5EF4-FFF2-40B4-BE49-F238E27FC236}">
                <a16:creationId xmlns:a16="http://schemas.microsoft.com/office/drawing/2014/main" id="{90C1B7D7-DD91-43A2-736A-CAB53F673254}"/>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0D1F02A4-D0C3-05EC-9D4B-4DB8B13CF3C5}"/>
              </a:ext>
            </a:extLst>
          </p:cNvPr>
          <p:cNvSpPr>
            <a:spLocks noGrp="1"/>
          </p:cNvSpPr>
          <p:nvPr>
            <p:ph type="sldNum" sz="quarter" idx="12"/>
          </p:nvPr>
        </p:nvSpPr>
        <p:spPr/>
        <p:txBody>
          <a:bodyPr/>
          <a:lstStyle/>
          <a:p>
            <a:fld id="{1CF2918C-36DA-4114-8C50-50281D0CF7DF}" type="slidenum">
              <a:rPr lang="pt-BR" smtClean="0"/>
              <a:pPr/>
              <a:t>36</a:t>
            </a:fld>
            <a:endParaRPr lang="pt-BR" dirty="0"/>
          </a:p>
        </p:txBody>
      </p:sp>
      <p:sp>
        <p:nvSpPr>
          <p:cNvPr id="5" name="CaixaDeTexto 4">
            <a:extLst>
              <a:ext uri="{FF2B5EF4-FFF2-40B4-BE49-F238E27FC236}">
                <a16:creationId xmlns:a16="http://schemas.microsoft.com/office/drawing/2014/main" id="{8B66FDD8-DB15-A148-D8E5-A88D16CB90E1}"/>
              </a:ext>
            </a:extLst>
          </p:cNvPr>
          <p:cNvSpPr txBox="1"/>
          <p:nvPr/>
        </p:nvSpPr>
        <p:spPr>
          <a:xfrm>
            <a:off x="350520" y="1234440"/>
            <a:ext cx="10546080" cy="4247317"/>
          </a:xfrm>
          <a:prstGeom prst="rect">
            <a:avLst/>
          </a:prstGeom>
          <a:noFill/>
        </p:spPr>
        <p:txBody>
          <a:bodyPr wrap="square" rtlCol="0">
            <a:spAutoFit/>
          </a:bodyPr>
          <a:lstStyle/>
          <a:p>
            <a:r>
              <a:rPr lang="pt-BR" b="1" dirty="0"/>
              <a:t>Otimização de </a:t>
            </a:r>
            <a:r>
              <a:rPr lang="pt-BR" b="1" dirty="0" err="1"/>
              <a:t>Hiperparametros</a:t>
            </a:r>
            <a:endParaRPr lang="pt-BR" b="1" dirty="0"/>
          </a:p>
          <a:p>
            <a:endParaRPr lang="pt-BR" dirty="0"/>
          </a:p>
          <a:p>
            <a:r>
              <a:rPr lang="pt-BR" dirty="0"/>
              <a:t>Já abordados anteriormente, hiper parâmetros são importantes pois melhoram a performance do modelo ao otimizar o processo de treino. No entanto, hiper parâmetros mal otimizados podem resultar em modelos </a:t>
            </a:r>
            <a:r>
              <a:rPr lang="pt-BR" dirty="0" err="1"/>
              <a:t>underfitted</a:t>
            </a:r>
            <a:r>
              <a:rPr lang="pt-BR" dirty="0"/>
              <a:t> ou </a:t>
            </a:r>
            <a:r>
              <a:rPr lang="pt-BR" dirty="0" err="1"/>
              <a:t>overfitted</a:t>
            </a:r>
            <a:r>
              <a:rPr lang="pt-BR" dirty="0"/>
              <a:t>. Veremos uma maneira relativamente menos complexa de otimizá-los, mesmo que você não esteja muito familiarizado com o que cada um deles faz. Existem métodos de escolha automatizados que utilizaremos a partir de agora.</a:t>
            </a:r>
          </a:p>
          <a:p>
            <a:endParaRPr lang="pt-BR" dirty="0"/>
          </a:p>
          <a:p>
            <a:r>
              <a:rPr lang="pt-BR" b="1" dirty="0"/>
              <a:t>Conceito de Espaço de </a:t>
            </a:r>
            <a:r>
              <a:rPr lang="pt-BR" b="1" dirty="0" err="1"/>
              <a:t>Hiperparâmetros</a:t>
            </a:r>
            <a:endParaRPr lang="pt-BR" b="1" dirty="0"/>
          </a:p>
          <a:p>
            <a:endParaRPr lang="pt-BR" dirty="0"/>
          </a:p>
          <a:p>
            <a:r>
              <a:rPr lang="pt-BR" dirty="0"/>
              <a:t>Primeiramente, vamos aprofundar esse conceito. O Espaço de </a:t>
            </a:r>
            <a:r>
              <a:rPr lang="pt-BR" dirty="0" err="1"/>
              <a:t>Hiperparâmetros</a:t>
            </a:r>
            <a:r>
              <a:rPr lang="pt-BR" dirty="0"/>
              <a:t> é o conjunto de possíveis combinações de </a:t>
            </a:r>
            <a:r>
              <a:rPr lang="pt-BR" dirty="0" err="1"/>
              <a:t>hiperparâmetros</a:t>
            </a:r>
            <a:r>
              <a:rPr lang="pt-BR" dirty="0"/>
              <a:t> que podem ser usados para treinar o modelo. É um espaço multidimensional, com cada dimensão representando um </a:t>
            </a:r>
            <a:r>
              <a:rPr lang="pt-BR" dirty="0" err="1"/>
              <a:t>hiperparâmetro</a:t>
            </a:r>
            <a:r>
              <a:rPr lang="pt-BR" dirty="0"/>
              <a:t> diferente. Por exemplo, no SVM </a:t>
            </a:r>
            <a:r>
              <a:rPr lang="pt-BR" dirty="0" err="1"/>
              <a:t>Classifier</a:t>
            </a:r>
            <a:r>
              <a:rPr lang="pt-BR" dirty="0"/>
              <a:t> temos C e Gamma, então o espaço teria 2 dimensões: uma para </a:t>
            </a:r>
            <a:r>
              <a:rPr lang="pt-BR" b="1" dirty="0"/>
              <a:t>C</a:t>
            </a:r>
            <a:r>
              <a:rPr lang="pt-BR" dirty="0"/>
              <a:t> e outra para </a:t>
            </a:r>
            <a:r>
              <a:rPr lang="pt-BR" b="1" dirty="0"/>
              <a:t>Gamma</a:t>
            </a:r>
            <a:r>
              <a:rPr lang="pt-BR" dirty="0"/>
              <a:t>. Além disso, cada hiper parâmetro está restrito a uma distribuição de valores que pode assumir, definindo assim seu range.</a:t>
            </a:r>
          </a:p>
        </p:txBody>
      </p:sp>
    </p:spTree>
    <p:extLst>
      <p:ext uri="{BB962C8B-B14F-4D97-AF65-F5344CB8AC3E}">
        <p14:creationId xmlns:p14="http://schemas.microsoft.com/office/powerpoint/2010/main" val="1019228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1FB76-F6FB-FB01-F74A-8292335DF712}"/>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498303EC-041E-D038-7CE2-1A2BD525A626}"/>
              </a:ext>
            </a:extLst>
          </p:cNvPr>
          <p:cNvSpPr>
            <a:spLocks noGrp="1"/>
          </p:cNvSpPr>
          <p:nvPr>
            <p:ph type="title"/>
          </p:nvPr>
        </p:nvSpPr>
        <p:spPr>
          <a:xfrm>
            <a:off x="235527" y="84875"/>
            <a:ext cx="11720946" cy="891020"/>
          </a:xfrm>
        </p:spPr>
        <p:txBody>
          <a:bodyPr>
            <a:normAutofit/>
          </a:bodyPr>
          <a:lstStyle/>
          <a:p>
            <a:r>
              <a:rPr lang="pt-BR" dirty="0"/>
              <a:t>Otimização de </a:t>
            </a:r>
            <a:r>
              <a:rPr lang="pt-BR" dirty="0" err="1"/>
              <a:t>Hiperparâmetros</a:t>
            </a:r>
            <a:endParaRPr lang="pt-BR" dirty="0"/>
          </a:p>
        </p:txBody>
      </p:sp>
      <p:sp>
        <p:nvSpPr>
          <p:cNvPr id="2" name="Espaço Reservado para Rodapé 1">
            <a:extLst>
              <a:ext uri="{FF2B5EF4-FFF2-40B4-BE49-F238E27FC236}">
                <a16:creationId xmlns:a16="http://schemas.microsoft.com/office/drawing/2014/main" id="{6681CE41-C16F-BC45-0A5C-A57E879875F5}"/>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729D7691-6CBE-36F1-ED8A-FBC098142A44}"/>
              </a:ext>
            </a:extLst>
          </p:cNvPr>
          <p:cNvSpPr>
            <a:spLocks noGrp="1"/>
          </p:cNvSpPr>
          <p:nvPr>
            <p:ph type="sldNum" sz="quarter" idx="12"/>
          </p:nvPr>
        </p:nvSpPr>
        <p:spPr/>
        <p:txBody>
          <a:bodyPr/>
          <a:lstStyle/>
          <a:p>
            <a:fld id="{1CF2918C-36DA-4114-8C50-50281D0CF7DF}" type="slidenum">
              <a:rPr lang="pt-BR" smtClean="0"/>
              <a:pPr/>
              <a:t>37</a:t>
            </a:fld>
            <a:endParaRPr lang="pt-BR" dirty="0"/>
          </a:p>
        </p:txBody>
      </p:sp>
      <p:sp>
        <p:nvSpPr>
          <p:cNvPr id="5" name="CaixaDeTexto 4">
            <a:extLst>
              <a:ext uri="{FF2B5EF4-FFF2-40B4-BE49-F238E27FC236}">
                <a16:creationId xmlns:a16="http://schemas.microsoft.com/office/drawing/2014/main" id="{CA4E1577-1959-B624-86C6-55963D41A049}"/>
              </a:ext>
            </a:extLst>
          </p:cNvPr>
          <p:cNvSpPr txBox="1"/>
          <p:nvPr/>
        </p:nvSpPr>
        <p:spPr>
          <a:xfrm>
            <a:off x="350520" y="975895"/>
            <a:ext cx="10546080" cy="5078313"/>
          </a:xfrm>
          <a:prstGeom prst="rect">
            <a:avLst/>
          </a:prstGeom>
          <a:noFill/>
        </p:spPr>
        <p:txBody>
          <a:bodyPr wrap="square" rtlCol="0">
            <a:spAutoFit/>
          </a:bodyPr>
          <a:lstStyle/>
          <a:p>
            <a:r>
              <a:rPr lang="pt-BR" b="1" dirty="0"/>
              <a:t>Objetivo</a:t>
            </a:r>
          </a:p>
          <a:p>
            <a:endParaRPr lang="pt-BR" dirty="0"/>
          </a:p>
          <a:p>
            <a:r>
              <a:rPr lang="pt-BR" dirty="0"/>
              <a:t>Sendo assim, a otimização de </a:t>
            </a:r>
            <a:r>
              <a:rPr lang="pt-BR" dirty="0" err="1"/>
              <a:t>hiperparâmetros</a:t>
            </a:r>
            <a:r>
              <a:rPr lang="pt-BR" dirty="0"/>
              <a:t> nada mais é do que procurar a melhor combinação de valores para cada um deles que resulte no melhor resultado/treinamento do modelo, algumas das técnicas empregadas são:</a:t>
            </a:r>
          </a:p>
          <a:p>
            <a:endParaRPr lang="pt-BR" dirty="0"/>
          </a:p>
          <a:p>
            <a:r>
              <a:rPr lang="pt-BR" b="1" dirty="0"/>
              <a:t>Grid Search</a:t>
            </a:r>
            <a:r>
              <a:rPr lang="pt-BR" dirty="0"/>
              <a:t>: Considerada uma abordagem de "força bruta". Basicamente treina o modelo com todas as combinações possíveis de </a:t>
            </a:r>
            <a:r>
              <a:rPr lang="pt-BR" dirty="0" err="1"/>
              <a:t>hiperparâmetros</a:t>
            </a:r>
            <a:r>
              <a:rPr lang="pt-BR" dirty="0"/>
              <a:t> e o escolhe o que teve a melhor performance. É computacionalmente cara.</a:t>
            </a:r>
          </a:p>
          <a:p>
            <a:endParaRPr lang="pt-BR" dirty="0"/>
          </a:p>
          <a:p>
            <a:r>
              <a:rPr lang="pt-BR" b="1" dirty="0"/>
              <a:t>Random Search</a:t>
            </a:r>
            <a:r>
              <a:rPr lang="pt-BR" dirty="0"/>
              <a:t>: Como o nome sugere, procura combinações de </a:t>
            </a:r>
            <a:r>
              <a:rPr lang="pt-BR" dirty="0" err="1"/>
              <a:t>hiperparâmetros</a:t>
            </a:r>
            <a:r>
              <a:rPr lang="pt-BR" dirty="0"/>
              <a:t> de forma randômica, mas mesmo assim produz resultados relativamente parecidos com o Grid Search de forma mais rápida.</a:t>
            </a:r>
          </a:p>
          <a:p>
            <a:endParaRPr lang="pt-BR" dirty="0"/>
          </a:p>
          <a:p>
            <a:r>
              <a:rPr lang="pt-BR" b="1" dirty="0" err="1"/>
              <a:t>Bayesian</a:t>
            </a:r>
            <a:r>
              <a:rPr lang="pt-BR" b="1" dirty="0"/>
              <a:t> </a:t>
            </a:r>
            <a:r>
              <a:rPr lang="pt-BR" b="1" dirty="0" err="1"/>
              <a:t>Optimization</a:t>
            </a:r>
            <a:r>
              <a:rPr lang="pt-BR" dirty="0"/>
              <a:t>: Apesar dos outros dois serem técnicas de Otimização de </a:t>
            </a:r>
            <a:r>
              <a:rPr lang="pt-BR" dirty="0" err="1"/>
              <a:t>hiperparâmetros</a:t>
            </a:r>
            <a:r>
              <a:rPr lang="pt-BR" dirty="0"/>
              <a:t>, o Bayesiana sim trata a questão como um problema probabilístico. Esse método considera os resultados da última combinação de </a:t>
            </a:r>
            <a:r>
              <a:rPr lang="pt-BR" dirty="0" err="1"/>
              <a:t>hiperparâmetros</a:t>
            </a:r>
            <a:r>
              <a:rPr lang="pt-BR" dirty="0"/>
              <a:t> e seleciona a próxima combinação com base numa função de probabilidade que irá, teoricamente, resultar numa performance melhor. Essa função pode, por exemplo, tentar minimizar o Erro Médio Quadrado nas iterações subsequentes no espaço de </a:t>
            </a:r>
            <a:r>
              <a:rPr lang="pt-BR" dirty="0" err="1"/>
              <a:t>hiperparâmetros</a:t>
            </a:r>
            <a:r>
              <a:rPr lang="pt-BR" dirty="0"/>
              <a:t>.</a:t>
            </a:r>
          </a:p>
        </p:txBody>
      </p:sp>
    </p:spTree>
    <p:extLst>
      <p:ext uri="{BB962C8B-B14F-4D97-AF65-F5344CB8AC3E}">
        <p14:creationId xmlns:p14="http://schemas.microsoft.com/office/powerpoint/2010/main" val="3207861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05B1B-1D75-3C87-4123-9A8BCA0100E5}"/>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6D4F22E0-A96B-0A06-D082-A15A4306E313}"/>
              </a:ext>
            </a:extLst>
          </p:cNvPr>
          <p:cNvSpPr>
            <a:spLocks noGrp="1"/>
          </p:cNvSpPr>
          <p:nvPr>
            <p:ph type="title"/>
          </p:nvPr>
        </p:nvSpPr>
        <p:spPr>
          <a:xfrm>
            <a:off x="235527" y="84875"/>
            <a:ext cx="11720946" cy="891020"/>
          </a:xfrm>
        </p:spPr>
        <p:txBody>
          <a:bodyPr>
            <a:normAutofit/>
          </a:bodyPr>
          <a:lstStyle/>
          <a:p>
            <a:r>
              <a:rPr lang="pt-BR" dirty="0" err="1"/>
              <a:t>State</a:t>
            </a:r>
            <a:r>
              <a:rPr lang="pt-BR" dirty="0"/>
              <a:t> </a:t>
            </a:r>
            <a:r>
              <a:rPr lang="pt-BR" dirty="0" err="1"/>
              <a:t>of</a:t>
            </a:r>
            <a:r>
              <a:rPr lang="pt-BR" dirty="0"/>
              <a:t> </a:t>
            </a:r>
            <a:r>
              <a:rPr lang="pt-BR" dirty="0" err="1"/>
              <a:t>the</a:t>
            </a:r>
            <a:r>
              <a:rPr lang="pt-BR" dirty="0"/>
              <a:t> </a:t>
            </a:r>
            <a:r>
              <a:rPr lang="pt-BR" dirty="0" err="1"/>
              <a:t>Art</a:t>
            </a:r>
            <a:r>
              <a:rPr lang="pt-BR" dirty="0"/>
              <a:t>: </a:t>
            </a:r>
            <a:r>
              <a:rPr lang="pt-BR" dirty="0" err="1"/>
              <a:t>Optuna</a:t>
            </a:r>
            <a:endParaRPr lang="pt-BR" dirty="0"/>
          </a:p>
        </p:txBody>
      </p:sp>
      <p:sp>
        <p:nvSpPr>
          <p:cNvPr id="2" name="Espaço Reservado para Rodapé 1">
            <a:extLst>
              <a:ext uri="{FF2B5EF4-FFF2-40B4-BE49-F238E27FC236}">
                <a16:creationId xmlns:a16="http://schemas.microsoft.com/office/drawing/2014/main" id="{BDCEED00-0AD4-D5F3-CA35-B8A09008EC92}"/>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950DD439-0433-B159-3912-F6D5F71878F7}"/>
              </a:ext>
            </a:extLst>
          </p:cNvPr>
          <p:cNvSpPr>
            <a:spLocks noGrp="1"/>
          </p:cNvSpPr>
          <p:nvPr>
            <p:ph type="sldNum" sz="quarter" idx="12"/>
          </p:nvPr>
        </p:nvSpPr>
        <p:spPr/>
        <p:txBody>
          <a:bodyPr/>
          <a:lstStyle/>
          <a:p>
            <a:fld id="{1CF2918C-36DA-4114-8C50-50281D0CF7DF}" type="slidenum">
              <a:rPr lang="pt-BR" smtClean="0"/>
              <a:pPr/>
              <a:t>38</a:t>
            </a:fld>
            <a:endParaRPr lang="pt-BR" dirty="0"/>
          </a:p>
        </p:txBody>
      </p:sp>
      <p:sp>
        <p:nvSpPr>
          <p:cNvPr id="7" name="CaixaDeTexto 6">
            <a:extLst>
              <a:ext uri="{FF2B5EF4-FFF2-40B4-BE49-F238E27FC236}">
                <a16:creationId xmlns:a16="http://schemas.microsoft.com/office/drawing/2014/main" id="{6A65C0D0-C8FC-D89B-E37F-A1C0A3479563}"/>
              </a:ext>
            </a:extLst>
          </p:cNvPr>
          <p:cNvSpPr txBox="1"/>
          <p:nvPr/>
        </p:nvSpPr>
        <p:spPr>
          <a:xfrm>
            <a:off x="88800" y="775689"/>
            <a:ext cx="11720946" cy="5401479"/>
          </a:xfrm>
          <a:prstGeom prst="rect">
            <a:avLst/>
          </a:prstGeom>
          <a:noFill/>
        </p:spPr>
        <p:txBody>
          <a:bodyPr wrap="square">
            <a:spAutoFit/>
          </a:bodyPr>
          <a:lstStyle/>
          <a:p>
            <a:r>
              <a:rPr lang="pt-BR" sz="1500" dirty="0"/>
              <a:t>Usaremos uma das melhores biblioteca atualmente disponível para otimização, </a:t>
            </a:r>
            <a:r>
              <a:rPr lang="pt-BR" sz="1500" b="1" dirty="0" err="1"/>
              <a:t>Optuna</a:t>
            </a:r>
            <a:r>
              <a:rPr lang="pt-BR" sz="1500" dirty="0"/>
              <a:t>. O </a:t>
            </a:r>
            <a:r>
              <a:rPr lang="pt-BR" sz="1500" dirty="0" err="1"/>
              <a:t>Optuna</a:t>
            </a:r>
            <a:r>
              <a:rPr lang="pt-BR" sz="1500" dirty="0"/>
              <a:t> é uma biblioteca de otimização de </a:t>
            </a:r>
            <a:r>
              <a:rPr lang="pt-BR" sz="1500" b="1" dirty="0" err="1"/>
              <a:t>hiperparâmetros</a:t>
            </a:r>
            <a:r>
              <a:rPr lang="pt-BR" sz="1500" dirty="0"/>
              <a:t> que utiliza técnicas avançadas baseado em </a:t>
            </a:r>
            <a:r>
              <a:rPr lang="pt-BR" sz="1500" b="1" dirty="0" err="1"/>
              <a:t>Bayesian</a:t>
            </a:r>
            <a:r>
              <a:rPr lang="pt-BR" sz="1500" b="1" dirty="0"/>
              <a:t> </a:t>
            </a:r>
            <a:r>
              <a:rPr lang="pt-BR" sz="1500" b="1" dirty="0" err="1"/>
              <a:t>Optimization</a:t>
            </a:r>
            <a:r>
              <a:rPr lang="pt-BR" sz="1500" dirty="0"/>
              <a:t> para encontrar as melhores combinações de forma eficiente e flexível.</a:t>
            </a:r>
          </a:p>
          <a:p>
            <a:endParaRPr lang="pt-BR" sz="1500" dirty="0"/>
          </a:p>
          <a:p>
            <a:r>
              <a:rPr lang="pt-BR" sz="1500" b="1" dirty="0"/>
              <a:t>Busca mais eficiente</a:t>
            </a:r>
            <a:r>
              <a:rPr lang="pt-BR" sz="1500" dirty="0"/>
              <a:t>: Começa por uma alguns conjuntos amostrais de </a:t>
            </a:r>
            <a:r>
              <a:rPr lang="pt-BR" sz="1500" dirty="0" err="1"/>
              <a:t>hiperparâmetros</a:t>
            </a:r>
            <a:r>
              <a:rPr lang="pt-BR" sz="1500" dirty="0"/>
              <a:t> e avalia suas performances, então cria um modelo para prever quais </a:t>
            </a:r>
            <a:r>
              <a:rPr lang="pt-BR" sz="1500" dirty="0" err="1"/>
              <a:t>hiperparametros</a:t>
            </a:r>
            <a:r>
              <a:rPr lang="pt-BR" sz="1500" dirty="0"/>
              <a:t> performariam melhor baseado nos resultados anteriores. Isso permite ao modelo forcas nas áreas do **Search Space** mais promissora.</a:t>
            </a:r>
          </a:p>
          <a:p>
            <a:endParaRPr lang="pt-BR" sz="1500" dirty="0"/>
          </a:p>
          <a:p>
            <a:r>
              <a:rPr lang="pt-BR" sz="1500" b="1" dirty="0" err="1"/>
              <a:t>Tree-structure</a:t>
            </a:r>
            <a:r>
              <a:rPr lang="pt-BR" sz="1500" b="1" dirty="0"/>
              <a:t> </a:t>
            </a:r>
            <a:r>
              <a:rPr lang="pt-BR" sz="1500" b="1" dirty="0" err="1"/>
              <a:t>Parzen</a:t>
            </a:r>
            <a:r>
              <a:rPr lang="pt-BR" sz="1500" b="1" dirty="0"/>
              <a:t> </a:t>
            </a:r>
            <a:r>
              <a:rPr lang="pt-BR" sz="1500" b="1" dirty="0" err="1"/>
              <a:t>Estimator</a:t>
            </a:r>
            <a:r>
              <a:rPr lang="pt-BR" sz="1500" b="1" dirty="0"/>
              <a:t> (TPE): </a:t>
            </a:r>
            <a:r>
              <a:rPr lang="pt-BR" sz="1500" dirty="0"/>
              <a:t>Ao invés de usar um processo Gaussiano como métodos Bayesianos tradicionais usam, o TPE modela uma "</a:t>
            </a:r>
            <a:r>
              <a:rPr lang="pt-BR" sz="1500" dirty="0" err="1"/>
              <a:t>Objective</a:t>
            </a:r>
            <a:r>
              <a:rPr lang="pt-BR" sz="1500" dirty="0"/>
              <a:t> </a:t>
            </a:r>
            <a:r>
              <a:rPr lang="pt-BR" sz="1500" dirty="0" err="1"/>
              <a:t>Function</a:t>
            </a:r>
            <a:r>
              <a:rPr lang="pt-BR" sz="1500" dirty="0"/>
              <a:t>" usando duas funções de densidade de probabilidade, uma para o melhor conjunto de </a:t>
            </a:r>
            <a:r>
              <a:rPr lang="pt-BR" sz="1500" dirty="0" err="1"/>
              <a:t>hiperparametro</a:t>
            </a:r>
            <a:r>
              <a:rPr lang="pt-BR" sz="1500" dirty="0"/>
              <a:t> e outra para os piores que esse, a seguir, a distribuição dessas amostras é usada para fazer um novo conjuntos que tem uma probabilidade maior de performar melhor</a:t>
            </a:r>
          </a:p>
          <a:p>
            <a:endParaRPr lang="pt-BR" sz="1500" b="1" dirty="0"/>
          </a:p>
          <a:p>
            <a:r>
              <a:rPr lang="pt-BR" sz="1500" b="1" dirty="0" err="1"/>
              <a:t>Multi-Objective</a:t>
            </a:r>
            <a:r>
              <a:rPr lang="pt-BR" sz="1500" b="1" dirty="0"/>
              <a:t> </a:t>
            </a:r>
            <a:r>
              <a:rPr lang="pt-BR" sz="1500" b="1" dirty="0" err="1"/>
              <a:t>Optimization</a:t>
            </a:r>
            <a:r>
              <a:rPr lang="pt-BR" sz="1500" dirty="0"/>
              <a:t>: Permite uma otimização que equilibra mais de um objetivo, como por exemplo, balancear o Trade-off entre métricas de avaliação de modelo diferentes, como Precisão (</a:t>
            </a:r>
            <a:r>
              <a:rPr lang="pt-BR" sz="1500" b="1" dirty="0" err="1"/>
              <a:t>accuracy</a:t>
            </a:r>
            <a:r>
              <a:rPr lang="pt-BR" sz="1500" dirty="0"/>
              <a:t>) e </a:t>
            </a:r>
            <a:r>
              <a:rPr lang="pt-BR" sz="1500" b="1" dirty="0"/>
              <a:t>Recall</a:t>
            </a:r>
            <a:r>
              <a:rPr lang="pt-BR" sz="1500" dirty="0"/>
              <a:t> (Falso Positivos, Negativos). Isso é possível pois o algoritmo encontra uma gama de soluções que não são estritamente melhores que umas as outras em todos os objetivos especificados.</a:t>
            </a:r>
          </a:p>
          <a:p>
            <a:endParaRPr lang="pt-BR" sz="1500" dirty="0"/>
          </a:p>
          <a:p>
            <a:r>
              <a:rPr lang="pt-BR" sz="1500" b="1" dirty="0"/>
              <a:t>Resumo</a:t>
            </a:r>
          </a:p>
          <a:p>
            <a:endParaRPr lang="pt-BR" sz="1500" dirty="0"/>
          </a:p>
          <a:p>
            <a:r>
              <a:rPr lang="pt-BR" sz="1500" dirty="0"/>
              <a:t>Usando TPE, duas funções de densidade de probabilidade são construídas: l(x) para bons resultados e g(x) para resultados ruins, o algoritmo cria amostras de novos </a:t>
            </a:r>
            <a:r>
              <a:rPr lang="pt-BR" sz="1500" dirty="0" err="1"/>
              <a:t>hiperparametros</a:t>
            </a:r>
            <a:r>
              <a:rPr lang="pt-BR" sz="1500" dirty="0"/>
              <a:t> que maximizam a divisão l(x)/g(x).</a:t>
            </a:r>
          </a:p>
          <a:p>
            <a:endParaRPr lang="pt-BR" sz="1500" dirty="0"/>
          </a:p>
          <a:p>
            <a:r>
              <a:rPr lang="pt-BR" sz="1500" dirty="0"/>
              <a:t>Através de outros cálculos matemáticos, ela garante que as novas amostras sejam retiradas das regiões do </a:t>
            </a:r>
            <a:r>
              <a:rPr lang="pt-BR" sz="1500" b="1" dirty="0"/>
              <a:t>Search Space</a:t>
            </a:r>
            <a:r>
              <a:rPr lang="pt-BR" sz="1500" dirty="0"/>
              <a:t> que há mais probabilidade de que bons conjuntos de </a:t>
            </a:r>
            <a:r>
              <a:rPr lang="pt-BR" sz="1500" dirty="0" err="1"/>
              <a:t>hiperametros</a:t>
            </a:r>
            <a:r>
              <a:rPr lang="pt-BR" sz="1500" dirty="0"/>
              <a:t> sejam encontrados.</a:t>
            </a:r>
          </a:p>
        </p:txBody>
      </p:sp>
    </p:spTree>
    <p:extLst>
      <p:ext uri="{BB962C8B-B14F-4D97-AF65-F5344CB8AC3E}">
        <p14:creationId xmlns:p14="http://schemas.microsoft.com/office/powerpoint/2010/main" val="2309312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BB2F0-6BF2-D5E7-EB6E-DDC1ED973F2C}"/>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104D58A1-4BE9-60CA-A08B-A49E3B326EAE}"/>
              </a:ext>
            </a:extLst>
          </p:cNvPr>
          <p:cNvSpPr>
            <a:spLocks noGrp="1"/>
          </p:cNvSpPr>
          <p:nvPr>
            <p:ph type="title"/>
          </p:nvPr>
        </p:nvSpPr>
        <p:spPr>
          <a:xfrm>
            <a:off x="235527" y="84875"/>
            <a:ext cx="11720946" cy="891020"/>
          </a:xfrm>
        </p:spPr>
        <p:txBody>
          <a:bodyPr>
            <a:normAutofit/>
          </a:bodyPr>
          <a:lstStyle/>
          <a:p>
            <a:r>
              <a:rPr lang="pt-BR" dirty="0" err="1"/>
              <a:t>State</a:t>
            </a:r>
            <a:r>
              <a:rPr lang="pt-BR" dirty="0"/>
              <a:t> </a:t>
            </a:r>
            <a:r>
              <a:rPr lang="pt-BR" dirty="0" err="1"/>
              <a:t>of</a:t>
            </a:r>
            <a:r>
              <a:rPr lang="pt-BR" dirty="0"/>
              <a:t> </a:t>
            </a:r>
            <a:r>
              <a:rPr lang="pt-BR" dirty="0" err="1"/>
              <a:t>the</a:t>
            </a:r>
            <a:r>
              <a:rPr lang="pt-BR" dirty="0"/>
              <a:t> </a:t>
            </a:r>
            <a:r>
              <a:rPr lang="pt-BR" dirty="0" err="1"/>
              <a:t>Art</a:t>
            </a:r>
            <a:r>
              <a:rPr lang="pt-BR" dirty="0"/>
              <a:t>: </a:t>
            </a:r>
            <a:r>
              <a:rPr lang="pt-BR" dirty="0" err="1"/>
              <a:t>Optuna</a:t>
            </a:r>
            <a:endParaRPr lang="pt-BR" dirty="0"/>
          </a:p>
        </p:txBody>
      </p:sp>
      <p:sp>
        <p:nvSpPr>
          <p:cNvPr id="2" name="Espaço Reservado para Rodapé 1">
            <a:extLst>
              <a:ext uri="{FF2B5EF4-FFF2-40B4-BE49-F238E27FC236}">
                <a16:creationId xmlns:a16="http://schemas.microsoft.com/office/drawing/2014/main" id="{B3B1FCCC-4A9B-0FA3-A441-BBEBCB3E3904}"/>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DFAAB0DF-A7CC-A5F2-9072-0405F15D8509}"/>
              </a:ext>
            </a:extLst>
          </p:cNvPr>
          <p:cNvSpPr>
            <a:spLocks noGrp="1"/>
          </p:cNvSpPr>
          <p:nvPr>
            <p:ph type="sldNum" sz="quarter" idx="12"/>
          </p:nvPr>
        </p:nvSpPr>
        <p:spPr/>
        <p:txBody>
          <a:bodyPr/>
          <a:lstStyle/>
          <a:p>
            <a:fld id="{1CF2918C-36DA-4114-8C50-50281D0CF7DF}" type="slidenum">
              <a:rPr lang="pt-BR" smtClean="0"/>
              <a:pPr/>
              <a:t>39</a:t>
            </a:fld>
            <a:endParaRPr lang="pt-BR" dirty="0"/>
          </a:p>
        </p:txBody>
      </p:sp>
      <p:pic>
        <p:nvPicPr>
          <p:cNvPr id="6" name="Imagem 5">
            <a:extLst>
              <a:ext uri="{FF2B5EF4-FFF2-40B4-BE49-F238E27FC236}">
                <a16:creationId xmlns:a16="http://schemas.microsoft.com/office/drawing/2014/main" id="{AA502122-FEB6-0198-8334-F2AA712E4504}"/>
              </a:ext>
            </a:extLst>
          </p:cNvPr>
          <p:cNvPicPr>
            <a:picLocks noChangeAspect="1"/>
          </p:cNvPicPr>
          <p:nvPr/>
        </p:nvPicPr>
        <p:blipFill>
          <a:blip r:embed="rId3"/>
          <a:stretch>
            <a:fillRect/>
          </a:stretch>
        </p:blipFill>
        <p:spPr>
          <a:xfrm>
            <a:off x="44466" y="975895"/>
            <a:ext cx="11323320" cy="2494514"/>
          </a:xfrm>
          <a:prstGeom prst="rect">
            <a:avLst/>
          </a:prstGeom>
        </p:spPr>
      </p:pic>
      <p:sp>
        <p:nvSpPr>
          <p:cNvPr id="9" name="CaixaDeTexto 8">
            <a:extLst>
              <a:ext uri="{FF2B5EF4-FFF2-40B4-BE49-F238E27FC236}">
                <a16:creationId xmlns:a16="http://schemas.microsoft.com/office/drawing/2014/main" id="{60263141-464A-251F-2569-4FF990087B5A}"/>
              </a:ext>
            </a:extLst>
          </p:cNvPr>
          <p:cNvSpPr txBox="1"/>
          <p:nvPr/>
        </p:nvSpPr>
        <p:spPr>
          <a:xfrm>
            <a:off x="1317005" y="3369544"/>
            <a:ext cx="3947160" cy="2985433"/>
          </a:xfrm>
          <a:prstGeom prst="rect">
            <a:avLst/>
          </a:prstGeom>
          <a:noFill/>
        </p:spPr>
        <p:txBody>
          <a:bodyPr wrap="square">
            <a:spAutoFit/>
          </a:bodyPr>
          <a:lstStyle/>
          <a:p>
            <a:r>
              <a:rPr lang="pt-BR" sz="1600" dirty="0"/>
              <a:t>1. Grid Search:</a:t>
            </a:r>
          </a:p>
          <a:p>
            <a:r>
              <a:rPr lang="pt-BR" sz="1600" dirty="0"/>
              <a:t>  C = 2.1544</a:t>
            </a:r>
          </a:p>
          <a:p>
            <a:r>
              <a:rPr lang="pt-BR" sz="1600" dirty="0"/>
              <a:t>  Gamma = 0.2154</a:t>
            </a:r>
          </a:p>
          <a:p>
            <a:r>
              <a:rPr lang="pt-BR" sz="1600" dirty="0"/>
              <a:t>  Score (</a:t>
            </a:r>
            <a:r>
              <a:rPr lang="pt-BR" sz="1600" dirty="0" err="1"/>
              <a:t>Objective</a:t>
            </a:r>
            <a:r>
              <a:rPr lang="pt-BR" sz="1600" dirty="0"/>
              <a:t>): 0.2702</a:t>
            </a:r>
          </a:p>
          <a:p>
            <a:r>
              <a:rPr lang="pt-BR" sz="1600" dirty="0"/>
              <a:t>  Tempo de Execução: 0.00 segundos</a:t>
            </a:r>
          </a:p>
          <a:p>
            <a:endParaRPr lang="pt-BR" sz="1600" dirty="0"/>
          </a:p>
          <a:p>
            <a:r>
              <a:rPr lang="pt-BR" sz="1600" dirty="0"/>
              <a:t>2. Random Search:</a:t>
            </a:r>
          </a:p>
          <a:p>
            <a:r>
              <a:rPr lang="pt-BR" sz="1600" dirty="0"/>
              <a:t>  C = 2.4375</a:t>
            </a:r>
          </a:p>
          <a:p>
            <a:r>
              <a:rPr lang="pt-BR" sz="1600" dirty="0"/>
              <a:t>  Gamma = 0.1501</a:t>
            </a:r>
          </a:p>
          <a:p>
            <a:r>
              <a:rPr lang="pt-BR" sz="1600" dirty="0"/>
              <a:t>  Score (</a:t>
            </a:r>
            <a:r>
              <a:rPr lang="pt-BR" sz="1600" dirty="0" err="1"/>
              <a:t>Objective</a:t>
            </a:r>
            <a:r>
              <a:rPr lang="pt-BR" sz="1600" dirty="0"/>
              <a:t>): 0.0227</a:t>
            </a:r>
          </a:p>
          <a:p>
            <a:r>
              <a:rPr lang="pt-BR" sz="1600" dirty="0"/>
              <a:t>  Tempo de Execução: 0.00 segundos</a:t>
            </a:r>
          </a:p>
          <a:p>
            <a:endParaRPr lang="pt-BR" sz="1200" dirty="0"/>
          </a:p>
        </p:txBody>
      </p:sp>
      <p:sp>
        <p:nvSpPr>
          <p:cNvPr id="11" name="CaixaDeTexto 10">
            <a:extLst>
              <a:ext uri="{FF2B5EF4-FFF2-40B4-BE49-F238E27FC236}">
                <a16:creationId xmlns:a16="http://schemas.microsoft.com/office/drawing/2014/main" id="{0DB29C3F-0492-FF79-85AA-EDA7E8F55B3B}"/>
              </a:ext>
            </a:extLst>
          </p:cNvPr>
          <p:cNvSpPr txBox="1"/>
          <p:nvPr/>
        </p:nvSpPr>
        <p:spPr>
          <a:xfrm>
            <a:off x="6781239" y="3369544"/>
            <a:ext cx="4586547" cy="2800767"/>
          </a:xfrm>
          <a:prstGeom prst="rect">
            <a:avLst/>
          </a:prstGeom>
          <a:noFill/>
        </p:spPr>
        <p:txBody>
          <a:bodyPr wrap="square">
            <a:spAutoFit/>
          </a:bodyPr>
          <a:lstStyle/>
          <a:p>
            <a:r>
              <a:rPr lang="pt-BR" sz="1600" dirty="0"/>
              <a:t>3. </a:t>
            </a:r>
            <a:r>
              <a:rPr lang="pt-BR" sz="1600" dirty="0" err="1"/>
              <a:t>Bayesian</a:t>
            </a:r>
            <a:r>
              <a:rPr lang="pt-BR" sz="1600" dirty="0"/>
              <a:t> </a:t>
            </a:r>
            <a:r>
              <a:rPr lang="pt-BR" sz="1600" dirty="0" err="1"/>
              <a:t>Optimization</a:t>
            </a:r>
            <a:r>
              <a:rPr lang="pt-BR" sz="1600" dirty="0"/>
              <a:t> (</a:t>
            </a:r>
            <a:r>
              <a:rPr lang="pt-BR" sz="1600" dirty="0" err="1"/>
              <a:t>scikit-optimize</a:t>
            </a:r>
            <a:r>
              <a:rPr lang="pt-BR" sz="1600" dirty="0"/>
              <a:t>):</a:t>
            </a:r>
          </a:p>
          <a:p>
            <a:r>
              <a:rPr lang="pt-BR" sz="1600" dirty="0"/>
              <a:t>  C = 2.8428</a:t>
            </a:r>
          </a:p>
          <a:p>
            <a:r>
              <a:rPr lang="pt-BR" sz="1600" dirty="0"/>
              <a:t>  Gamma = 0.1182</a:t>
            </a:r>
          </a:p>
          <a:p>
            <a:r>
              <a:rPr lang="pt-BR" sz="1600" dirty="0"/>
              <a:t>  Score (</a:t>
            </a:r>
            <a:r>
              <a:rPr lang="pt-BR" sz="1600" dirty="0" err="1"/>
              <a:t>Objective</a:t>
            </a:r>
            <a:r>
              <a:rPr lang="pt-BR" sz="1600" dirty="0"/>
              <a:t>): 0.0204</a:t>
            </a:r>
          </a:p>
          <a:p>
            <a:r>
              <a:rPr lang="pt-BR" sz="1600" dirty="0"/>
              <a:t>  Tempo de Execução: 4.19 segundos</a:t>
            </a:r>
          </a:p>
          <a:p>
            <a:endParaRPr lang="pt-BR" sz="1600" dirty="0"/>
          </a:p>
          <a:p>
            <a:r>
              <a:rPr lang="pt-BR" sz="1600" dirty="0"/>
              <a:t>4. </a:t>
            </a:r>
            <a:r>
              <a:rPr lang="pt-BR" sz="1600" dirty="0" err="1"/>
              <a:t>Bayesian</a:t>
            </a:r>
            <a:r>
              <a:rPr lang="pt-BR" sz="1600" dirty="0"/>
              <a:t> </a:t>
            </a:r>
            <a:r>
              <a:rPr lang="pt-BR" sz="1600" dirty="0" err="1"/>
              <a:t>Optimization</a:t>
            </a:r>
            <a:r>
              <a:rPr lang="pt-BR" sz="1600" dirty="0"/>
              <a:t> (</a:t>
            </a:r>
            <a:r>
              <a:rPr lang="pt-BR" sz="1600" dirty="0" err="1"/>
              <a:t>Optuna</a:t>
            </a:r>
            <a:r>
              <a:rPr lang="pt-BR" sz="1600" dirty="0"/>
              <a:t>):</a:t>
            </a:r>
          </a:p>
          <a:p>
            <a:r>
              <a:rPr lang="pt-BR" sz="1600" dirty="0"/>
              <a:t>  C = 2.5739</a:t>
            </a:r>
          </a:p>
          <a:p>
            <a:r>
              <a:rPr lang="pt-BR" sz="1600" dirty="0"/>
              <a:t>  Gamma = 0.1295</a:t>
            </a:r>
          </a:p>
          <a:p>
            <a:r>
              <a:rPr lang="pt-BR" sz="1600" dirty="0"/>
              <a:t>  Score (</a:t>
            </a:r>
            <a:r>
              <a:rPr lang="pt-BR" sz="1600" dirty="0" err="1"/>
              <a:t>Objective</a:t>
            </a:r>
            <a:r>
              <a:rPr lang="pt-BR" sz="1600" dirty="0"/>
              <a:t>): 0.0049</a:t>
            </a:r>
          </a:p>
          <a:p>
            <a:r>
              <a:rPr lang="pt-BR" sz="1600" dirty="0"/>
              <a:t>  Tempo de Execução: 2.04 segundos</a:t>
            </a:r>
          </a:p>
        </p:txBody>
      </p:sp>
    </p:spTree>
    <p:extLst>
      <p:ext uri="{BB962C8B-B14F-4D97-AF65-F5344CB8AC3E}">
        <p14:creationId xmlns:p14="http://schemas.microsoft.com/office/powerpoint/2010/main" val="222434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DEBE98F1-A3D4-0666-5974-72EE3B59C8A3}"/>
              </a:ext>
            </a:extLst>
          </p:cNvPr>
          <p:cNvSpPr>
            <a:spLocks noGrp="1"/>
          </p:cNvSpPr>
          <p:nvPr>
            <p:ph type="title"/>
          </p:nvPr>
        </p:nvSpPr>
        <p:spPr/>
        <p:txBody>
          <a:bodyPr/>
          <a:lstStyle/>
          <a:p>
            <a:r>
              <a:rPr lang="pt-BR" dirty="0"/>
              <a:t>Etapas da criação de um modelo</a:t>
            </a:r>
          </a:p>
        </p:txBody>
      </p:sp>
      <p:sp>
        <p:nvSpPr>
          <p:cNvPr id="11" name="Espaço Reservado para Texto 10">
            <a:extLst>
              <a:ext uri="{FF2B5EF4-FFF2-40B4-BE49-F238E27FC236}">
                <a16:creationId xmlns:a16="http://schemas.microsoft.com/office/drawing/2014/main" id="{8D50E5F8-D164-12B0-2D8A-F5B3125D3C81}"/>
              </a:ext>
            </a:extLst>
          </p:cNvPr>
          <p:cNvSpPr>
            <a:spLocks noGrp="1"/>
          </p:cNvSpPr>
          <p:nvPr>
            <p:ph type="body" sz="quarter" idx="13"/>
          </p:nvPr>
        </p:nvSpPr>
        <p:spPr/>
        <p:txBody>
          <a:bodyPr>
            <a:normAutofit fontScale="70000" lnSpcReduction="20000"/>
          </a:bodyPr>
          <a:lstStyle/>
          <a:p>
            <a:r>
              <a:rPr lang="pt-BR" dirty="0"/>
              <a:t>Feature </a:t>
            </a:r>
            <a:r>
              <a:rPr lang="pt-BR" dirty="0" err="1"/>
              <a:t>Engineering</a:t>
            </a:r>
            <a:endParaRPr lang="pt-BR" dirty="0"/>
          </a:p>
        </p:txBody>
      </p:sp>
      <p:sp>
        <p:nvSpPr>
          <p:cNvPr id="12" name="Espaço Reservado para Texto 11">
            <a:extLst>
              <a:ext uri="{FF2B5EF4-FFF2-40B4-BE49-F238E27FC236}">
                <a16:creationId xmlns:a16="http://schemas.microsoft.com/office/drawing/2014/main" id="{84BB8CFC-C090-7C9B-721E-C8311C2CE7EE}"/>
              </a:ext>
            </a:extLst>
          </p:cNvPr>
          <p:cNvSpPr>
            <a:spLocks noGrp="1"/>
          </p:cNvSpPr>
          <p:nvPr>
            <p:ph type="body" sz="quarter" idx="14"/>
          </p:nvPr>
        </p:nvSpPr>
        <p:spPr/>
        <p:txBody>
          <a:bodyPr>
            <a:normAutofit fontScale="92500"/>
          </a:bodyPr>
          <a:lstStyle/>
          <a:p>
            <a:r>
              <a:rPr lang="pt-BR" dirty="0" err="1"/>
              <a:t>Hiperparâmetro</a:t>
            </a:r>
            <a:endParaRPr lang="pt-BR" dirty="0"/>
          </a:p>
        </p:txBody>
      </p:sp>
      <p:sp>
        <p:nvSpPr>
          <p:cNvPr id="13" name="Espaço Reservado para Texto 12">
            <a:extLst>
              <a:ext uri="{FF2B5EF4-FFF2-40B4-BE49-F238E27FC236}">
                <a16:creationId xmlns:a16="http://schemas.microsoft.com/office/drawing/2014/main" id="{CA24A313-BCC1-ADDC-074C-9079933FA4C1}"/>
              </a:ext>
            </a:extLst>
          </p:cNvPr>
          <p:cNvSpPr>
            <a:spLocks noGrp="1"/>
          </p:cNvSpPr>
          <p:nvPr>
            <p:ph type="body" sz="quarter" idx="15"/>
          </p:nvPr>
        </p:nvSpPr>
        <p:spPr/>
        <p:txBody>
          <a:bodyPr>
            <a:normAutofit fontScale="92500"/>
          </a:bodyPr>
          <a:lstStyle/>
          <a:p>
            <a:r>
              <a:rPr lang="pt-BR" dirty="0"/>
              <a:t>Coleta de dados</a:t>
            </a:r>
          </a:p>
        </p:txBody>
      </p:sp>
      <p:sp>
        <p:nvSpPr>
          <p:cNvPr id="14" name="Espaço Reservado para Texto 13">
            <a:extLst>
              <a:ext uri="{FF2B5EF4-FFF2-40B4-BE49-F238E27FC236}">
                <a16:creationId xmlns:a16="http://schemas.microsoft.com/office/drawing/2014/main" id="{4D7660C2-868B-325A-0ADB-AD58AFA6D39B}"/>
              </a:ext>
            </a:extLst>
          </p:cNvPr>
          <p:cNvSpPr>
            <a:spLocks noGrp="1"/>
          </p:cNvSpPr>
          <p:nvPr>
            <p:ph type="body" sz="quarter" idx="16"/>
          </p:nvPr>
        </p:nvSpPr>
        <p:spPr/>
        <p:txBody>
          <a:bodyPr>
            <a:normAutofit fontScale="70000" lnSpcReduction="20000"/>
          </a:bodyPr>
          <a:lstStyle/>
          <a:p>
            <a:r>
              <a:rPr lang="pt-BR" dirty="0"/>
              <a:t>Avaliação e Previsão</a:t>
            </a:r>
          </a:p>
        </p:txBody>
      </p:sp>
      <p:grpSp>
        <p:nvGrpSpPr>
          <p:cNvPr id="15" name="Google Shape;15444;p70">
            <a:extLst>
              <a:ext uri="{FF2B5EF4-FFF2-40B4-BE49-F238E27FC236}">
                <a16:creationId xmlns:a16="http://schemas.microsoft.com/office/drawing/2014/main" id="{FDC9DE26-34B2-85A2-17FE-2688ECB8DC8D}"/>
              </a:ext>
            </a:extLst>
          </p:cNvPr>
          <p:cNvGrpSpPr/>
          <p:nvPr/>
        </p:nvGrpSpPr>
        <p:grpSpPr>
          <a:xfrm>
            <a:off x="4630429" y="4630783"/>
            <a:ext cx="529046" cy="529085"/>
            <a:chOff x="2319498" y="1512744"/>
            <a:chExt cx="352697" cy="352723"/>
          </a:xfrm>
        </p:grpSpPr>
        <p:sp>
          <p:nvSpPr>
            <p:cNvPr id="16" name="Google Shape;15445;p70">
              <a:extLst>
                <a:ext uri="{FF2B5EF4-FFF2-40B4-BE49-F238E27FC236}">
                  <a16:creationId xmlns:a16="http://schemas.microsoft.com/office/drawing/2014/main" id="{6AE3BA67-5B67-39AE-FB41-12A34605CB19}"/>
                </a:ext>
              </a:extLst>
            </p:cNvPr>
            <p:cNvSpPr/>
            <p:nvPr/>
          </p:nvSpPr>
          <p:spPr>
            <a:xfrm>
              <a:off x="2319498" y="1512744"/>
              <a:ext cx="352697" cy="352723"/>
            </a:xfrm>
            <a:custGeom>
              <a:avLst/>
              <a:gdLst/>
              <a:ahLst/>
              <a:cxnLst/>
              <a:rect l="l" t="t" r="r" b="b"/>
              <a:pathLst>
                <a:path w="13454" h="13455" extrusionOk="0">
                  <a:moveTo>
                    <a:pt x="6727" y="1"/>
                  </a:moveTo>
                  <a:cubicBezTo>
                    <a:pt x="3017" y="1"/>
                    <a:pt x="0" y="3018"/>
                    <a:pt x="0" y="6728"/>
                  </a:cubicBezTo>
                  <a:cubicBezTo>
                    <a:pt x="0" y="10438"/>
                    <a:pt x="3017" y="13455"/>
                    <a:pt x="6727" y="13455"/>
                  </a:cubicBezTo>
                  <a:cubicBezTo>
                    <a:pt x="10437" y="13455"/>
                    <a:pt x="13454" y="10438"/>
                    <a:pt x="13454" y="6728"/>
                  </a:cubicBezTo>
                  <a:cubicBezTo>
                    <a:pt x="13454" y="3018"/>
                    <a:pt x="10437" y="1"/>
                    <a:pt x="6727" y="1"/>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446;p70">
              <a:extLst>
                <a:ext uri="{FF2B5EF4-FFF2-40B4-BE49-F238E27FC236}">
                  <a16:creationId xmlns:a16="http://schemas.microsoft.com/office/drawing/2014/main" id="{B69513DB-CFD2-880B-F829-A0A973327763}"/>
                </a:ext>
              </a:extLst>
            </p:cNvPr>
            <p:cNvSpPr/>
            <p:nvPr/>
          </p:nvSpPr>
          <p:spPr>
            <a:xfrm>
              <a:off x="2345975" y="1539248"/>
              <a:ext cx="299742" cy="299742"/>
            </a:xfrm>
            <a:custGeom>
              <a:avLst/>
              <a:gdLst/>
              <a:ahLst/>
              <a:cxnLst/>
              <a:rect l="l" t="t" r="r" b="b"/>
              <a:pathLst>
                <a:path w="11434" h="11434" extrusionOk="0">
                  <a:moveTo>
                    <a:pt x="5717" y="0"/>
                  </a:moveTo>
                  <a:cubicBezTo>
                    <a:pt x="2556" y="0"/>
                    <a:pt x="0" y="2555"/>
                    <a:pt x="0" y="5717"/>
                  </a:cubicBezTo>
                  <a:cubicBezTo>
                    <a:pt x="0" y="8878"/>
                    <a:pt x="2556" y="11433"/>
                    <a:pt x="5717" y="11433"/>
                  </a:cubicBezTo>
                  <a:cubicBezTo>
                    <a:pt x="8878" y="11433"/>
                    <a:pt x="11433" y="8878"/>
                    <a:pt x="11433" y="5717"/>
                  </a:cubicBezTo>
                  <a:cubicBezTo>
                    <a:pt x="11433" y="2555"/>
                    <a:pt x="8878" y="0"/>
                    <a:pt x="5717" y="0"/>
                  </a:cubicBezTo>
                  <a:close/>
                </a:path>
              </a:pathLst>
            </a:custGeom>
            <a:solidFill>
              <a:srgbClr val="F6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447;p70">
              <a:extLst>
                <a:ext uri="{FF2B5EF4-FFF2-40B4-BE49-F238E27FC236}">
                  <a16:creationId xmlns:a16="http://schemas.microsoft.com/office/drawing/2014/main" id="{F7029E99-938D-D90C-F12D-5B0D1E7130B7}"/>
                </a:ext>
              </a:extLst>
            </p:cNvPr>
            <p:cNvSpPr/>
            <p:nvPr/>
          </p:nvSpPr>
          <p:spPr>
            <a:xfrm>
              <a:off x="2490524" y="1560534"/>
              <a:ext cx="11010" cy="133880"/>
            </a:xfrm>
            <a:custGeom>
              <a:avLst/>
              <a:gdLst/>
              <a:ahLst/>
              <a:cxnLst/>
              <a:rect l="l" t="t" r="r" b="b"/>
              <a:pathLst>
                <a:path w="420" h="5107" extrusionOk="0">
                  <a:moveTo>
                    <a:pt x="212" y="0"/>
                  </a:moveTo>
                  <a:cubicBezTo>
                    <a:pt x="116" y="0"/>
                    <a:pt x="22" y="62"/>
                    <a:pt x="15" y="184"/>
                  </a:cubicBezTo>
                  <a:lnTo>
                    <a:pt x="15" y="4905"/>
                  </a:lnTo>
                  <a:cubicBezTo>
                    <a:pt x="1" y="5020"/>
                    <a:pt x="102" y="5107"/>
                    <a:pt x="203" y="5107"/>
                  </a:cubicBezTo>
                  <a:cubicBezTo>
                    <a:pt x="318" y="5107"/>
                    <a:pt x="419" y="5020"/>
                    <a:pt x="419" y="4905"/>
                  </a:cubicBezTo>
                  <a:lnTo>
                    <a:pt x="419" y="184"/>
                  </a:lnTo>
                  <a:cubicBezTo>
                    <a:pt x="405" y="62"/>
                    <a:pt x="308" y="0"/>
                    <a:pt x="212" y="0"/>
                  </a:cubicBezTo>
                  <a:close/>
                </a:path>
              </a:pathLst>
            </a:custGeom>
            <a:solidFill>
              <a:srgbClr val="B3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448;p70">
              <a:extLst>
                <a:ext uri="{FF2B5EF4-FFF2-40B4-BE49-F238E27FC236}">
                  <a16:creationId xmlns:a16="http://schemas.microsoft.com/office/drawing/2014/main" id="{514A1AD8-DB23-DCFE-2740-1F3007D0F092}"/>
                </a:ext>
              </a:extLst>
            </p:cNvPr>
            <p:cNvSpPr/>
            <p:nvPr/>
          </p:nvSpPr>
          <p:spPr>
            <a:xfrm>
              <a:off x="2489397" y="1683771"/>
              <a:ext cx="137917" cy="10696"/>
            </a:xfrm>
            <a:custGeom>
              <a:avLst/>
              <a:gdLst/>
              <a:ahLst/>
              <a:cxnLst/>
              <a:rect l="l" t="t" r="r" b="b"/>
              <a:pathLst>
                <a:path w="5261" h="408" extrusionOk="0">
                  <a:moveTo>
                    <a:pt x="5006" y="0"/>
                  </a:moveTo>
                  <a:cubicBezTo>
                    <a:pt x="4998" y="0"/>
                    <a:pt x="4990" y="1"/>
                    <a:pt x="4981" y="2"/>
                  </a:cubicBezTo>
                  <a:lnTo>
                    <a:pt x="246" y="2"/>
                  </a:lnTo>
                  <a:cubicBezTo>
                    <a:pt x="1" y="30"/>
                    <a:pt x="1" y="391"/>
                    <a:pt x="246" y="406"/>
                  </a:cubicBezTo>
                  <a:lnTo>
                    <a:pt x="4981" y="406"/>
                  </a:lnTo>
                  <a:cubicBezTo>
                    <a:pt x="4990" y="407"/>
                    <a:pt x="4998" y="407"/>
                    <a:pt x="5006" y="407"/>
                  </a:cubicBezTo>
                  <a:cubicBezTo>
                    <a:pt x="5261" y="407"/>
                    <a:pt x="5261" y="0"/>
                    <a:pt x="5006" y="0"/>
                  </a:cubicBezTo>
                  <a:close/>
                </a:path>
              </a:pathLst>
            </a:custGeom>
            <a:solidFill>
              <a:srgbClr val="B3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449;p70">
              <a:extLst>
                <a:ext uri="{FF2B5EF4-FFF2-40B4-BE49-F238E27FC236}">
                  <a16:creationId xmlns:a16="http://schemas.microsoft.com/office/drawing/2014/main" id="{F405A476-16B3-B7A0-ACDB-C1F7A0D0F1AC}"/>
                </a:ext>
              </a:extLst>
            </p:cNvPr>
            <p:cNvSpPr/>
            <p:nvPr/>
          </p:nvSpPr>
          <p:spPr>
            <a:xfrm>
              <a:off x="2383069" y="1576316"/>
              <a:ext cx="280422" cy="262753"/>
            </a:xfrm>
            <a:custGeom>
              <a:avLst/>
              <a:gdLst/>
              <a:ahLst/>
              <a:cxnLst/>
              <a:rect l="l" t="t" r="r" b="b"/>
              <a:pathLst>
                <a:path w="10697" h="10023" extrusionOk="0">
                  <a:moveTo>
                    <a:pt x="8070" y="1"/>
                  </a:moveTo>
                  <a:lnTo>
                    <a:pt x="8070" y="1"/>
                  </a:lnTo>
                  <a:cubicBezTo>
                    <a:pt x="10033" y="2253"/>
                    <a:pt x="9917" y="5674"/>
                    <a:pt x="7795" y="7796"/>
                  </a:cubicBezTo>
                  <a:cubicBezTo>
                    <a:pt x="6686" y="8906"/>
                    <a:pt x="5225" y="9467"/>
                    <a:pt x="3760" y="9467"/>
                  </a:cubicBezTo>
                  <a:cubicBezTo>
                    <a:pt x="2422" y="9467"/>
                    <a:pt x="1082" y="8999"/>
                    <a:pt x="0" y="8056"/>
                  </a:cubicBezTo>
                  <a:lnTo>
                    <a:pt x="0" y="8056"/>
                  </a:lnTo>
                  <a:cubicBezTo>
                    <a:pt x="1131" y="9360"/>
                    <a:pt x="2719" y="10023"/>
                    <a:pt x="4311" y="10023"/>
                  </a:cubicBezTo>
                  <a:cubicBezTo>
                    <a:pt x="5767" y="10023"/>
                    <a:pt x="7227" y="9469"/>
                    <a:pt x="8344" y="8345"/>
                  </a:cubicBezTo>
                  <a:cubicBezTo>
                    <a:pt x="10697" y="6006"/>
                    <a:pt x="10567" y="2166"/>
                    <a:pt x="8070" y="1"/>
                  </a:cubicBezTo>
                  <a:close/>
                </a:path>
              </a:pathLst>
            </a:custGeom>
            <a:solidFill>
              <a:srgbClr val="E4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450;p70">
              <a:extLst>
                <a:ext uri="{FF2B5EF4-FFF2-40B4-BE49-F238E27FC236}">
                  <a16:creationId xmlns:a16="http://schemas.microsoft.com/office/drawing/2014/main" id="{B96D7159-300D-FBD7-DAEE-CB6B859161CC}"/>
                </a:ext>
              </a:extLst>
            </p:cNvPr>
            <p:cNvSpPr/>
            <p:nvPr/>
          </p:nvSpPr>
          <p:spPr>
            <a:xfrm>
              <a:off x="2365662" y="1683771"/>
              <a:ext cx="21732" cy="10696"/>
            </a:xfrm>
            <a:custGeom>
              <a:avLst/>
              <a:gdLst/>
              <a:ahLst/>
              <a:cxnLst/>
              <a:rect l="l" t="t" r="r" b="b"/>
              <a:pathLst>
                <a:path w="829" h="408" extrusionOk="0">
                  <a:moveTo>
                    <a:pt x="561" y="0"/>
                  </a:moveTo>
                  <a:cubicBezTo>
                    <a:pt x="552" y="0"/>
                    <a:pt x="543" y="1"/>
                    <a:pt x="534" y="2"/>
                  </a:cubicBezTo>
                  <a:lnTo>
                    <a:pt x="246" y="2"/>
                  </a:lnTo>
                  <a:cubicBezTo>
                    <a:pt x="0" y="30"/>
                    <a:pt x="0" y="391"/>
                    <a:pt x="246" y="406"/>
                  </a:cubicBezTo>
                  <a:lnTo>
                    <a:pt x="534" y="406"/>
                  </a:lnTo>
                  <a:cubicBezTo>
                    <a:pt x="543" y="407"/>
                    <a:pt x="552" y="407"/>
                    <a:pt x="561" y="407"/>
                  </a:cubicBezTo>
                  <a:cubicBezTo>
                    <a:pt x="828" y="407"/>
                    <a:pt x="828" y="0"/>
                    <a:pt x="561" y="0"/>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451;p70">
              <a:extLst>
                <a:ext uri="{FF2B5EF4-FFF2-40B4-BE49-F238E27FC236}">
                  <a16:creationId xmlns:a16="http://schemas.microsoft.com/office/drawing/2014/main" id="{3F6BFD9A-4EB1-9B3C-BBB4-E0CED0406165}"/>
                </a:ext>
              </a:extLst>
            </p:cNvPr>
            <p:cNvSpPr/>
            <p:nvPr/>
          </p:nvSpPr>
          <p:spPr>
            <a:xfrm>
              <a:off x="2490524" y="1799589"/>
              <a:ext cx="11377" cy="18613"/>
            </a:xfrm>
            <a:custGeom>
              <a:avLst/>
              <a:gdLst/>
              <a:ahLst/>
              <a:cxnLst/>
              <a:rect l="l" t="t" r="r" b="b"/>
              <a:pathLst>
                <a:path w="434" h="710" extrusionOk="0">
                  <a:moveTo>
                    <a:pt x="217" y="1"/>
                  </a:moveTo>
                  <a:cubicBezTo>
                    <a:pt x="109" y="1"/>
                    <a:pt x="1" y="73"/>
                    <a:pt x="15" y="217"/>
                  </a:cubicBezTo>
                  <a:lnTo>
                    <a:pt x="15" y="506"/>
                  </a:lnTo>
                  <a:cubicBezTo>
                    <a:pt x="1" y="622"/>
                    <a:pt x="102" y="708"/>
                    <a:pt x="203" y="708"/>
                  </a:cubicBezTo>
                  <a:cubicBezTo>
                    <a:pt x="210" y="709"/>
                    <a:pt x="218" y="710"/>
                    <a:pt x="225" y="710"/>
                  </a:cubicBezTo>
                  <a:cubicBezTo>
                    <a:pt x="331" y="710"/>
                    <a:pt x="419" y="615"/>
                    <a:pt x="419" y="520"/>
                  </a:cubicBezTo>
                  <a:lnTo>
                    <a:pt x="419" y="217"/>
                  </a:lnTo>
                  <a:cubicBezTo>
                    <a:pt x="434" y="73"/>
                    <a:pt x="326" y="1"/>
                    <a:pt x="217" y="1"/>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452;p70">
              <a:extLst>
                <a:ext uri="{FF2B5EF4-FFF2-40B4-BE49-F238E27FC236}">
                  <a16:creationId xmlns:a16="http://schemas.microsoft.com/office/drawing/2014/main" id="{1E20C48C-B671-A2A1-2C19-8A765617566F}"/>
                </a:ext>
              </a:extLst>
            </p:cNvPr>
            <p:cNvSpPr/>
            <p:nvPr/>
          </p:nvSpPr>
          <p:spPr>
            <a:xfrm>
              <a:off x="2401393" y="1596554"/>
              <a:ext cx="19163" cy="15755"/>
            </a:xfrm>
            <a:custGeom>
              <a:avLst/>
              <a:gdLst/>
              <a:ahLst/>
              <a:cxnLst/>
              <a:rect l="l" t="t" r="r" b="b"/>
              <a:pathLst>
                <a:path w="731" h="601" extrusionOk="0">
                  <a:moveTo>
                    <a:pt x="268" y="1"/>
                  </a:moveTo>
                  <a:cubicBezTo>
                    <a:pt x="121" y="1"/>
                    <a:pt x="1" y="184"/>
                    <a:pt x="124" y="340"/>
                  </a:cubicBezTo>
                  <a:lnTo>
                    <a:pt x="326" y="543"/>
                  </a:lnTo>
                  <a:cubicBezTo>
                    <a:pt x="369" y="571"/>
                    <a:pt x="413" y="600"/>
                    <a:pt x="470" y="600"/>
                  </a:cubicBezTo>
                  <a:cubicBezTo>
                    <a:pt x="644" y="600"/>
                    <a:pt x="730" y="384"/>
                    <a:pt x="615" y="254"/>
                  </a:cubicBezTo>
                  <a:lnTo>
                    <a:pt x="398" y="52"/>
                  </a:lnTo>
                  <a:cubicBezTo>
                    <a:pt x="356" y="16"/>
                    <a:pt x="311" y="1"/>
                    <a:pt x="268" y="1"/>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53;p70">
              <a:extLst>
                <a:ext uri="{FF2B5EF4-FFF2-40B4-BE49-F238E27FC236}">
                  <a16:creationId xmlns:a16="http://schemas.microsoft.com/office/drawing/2014/main" id="{AE750C8E-E1A2-D2F7-7338-F87A7F3106D4}"/>
                </a:ext>
              </a:extLst>
            </p:cNvPr>
            <p:cNvSpPr/>
            <p:nvPr/>
          </p:nvSpPr>
          <p:spPr>
            <a:xfrm>
              <a:off x="2569563" y="1765378"/>
              <a:ext cx="20893" cy="16830"/>
            </a:xfrm>
            <a:custGeom>
              <a:avLst/>
              <a:gdLst/>
              <a:ahLst/>
              <a:cxnLst/>
              <a:rect l="l" t="t" r="r" b="b"/>
              <a:pathLst>
                <a:path w="797" h="642" extrusionOk="0">
                  <a:moveTo>
                    <a:pt x="313" y="0"/>
                  </a:moveTo>
                  <a:cubicBezTo>
                    <a:pt x="149" y="0"/>
                    <a:pt x="1" y="225"/>
                    <a:pt x="176" y="368"/>
                  </a:cubicBezTo>
                  <a:lnTo>
                    <a:pt x="393" y="584"/>
                  </a:lnTo>
                  <a:cubicBezTo>
                    <a:pt x="421" y="613"/>
                    <a:pt x="479" y="642"/>
                    <a:pt x="537" y="642"/>
                  </a:cubicBezTo>
                  <a:cubicBezTo>
                    <a:pt x="710" y="642"/>
                    <a:pt x="797" y="425"/>
                    <a:pt x="681" y="295"/>
                  </a:cubicBezTo>
                  <a:lnTo>
                    <a:pt x="465" y="79"/>
                  </a:lnTo>
                  <a:cubicBezTo>
                    <a:pt x="419" y="23"/>
                    <a:pt x="366" y="0"/>
                    <a:pt x="313" y="0"/>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454;p70">
              <a:extLst>
                <a:ext uri="{FF2B5EF4-FFF2-40B4-BE49-F238E27FC236}">
                  <a16:creationId xmlns:a16="http://schemas.microsoft.com/office/drawing/2014/main" id="{0D79087B-2E4D-050C-1FC8-E4CFF5E7E35C}"/>
                </a:ext>
              </a:extLst>
            </p:cNvPr>
            <p:cNvSpPr/>
            <p:nvPr/>
          </p:nvSpPr>
          <p:spPr>
            <a:xfrm>
              <a:off x="2571136" y="1595610"/>
              <a:ext cx="20841" cy="16699"/>
            </a:xfrm>
            <a:custGeom>
              <a:avLst/>
              <a:gdLst/>
              <a:ahLst/>
              <a:cxnLst/>
              <a:rect l="l" t="t" r="r" b="b"/>
              <a:pathLst>
                <a:path w="795" h="637" extrusionOk="0">
                  <a:moveTo>
                    <a:pt x="491" y="1"/>
                  </a:moveTo>
                  <a:cubicBezTo>
                    <a:pt x="436" y="1"/>
                    <a:pt x="380" y="26"/>
                    <a:pt x="333" y="88"/>
                  </a:cubicBezTo>
                  <a:lnTo>
                    <a:pt x="116" y="290"/>
                  </a:lnTo>
                  <a:cubicBezTo>
                    <a:pt x="1" y="420"/>
                    <a:pt x="87" y="636"/>
                    <a:pt x="260" y="636"/>
                  </a:cubicBezTo>
                  <a:cubicBezTo>
                    <a:pt x="318" y="636"/>
                    <a:pt x="376" y="607"/>
                    <a:pt x="405" y="579"/>
                  </a:cubicBezTo>
                  <a:lnTo>
                    <a:pt x="621" y="362"/>
                  </a:lnTo>
                  <a:cubicBezTo>
                    <a:pt x="794" y="222"/>
                    <a:pt x="652" y="1"/>
                    <a:pt x="491" y="1"/>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455;p70">
              <a:extLst>
                <a:ext uri="{FF2B5EF4-FFF2-40B4-BE49-F238E27FC236}">
                  <a16:creationId xmlns:a16="http://schemas.microsoft.com/office/drawing/2014/main" id="{735A10DE-086F-4E6C-9C93-CA06312BB9CE}"/>
                </a:ext>
              </a:extLst>
            </p:cNvPr>
            <p:cNvSpPr/>
            <p:nvPr/>
          </p:nvSpPr>
          <p:spPr>
            <a:xfrm>
              <a:off x="2401236" y="1766296"/>
              <a:ext cx="19583" cy="15913"/>
            </a:xfrm>
            <a:custGeom>
              <a:avLst/>
              <a:gdLst/>
              <a:ahLst/>
              <a:cxnLst/>
              <a:rect l="l" t="t" r="r" b="b"/>
              <a:pathLst>
                <a:path w="747" h="607" extrusionOk="0">
                  <a:moveTo>
                    <a:pt x="456" y="0"/>
                  </a:moveTo>
                  <a:cubicBezTo>
                    <a:pt x="414" y="0"/>
                    <a:pt x="372" y="13"/>
                    <a:pt x="332" y="44"/>
                  </a:cubicBezTo>
                  <a:lnTo>
                    <a:pt x="130" y="260"/>
                  </a:lnTo>
                  <a:cubicBezTo>
                    <a:pt x="0" y="390"/>
                    <a:pt x="87" y="607"/>
                    <a:pt x="274" y="607"/>
                  </a:cubicBezTo>
                  <a:cubicBezTo>
                    <a:pt x="318" y="607"/>
                    <a:pt x="375" y="578"/>
                    <a:pt x="404" y="549"/>
                  </a:cubicBezTo>
                  <a:lnTo>
                    <a:pt x="621" y="333"/>
                  </a:lnTo>
                  <a:cubicBezTo>
                    <a:pt x="746" y="184"/>
                    <a:pt x="611" y="0"/>
                    <a:pt x="456" y="0"/>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456;p70">
              <a:extLst>
                <a:ext uri="{FF2B5EF4-FFF2-40B4-BE49-F238E27FC236}">
                  <a16:creationId xmlns:a16="http://schemas.microsoft.com/office/drawing/2014/main" id="{D6ABD69E-BE32-A14A-1859-85534DEAFA43}"/>
                </a:ext>
              </a:extLst>
            </p:cNvPr>
            <p:cNvSpPr/>
            <p:nvPr/>
          </p:nvSpPr>
          <p:spPr>
            <a:xfrm>
              <a:off x="2373160" y="1634985"/>
              <a:ext cx="23174" cy="14025"/>
            </a:xfrm>
            <a:custGeom>
              <a:avLst/>
              <a:gdLst/>
              <a:ahLst/>
              <a:cxnLst/>
              <a:rect l="l" t="t" r="r" b="b"/>
              <a:pathLst>
                <a:path w="884" h="535" extrusionOk="0">
                  <a:moveTo>
                    <a:pt x="303" y="0"/>
                  </a:moveTo>
                  <a:cubicBezTo>
                    <a:pt x="104" y="0"/>
                    <a:pt x="0" y="330"/>
                    <a:pt x="248" y="405"/>
                  </a:cubicBezTo>
                  <a:lnTo>
                    <a:pt x="523" y="520"/>
                  </a:lnTo>
                  <a:cubicBezTo>
                    <a:pt x="551" y="520"/>
                    <a:pt x="566" y="535"/>
                    <a:pt x="595" y="535"/>
                  </a:cubicBezTo>
                  <a:cubicBezTo>
                    <a:pt x="811" y="535"/>
                    <a:pt x="883" y="231"/>
                    <a:pt x="681" y="145"/>
                  </a:cubicBezTo>
                  <a:lnTo>
                    <a:pt x="407" y="29"/>
                  </a:lnTo>
                  <a:cubicBezTo>
                    <a:pt x="370" y="9"/>
                    <a:pt x="335" y="0"/>
                    <a:pt x="303" y="0"/>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57;p70">
              <a:extLst>
                <a:ext uri="{FF2B5EF4-FFF2-40B4-BE49-F238E27FC236}">
                  <a16:creationId xmlns:a16="http://schemas.microsoft.com/office/drawing/2014/main" id="{DEB03F6C-147C-D1BA-4921-03F301E752F0}"/>
                </a:ext>
              </a:extLst>
            </p:cNvPr>
            <p:cNvSpPr/>
            <p:nvPr/>
          </p:nvSpPr>
          <p:spPr>
            <a:xfrm>
              <a:off x="2595516" y="1729333"/>
              <a:ext cx="21811" cy="13527"/>
            </a:xfrm>
            <a:custGeom>
              <a:avLst/>
              <a:gdLst/>
              <a:ahLst/>
              <a:cxnLst/>
              <a:rect l="l" t="t" r="r" b="b"/>
              <a:pathLst>
                <a:path w="832" h="516" extrusionOk="0">
                  <a:moveTo>
                    <a:pt x="291" y="0"/>
                  </a:moveTo>
                  <a:cubicBezTo>
                    <a:pt x="100" y="0"/>
                    <a:pt x="1" y="281"/>
                    <a:pt x="197" y="386"/>
                  </a:cubicBezTo>
                  <a:lnTo>
                    <a:pt x="471" y="501"/>
                  </a:lnTo>
                  <a:cubicBezTo>
                    <a:pt x="500" y="516"/>
                    <a:pt x="529" y="516"/>
                    <a:pt x="557" y="516"/>
                  </a:cubicBezTo>
                  <a:cubicBezTo>
                    <a:pt x="774" y="516"/>
                    <a:pt x="832" y="212"/>
                    <a:pt x="630" y="126"/>
                  </a:cubicBezTo>
                  <a:lnTo>
                    <a:pt x="355" y="10"/>
                  </a:lnTo>
                  <a:cubicBezTo>
                    <a:pt x="333" y="3"/>
                    <a:pt x="312" y="0"/>
                    <a:pt x="291" y="0"/>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458;p70">
              <a:extLst>
                <a:ext uri="{FF2B5EF4-FFF2-40B4-BE49-F238E27FC236}">
                  <a16:creationId xmlns:a16="http://schemas.microsoft.com/office/drawing/2014/main" id="{33AED2FD-9547-27F5-17E7-A45B505A8904}"/>
                </a:ext>
              </a:extLst>
            </p:cNvPr>
            <p:cNvSpPr/>
            <p:nvPr/>
          </p:nvSpPr>
          <p:spPr>
            <a:xfrm>
              <a:off x="2535195" y="1570129"/>
              <a:ext cx="15650" cy="17197"/>
            </a:xfrm>
            <a:custGeom>
              <a:avLst/>
              <a:gdLst/>
              <a:ahLst/>
              <a:cxnLst/>
              <a:rect l="l" t="t" r="r" b="b"/>
              <a:pathLst>
                <a:path w="597" h="656" extrusionOk="0">
                  <a:moveTo>
                    <a:pt x="345" y="1"/>
                  </a:moveTo>
                  <a:cubicBezTo>
                    <a:pt x="279" y="1"/>
                    <a:pt x="213" y="32"/>
                    <a:pt x="173" y="107"/>
                  </a:cubicBezTo>
                  <a:lnTo>
                    <a:pt x="58" y="381"/>
                  </a:lnTo>
                  <a:cubicBezTo>
                    <a:pt x="0" y="511"/>
                    <a:pt x="87" y="656"/>
                    <a:pt x="231" y="656"/>
                  </a:cubicBezTo>
                  <a:lnTo>
                    <a:pt x="246" y="656"/>
                  </a:lnTo>
                  <a:cubicBezTo>
                    <a:pt x="332" y="656"/>
                    <a:pt x="390" y="612"/>
                    <a:pt x="433" y="540"/>
                  </a:cubicBezTo>
                  <a:lnTo>
                    <a:pt x="549" y="266"/>
                  </a:lnTo>
                  <a:cubicBezTo>
                    <a:pt x="596" y="115"/>
                    <a:pt x="470" y="1"/>
                    <a:pt x="345" y="1"/>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459;p70">
              <a:extLst>
                <a:ext uri="{FF2B5EF4-FFF2-40B4-BE49-F238E27FC236}">
                  <a16:creationId xmlns:a16="http://schemas.microsoft.com/office/drawing/2014/main" id="{53D6A1FD-1879-F155-3A2F-875D5A57ED73}"/>
                </a:ext>
              </a:extLst>
            </p:cNvPr>
            <p:cNvSpPr/>
            <p:nvPr/>
          </p:nvSpPr>
          <p:spPr>
            <a:xfrm>
              <a:off x="2441345" y="1790099"/>
              <a:ext cx="16463" cy="18219"/>
            </a:xfrm>
            <a:custGeom>
              <a:avLst/>
              <a:gdLst/>
              <a:ahLst/>
              <a:cxnLst/>
              <a:rect l="l" t="t" r="r" b="b"/>
              <a:pathLst>
                <a:path w="628" h="695" extrusionOk="0">
                  <a:moveTo>
                    <a:pt x="349" y="1"/>
                  </a:moveTo>
                  <a:cubicBezTo>
                    <a:pt x="272" y="1"/>
                    <a:pt x="195" y="43"/>
                    <a:pt x="159" y="146"/>
                  </a:cubicBezTo>
                  <a:lnTo>
                    <a:pt x="58" y="421"/>
                  </a:lnTo>
                  <a:cubicBezTo>
                    <a:pt x="0" y="550"/>
                    <a:pt x="87" y="695"/>
                    <a:pt x="231" y="695"/>
                  </a:cubicBezTo>
                  <a:lnTo>
                    <a:pt x="246" y="695"/>
                  </a:lnTo>
                  <a:cubicBezTo>
                    <a:pt x="318" y="695"/>
                    <a:pt x="390" y="652"/>
                    <a:pt x="419" y="579"/>
                  </a:cubicBezTo>
                  <a:lnTo>
                    <a:pt x="534" y="305"/>
                  </a:lnTo>
                  <a:cubicBezTo>
                    <a:pt x="627" y="138"/>
                    <a:pt x="487" y="1"/>
                    <a:pt x="349" y="1"/>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460;p70">
              <a:extLst>
                <a:ext uri="{FF2B5EF4-FFF2-40B4-BE49-F238E27FC236}">
                  <a16:creationId xmlns:a16="http://schemas.microsoft.com/office/drawing/2014/main" id="{53E5FC83-D9B2-C66B-EEE1-BAB073FC5223}"/>
                </a:ext>
              </a:extLst>
            </p:cNvPr>
            <p:cNvSpPr/>
            <p:nvPr/>
          </p:nvSpPr>
          <p:spPr>
            <a:xfrm>
              <a:off x="2443521" y="1569290"/>
              <a:ext cx="15624" cy="17276"/>
            </a:xfrm>
            <a:custGeom>
              <a:avLst/>
              <a:gdLst/>
              <a:ahLst/>
              <a:cxnLst/>
              <a:rect l="l" t="t" r="r" b="b"/>
              <a:pathLst>
                <a:path w="596" h="659" extrusionOk="0">
                  <a:moveTo>
                    <a:pt x="252" y="0"/>
                  </a:moveTo>
                  <a:cubicBezTo>
                    <a:pt x="128" y="0"/>
                    <a:pt x="1" y="111"/>
                    <a:pt x="47" y="269"/>
                  </a:cubicBezTo>
                  <a:lnTo>
                    <a:pt x="163" y="529"/>
                  </a:lnTo>
                  <a:cubicBezTo>
                    <a:pt x="191" y="601"/>
                    <a:pt x="264" y="659"/>
                    <a:pt x="336" y="659"/>
                  </a:cubicBezTo>
                  <a:lnTo>
                    <a:pt x="350" y="659"/>
                  </a:lnTo>
                  <a:cubicBezTo>
                    <a:pt x="495" y="659"/>
                    <a:pt x="596" y="514"/>
                    <a:pt x="538" y="384"/>
                  </a:cubicBezTo>
                  <a:lnTo>
                    <a:pt x="422" y="110"/>
                  </a:lnTo>
                  <a:cubicBezTo>
                    <a:pt x="387" y="33"/>
                    <a:pt x="320" y="0"/>
                    <a:pt x="252" y="0"/>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461;p70">
              <a:extLst>
                <a:ext uri="{FF2B5EF4-FFF2-40B4-BE49-F238E27FC236}">
                  <a16:creationId xmlns:a16="http://schemas.microsoft.com/office/drawing/2014/main" id="{C76A4D9A-52A9-AEC2-C0D8-DDEB87CE667C}"/>
                </a:ext>
              </a:extLst>
            </p:cNvPr>
            <p:cNvSpPr/>
            <p:nvPr/>
          </p:nvSpPr>
          <p:spPr>
            <a:xfrm>
              <a:off x="2532416" y="1791121"/>
              <a:ext cx="16411" cy="18351"/>
            </a:xfrm>
            <a:custGeom>
              <a:avLst/>
              <a:gdLst/>
              <a:ahLst/>
              <a:cxnLst/>
              <a:rect l="l" t="t" r="r" b="b"/>
              <a:pathLst>
                <a:path w="626" h="700" extrusionOk="0">
                  <a:moveTo>
                    <a:pt x="277" y="1"/>
                  </a:moveTo>
                  <a:cubicBezTo>
                    <a:pt x="140" y="1"/>
                    <a:pt x="0" y="131"/>
                    <a:pt x="92" y="295"/>
                  </a:cubicBezTo>
                  <a:lnTo>
                    <a:pt x="193" y="569"/>
                  </a:lnTo>
                  <a:cubicBezTo>
                    <a:pt x="222" y="641"/>
                    <a:pt x="294" y="699"/>
                    <a:pt x="380" y="699"/>
                  </a:cubicBezTo>
                  <a:lnTo>
                    <a:pt x="395" y="699"/>
                  </a:lnTo>
                  <a:cubicBezTo>
                    <a:pt x="525" y="685"/>
                    <a:pt x="626" y="555"/>
                    <a:pt x="568" y="425"/>
                  </a:cubicBezTo>
                  <a:lnTo>
                    <a:pt x="467" y="151"/>
                  </a:lnTo>
                  <a:cubicBezTo>
                    <a:pt x="435" y="45"/>
                    <a:pt x="357" y="1"/>
                    <a:pt x="277" y="1"/>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462;p70">
              <a:extLst>
                <a:ext uri="{FF2B5EF4-FFF2-40B4-BE49-F238E27FC236}">
                  <a16:creationId xmlns:a16="http://schemas.microsoft.com/office/drawing/2014/main" id="{2EC26244-9CDA-9F1A-8264-D332E457A107}"/>
                </a:ext>
              </a:extLst>
            </p:cNvPr>
            <p:cNvSpPr/>
            <p:nvPr/>
          </p:nvSpPr>
          <p:spPr>
            <a:xfrm>
              <a:off x="2596486" y="1637370"/>
              <a:ext cx="21785" cy="13527"/>
            </a:xfrm>
            <a:custGeom>
              <a:avLst/>
              <a:gdLst/>
              <a:ahLst/>
              <a:cxnLst/>
              <a:rect l="l" t="t" r="r" b="b"/>
              <a:pathLst>
                <a:path w="831" h="516" extrusionOk="0">
                  <a:moveTo>
                    <a:pt x="539" y="1"/>
                  </a:moveTo>
                  <a:cubicBezTo>
                    <a:pt x="519" y="1"/>
                    <a:pt x="499" y="4"/>
                    <a:pt x="477" y="10"/>
                  </a:cubicBezTo>
                  <a:lnTo>
                    <a:pt x="203" y="126"/>
                  </a:lnTo>
                  <a:cubicBezTo>
                    <a:pt x="1" y="213"/>
                    <a:pt x="59" y="516"/>
                    <a:pt x="275" y="516"/>
                  </a:cubicBezTo>
                  <a:cubicBezTo>
                    <a:pt x="304" y="516"/>
                    <a:pt x="333" y="516"/>
                    <a:pt x="347" y="501"/>
                  </a:cubicBezTo>
                  <a:lnTo>
                    <a:pt x="621" y="400"/>
                  </a:lnTo>
                  <a:cubicBezTo>
                    <a:pt x="831" y="295"/>
                    <a:pt x="732" y="1"/>
                    <a:pt x="539" y="1"/>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463;p70">
              <a:extLst>
                <a:ext uri="{FF2B5EF4-FFF2-40B4-BE49-F238E27FC236}">
                  <a16:creationId xmlns:a16="http://schemas.microsoft.com/office/drawing/2014/main" id="{709EE635-4413-053A-0930-B4D6E70D2379}"/>
                </a:ext>
              </a:extLst>
            </p:cNvPr>
            <p:cNvSpPr/>
            <p:nvPr/>
          </p:nvSpPr>
          <p:spPr>
            <a:xfrm>
              <a:off x="2373606" y="1727052"/>
              <a:ext cx="22859" cy="13920"/>
            </a:xfrm>
            <a:custGeom>
              <a:avLst/>
              <a:gdLst/>
              <a:ahLst/>
              <a:cxnLst/>
              <a:rect l="l" t="t" r="r" b="b"/>
              <a:pathLst>
                <a:path w="872" h="531" extrusionOk="0">
                  <a:moveTo>
                    <a:pt x="575" y="0"/>
                  </a:moveTo>
                  <a:cubicBezTo>
                    <a:pt x="544" y="0"/>
                    <a:pt x="511" y="8"/>
                    <a:pt x="477" y="25"/>
                  </a:cubicBezTo>
                  <a:lnTo>
                    <a:pt x="202" y="141"/>
                  </a:lnTo>
                  <a:cubicBezTo>
                    <a:pt x="0" y="213"/>
                    <a:pt x="58" y="516"/>
                    <a:pt x="289" y="530"/>
                  </a:cubicBezTo>
                  <a:cubicBezTo>
                    <a:pt x="303" y="530"/>
                    <a:pt x="332" y="516"/>
                    <a:pt x="361" y="516"/>
                  </a:cubicBezTo>
                  <a:lnTo>
                    <a:pt x="621" y="400"/>
                  </a:lnTo>
                  <a:cubicBezTo>
                    <a:pt x="871" y="325"/>
                    <a:pt x="774" y="0"/>
                    <a:pt x="575" y="0"/>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5127;p70">
            <a:extLst>
              <a:ext uri="{FF2B5EF4-FFF2-40B4-BE49-F238E27FC236}">
                <a16:creationId xmlns:a16="http://schemas.microsoft.com/office/drawing/2014/main" id="{8A821C23-3E9C-8001-97FE-D9FEE9FF115D}"/>
              </a:ext>
            </a:extLst>
          </p:cNvPr>
          <p:cNvGrpSpPr/>
          <p:nvPr/>
        </p:nvGrpSpPr>
        <p:grpSpPr>
          <a:xfrm>
            <a:off x="2388028" y="2127746"/>
            <a:ext cx="563688" cy="560700"/>
            <a:chOff x="3246251" y="2895245"/>
            <a:chExt cx="375792" cy="373800"/>
          </a:xfrm>
        </p:grpSpPr>
        <p:sp>
          <p:nvSpPr>
            <p:cNvPr id="48" name="Google Shape;15128;p70">
              <a:extLst>
                <a:ext uri="{FF2B5EF4-FFF2-40B4-BE49-F238E27FC236}">
                  <a16:creationId xmlns:a16="http://schemas.microsoft.com/office/drawing/2014/main" id="{8B742A4A-4D3C-84CE-5D7C-3DA656CCE75C}"/>
                </a:ext>
              </a:extLst>
            </p:cNvPr>
            <p:cNvSpPr/>
            <p:nvPr/>
          </p:nvSpPr>
          <p:spPr>
            <a:xfrm>
              <a:off x="3246251" y="2960599"/>
              <a:ext cx="308446" cy="308446"/>
            </a:xfrm>
            <a:custGeom>
              <a:avLst/>
              <a:gdLst/>
              <a:ahLst/>
              <a:cxnLst/>
              <a:rect l="l" t="t" r="r" b="b"/>
              <a:pathLst>
                <a:path w="11766" h="11766" extrusionOk="0">
                  <a:moveTo>
                    <a:pt x="5876" y="1"/>
                  </a:moveTo>
                  <a:cubicBezTo>
                    <a:pt x="2628" y="1"/>
                    <a:pt x="0" y="2628"/>
                    <a:pt x="0" y="5876"/>
                  </a:cubicBezTo>
                  <a:cubicBezTo>
                    <a:pt x="0" y="9138"/>
                    <a:pt x="2628" y="11765"/>
                    <a:pt x="5876" y="11765"/>
                  </a:cubicBezTo>
                  <a:cubicBezTo>
                    <a:pt x="9124" y="11765"/>
                    <a:pt x="11765" y="9138"/>
                    <a:pt x="11765" y="5876"/>
                  </a:cubicBezTo>
                  <a:cubicBezTo>
                    <a:pt x="11765" y="2628"/>
                    <a:pt x="9124" y="1"/>
                    <a:pt x="587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29;p70">
              <a:extLst>
                <a:ext uri="{FF2B5EF4-FFF2-40B4-BE49-F238E27FC236}">
                  <a16:creationId xmlns:a16="http://schemas.microsoft.com/office/drawing/2014/main" id="{C624B7BF-4EF7-F99C-9563-4DD1A4350369}"/>
                </a:ext>
              </a:extLst>
            </p:cNvPr>
            <p:cNvSpPr/>
            <p:nvPr/>
          </p:nvSpPr>
          <p:spPr>
            <a:xfrm>
              <a:off x="3400264" y="3108556"/>
              <a:ext cx="154039" cy="12531"/>
            </a:xfrm>
            <a:custGeom>
              <a:avLst/>
              <a:gdLst/>
              <a:ahLst/>
              <a:cxnLst/>
              <a:rect l="l" t="t" r="r" b="b"/>
              <a:pathLst>
                <a:path w="5876" h="478" extrusionOk="0">
                  <a:moveTo>
                    <a:pt x="1" y="1"/>
                  </a:moveTo>
                  <a:lnTo>
                    <a:pt x="1" y="477"/>
                  </a:lnTo>
                  <a:lnTo>
                    <a:pt x="5876" y="477"/>
                  </a:lnTo>
                  <a:lnTo>
                    <a:pt x="5876" y="246"/>
                  </a:lnTo>
                  <a:lnTo>
                    <a:pt x="5876"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130;p70">
              <a:extLst>
                <a:ext uri="{FF2B5EF4-FFF2-40B4-BE49-F238E27FC236}">
                  <a16:creationId xmlns:a16="http://schemas.microsoft.com/office/drawing/2014/main" id="{9D13EC59-5F11-6EB2-12BE-6AB642B487CD}"/>
                </a:ext>
              </a:extLst>
            </p:cNvPr>
            <p:cNvSpPr/>
            <p:nvPr/>
          </p:nvSpPr>
          <p:spPr>
            <a:xfrm>
              <a:off x="3529687" y="2895245"/>
              <a:ext cx="92355" cy="89970"/>
            </a:xfrm>
            <a:custGeom>
              <a:avLst/>
              <a:gdLst/>
              <a:ahLst/>
              <a:cxnLst/>
              <a:rect l="l" t="t" r="r" b="b"/>
              <a:pathLst>
                <a:path w="3523" h="3432" extrusionOk="0">
                  <a:moveTo>
                    <a:pt x="2126" y="1"/>
                  </a:moveTo>
                  <a:cubicBezTo>
                    <a:pt x="2069" y="1"/>
                    <a:pt x="2010" y="22"/>
                    <a:pt x="1964" y="68"/>
                  </a:cubicBezTo>
                  <a:lnTo>
                    <a:pt x="217" y="1815"/>
                  </a:lnTo>
                  <a:cubicBezTo>
                    <a:pt x="87" y="1945"/>
                    <a:pt x="1" y="2118"/>
                    <a:pt x="15" y="2306"/>
                  </a:cubicBezTo>
                  <a:lnTo>
                    <a:pt x="1" y="3432"/>
                  </a:lnTo>
                  <a:lnTo>
                    <a:pt x="1127" y="3432"/>
                  </a:lnTo>
                  <a:cubicBezTo>
                    <a:pt x="1314" y="3432"/>
                    <a:pt x="1487" y="3360"/>
                    <a:pt x="1632" y="3230"/>
                  </a:cubicBezTo>
                  <a:lnTo>
                    <a:pt x="3364" y="1483"/>
                  </a:lnTo>
                  <a:cubicBezTo>
                    <a:pt x="3523" y="1339"/>
                    <a:pt x="3422" y="1079"/>
                    <a:pt x="3205" y="1079"/>
                  </a:cubicBezTo>
                  <a:lnTo>
                    <a:pt x="2368" y="1079"/>
                  </a:lnTo>
                  <a:lnTo>
                    <a:pt x="2368" y="242"/>
                  </a:lnTo>
                  <a:cubicBezTo>
                    <a:pt x="2368" y="95"/>
                    <a:pt x="2248" y="1"/>
                    <a:pt x="2126"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131;p70">
              <a:extLst>
                <a:ext uri="{FF2B5EF4-FFF2-40B4-BE49-F238E27FC236}">
                  <a16:creationId xmlns:a16="http://schemas.microsoft.com/office/drawing/2014/main" id="{1C2ACE88-B67F-59EF-A29E-9D186CEA2B0D}"/>
                </a:ext>
              </a:extLst>
            </p:cNvPr>
            <p:cNvSpPr/>
            <p:nvPr/>
          </p:nvSpPr>
          <p:spPr>
            <a:xfrm>
              <a:off x="3529687" y="2895245"/>
              <a:ext cx="62103" cy="89970"/>
            </a:xfrm>
            <a:custGeom>
              <a:avLst/>
              <a:gdLst/>
              <a:ahLst/>
              <a:cxnLst/>
              <a:rect l="l" t="t" r="r" b="b"/>
              <a:pathLst>
                <a:path w="2369" h="3432" extrusionOk="0">
                  <a:moveTo>
                    <a:pt x="2126" y="1"/>
                  </a:moveTo>
                  <a:cubicBezTo>
                    <a:pt x="2069" y="1"/>
                    <a:pt x="2010" y="22"/>
                    <a:pt x="1964" y="68"/>
                  </a:cubicBezTo>
                  <a:lnTo>
                    <a:pt x="217" y="1815"/>
                  </a:lnTo>
                  <a:cubicBezTo>
                    <a:pt x="87" y="1945"/>
                    <a:pt x="1" y="2118"/>
                    <a:pt x="15" y="2306"/>
                  </a:cubicBezTo>
                  <a:lnTo>
                    <a:pt x="15" y="3432"/>
                  </a:lnTo>
                  <a:lnTo>
                    <a:pt x="2354" y="1093"/>
                  </a:lnTo>
                  <a:lnTo>
                    <a:pt x="2354" y="242"/>
                  </a:lnTo>
                  <a:lnTo>
                    <a:pt x="2368" y="242"/>
                  </a:lnTo>
                  <a:cubicBezTo>
                    <a:pt x="2368" y="95"/>
                    <a:pt x="2248" y="1"/>
                    <a:pt x="212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32;p70">
              <a:extLst>
                <a:ext uri="{FF2B5EF4-FFF2-40B4-BE49-F238E27FC236}">
                  <a16:creationId xmlns:a16="http://schemas.microsoft.com/office/drawing/2014/main" id="{6F0D3EA1-DCEC-8F67-D326-D8B0CBCE8C07}"/>
                </a:ext>
              </a:extLst>
            </p:cNvPr>
            <p:cNvSpPr/>
            <p:nvPr/>
          </p:nvSpPr>
          <p:spPr>
            <a:xfrm>
              <a:off x="3283345" y="2997693"/>
              <a:ext cx="234257" cy="234257"/>
            </a:xfrm>
            <a:custGeom>
              <a:avLst/>
              <a:gdLst/>
              <a:ahLst/>
              <a:cxnLst/>
              <a:rect l="l" t="t" r="r" b="b"/>
              <a:pathLst>
                <a:path w="8936" h="8936" extrusionOk="0">
                  <a:moveTo>
                    <a:pt x="4461" y="0"/>
                  </a:moveTo>
                  <a:cubicBezTo>
                    <a:pt x="1992" y="0"/>
                    <a:pt x="0" y="1992"/>
                    <a:pt x="0" y="4461"/>
                  </a:cubicBezTo>
                  <a:cubicBezTo>
                    <a:pt x="0" y="6944"/>
                    <a:pt x="1992" y="8936"/>
                    <a:pt x="4461" y="8936"/>
                  </a:cubicBezTo>
                  <a:cubicBezTo>
                    <a:pt x="6929" y="8936"/>
                    <a:pt x="8936" y="6944"/>
                    <a:pt x="8936" y="4461"/>
                  </a:cubicBezTo>
                  <a:cubicBezTo>
                    <a:pt x="8936" y="1992"/>
                    <a:pt x="6929" y="0"/>
                    <a:pt x="4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33;p70">
              <a:extLst>
                <a:ext uri="{FF2B5EF4-FFF2-40B4-BE49-F238E27FC236}">
                  <a16:creationId xmlns:a16="http://schemas.microsoft.com/office/drawing/2014/main" id="{307412DF-81E9-6390-574C-D0B4CF8972F8}"/>
                </a:ext>
              </a:extLst>
            </p:cNvPr>
            <p:cNvSpPr/>
            <p:nvPr/>
          </p:nvSpPr>
          <p:spPr>
            <a:xfrm>
              <a:off x="3400264" y="3108556"/>
              <a:ext cx="117338" cy="12531"/>
            </a:xfrm>
            <a:custGeom>
              <a:avLst/>
              <a:gdLst/>
              <a:ahLst/>
              <a:cxnLst/>
              <a:rect l="l" t="t" r="r" b="b"/>
              <a:pathLst>
                <a:path w="4476" h="478" extrusionOk="0">
                  <a:moveTo>
                    <a:pt x="1" y="1"/>
                  </a:moveTo>
                  <a:lnTo>
                    <a:pt x="1" y="477"/>
                  </a:lnTo>
                  <a:lnTo>
                    <a:pt x="4461" y="477"/>
                  </a:lnTo>
                  <a:cubicBezTo>
                    <a:pt x="4461" y="390"/>
                    <a:pt x="4476" y="318"/>
                    <a:pt x="4476" y="246"/>
                  </a:cubicBezTo>
                  <a:cubicBezTo>
                    <a:pt x="4476" y="160"/>
                    <a:pt x="4476" y="87"/>
                    <a:pt x="4461"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34;p70">
              <a:extLst>
                <a:ext uri="{FF2B5EF4-FFF2-40B4-BE49-F238E27FC236}">
                  <a16:creationId xmlns:a16="http://schemas.microsoft.com/office/drawing/2014/main" id="{C77036C7-A38D-398A-776C-BBD975511675}"/>
                </a:ext>
              </a:extLst>
            </p:cNvPr>
            <p:cNvSpPr/>
            <p:nvPr/>
          </p:nvSpPr>
          <p:spPr>
            <a:xfrm>
              <a:off x="3313990" y="3028338"/>
              <a:ext cx="172573" cy="172967"/>
            </a:xfrm>
            <a:custGeom>
              <a:avLst/>
              <a:gdLst/>
              <a:ahLst/>
              <a:cxnLst/>
              <a:rect l="l" t="t" r="r" b="b"/>
              <a:pathLst>
                <a:path w="6583" h="6598" extrusionOk="0">
                  <a:moveTo>
                    <a:pt x="3292" y="0"/>
                  </a:moveTo>
                  <a:cubicBezTo>
                    <a:pt x="1473" y="0"/>
                    <a:pt x="0" y="1487"/>
                    <a:pt x="0" y="3292"/>
                  </a:cubicBezTo>
                  <a:cubicBezTo>
                    <a:pt x="0" y="5111"/>
                    <a:pt x="1473" y="6597"/>
                    <a:pt x="3292" y="6597"/>
                  </a:cubicBezTo>
                  <a:cubicBezTo>
                    <a:pt x="5111" y="6597"/>
                    <a:pt x="6583" y="5111"/>
                    <a:pt x="6583" y="3292"/>
                  </a:cubicBezTo>
                  <a:cubicBezTo>
                    <a:pt x="6583" y="1487"/>
                    <a:pt x="5111" y="0"/>
                    <a:pt x="3292" y="0"/>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35;p70">
              <a:extLst>
                <a:ext uri="{FF2B5EF4-FFF2-40B4-BE49-F238E27FC236}">
                  <a16:creationId xmlns:a16="http://schemas.microsoft.com/office/drawing/2014/main" id="{C537BF15-6B6D-4696-C815-25B3C0B834F1}"/>
                </a:ext>
              </a:extLst>
            </p:cNvPr>
            <p:cNvSpPr/>
            <p:nvPr/>
          </p:nvSpPr>
          <p:spPr>
            <a:xfrm>
              <a:off x="3400264" y="3108556"/>
              <a:ext cx="86693" cy="12531"/>
            </a:xfrm>
            <a:custGeom>
              <a:avLst/>
              <a:gdLst/>
              <a:ahLst/>
              <a:cxnLst/>
              <a:rect l="l" t="t" r="r" b="b"/>
              <a:pathLst>
                <a:path w="3307" h="478" extrusionOk="0">
                  <a:moveTo>
                    <a:pt x="1" y="1"/>
                  </a:moveTo>
                  <a:lnTo>
                    <a:pt x="1" y="477"/>
                  </a:lnTo>
                  <a:lnTo>
                    <a:pt x="3292" y="477"/>
                  </a:lnTo>
                  <a:cubicBezTo>
                    <a:pt x="3292" y="390"/>
                    <a:pt x="3306" y="318"/>
                    <a:pt x="3306" y="246"/>
                  </a:cubicBezTo>
                  <a:cubicBezTo>
                    <a:pt x="3306" y="160"/>
                    <a:pt x="3306" y="87"/>
                    <a:pt x="3292"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136;p70">
              <a:extLst>
                <a:ext uri="{FF2B5EF4-FFF2-40B4-BE49-F238E27FC236}">
                  <a16:creationId xmlns:a16="http://schemas.microsoft.com/office/drawing/2014/main" id="{4C497F8E-810B-49E3-202C-D6E4199B0462}"/>
                </a:ext>
              </a:extLst>
            </p:cNvPr>
            <p:cNvSpPr/>
            <p:nvPr/>
          </p:nvSpPr>
          <p:spPr>
            <a:xfrm>
              <a:off x="3351084" y="3065432"/>
              <a:ext cx="98778" cy="98778"/>
            </a:xfrm>
            <a:custGeom>
              <a:avLst/>
              <a:gdLst/>
              <a:ahLst/>
              <a:cxnLst/>
              <a:rect l="l" t="t" r="r" b="b"/>
              <a:pathLst>
                <a:path w="3768" h="3768" extrusionOk="0">
                  <a:moveTo>
                    <a:pt x="1877" y="0"/>
                  </a:moveTo>
                  <a:cubicBezTo>
                    <a:pt x="837" y="0"/>
                    <a:pt x="0" y="837"/>
                    <a:pt x="0" y="1877"/>
                  </a:cubicBezTo>
                  <a:cubicBezTo>
                    <a:pt x="0" y="2930"/>
                    <a:pt x="837" y="3768"/>
                    <a:pt x="1877" y="3768"/>
                  </a:cubicBezTo>
                  <a:cubicBezTo>
                    <a:pt x="2916" y="3768"/>
                    <a:pt x="3768" y="2930"/>
                    <a:pt x="3768" y="1877"/>
                  </a:cubicBezTo>
                  <a:cubicBezTo>
                    <a:pt x="3768" y="837"/>
                    <a:pt x="2916" y="0"/>
                    <a:pt x="1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37;p70">
              <a:extLst>
                <a:ext uri="{FF2B5EF4-FFF2-40B4-BE49-F238E27FC236}">
                  <a16:creationId xmlns:a16="http://schemas.microsoft.com/office/drawing/2014/main" id="{2E98633C-4879-5E5E-2AD8-A309178249A8}"/>
                </a:ext>
              </a:extLst>
            </p:cNvPr>
            <p:cNvSpPr/>
            <p:nvPr/>
          </p:nvSpPr>
          <p:spPr>
            <a:xfrm>
              <a:off x="3400264" y="3108556"/>
              <a:ext cx="49599" cy="12531"/>
            </a:xfrm>
            <a:custGeom>
              <a:avLst/>
              <a:gdLst/>
              <a:ahLst/>
              <a:cxnLst/>
              <a:rect l="l" t="t" r="r" b="b"/>
              <a:pathLst>
                <a:path w="1892" h="478" extrusionOk="0">
                  <a:moveTo>
                    <a:pt x="1" y="1"/>
                  </a:moveTo>
                  <a:lnTo>
                    <a:pt x="1" y="477"/>
                  </a:lnTo>
                  <a:lnTo>
                    <a:pt x="1877" y="477"/>
                  </a:lnTo>
                  <a:cubicBezTo>
                    <a:pt x="1892" y="318"/>
                    <a:pt x="1892" y="160"/>
                    <a:pt x="1877"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138;p70">
              <a:extLst>
                <a:ext uri="{FF2B5EF4-FFF2-40B4-BE49-F238E27FC236}">
                  <a16:creationId xmlns:a16="http://schemas.microsoft.com/office/drawing/2014/main" id="{E1616C50-4F0F-C7A8-65D2-B244A6610802}"/>
                </a:ext>
              </a:extLst>
            </p:cNvPr>
            <p:cNvSpPr/>
            <p:nvPr/>
          </p:nvSpPr>
          <p:spPr>
            <a:xfrm>
              <a:off x="3381730" y="3096445"/>
              <a:ext cx="37120" cy="36753"/>
            </a:xfrm>
            <a:custGeom>
              <a:avLst/>
              <a:gdLst/>
              <a:ahLst/>
              <a:cxnLst/>
              <a:rect l="l" t="t" r="r" b="b"/>
              <a:pathLst>
                <a:path w="1416" h="1402" extrusionOk="0">
                  <a:moveTo>
                    <a:pt x="708" y="1"/>
                  </a:moveTo>
                  <a:cubicBezTo>
                    <a:pt x="318" y="1"/>
                    <a:pt x="0" y="318"/>
                    <a:pt x="0" y="694"/>
                  </a:cubicBezTo>
                  <a:cubicBezTo>
                    <a:pt x="0" y="1083"/>
                    <a:pt x="318" y="1401"/>
                    <a:pt x="708" y="1401"/>
                  </a:cubicBezTo>
                  <a:cubicBezTo>
                    <a:pt x="1097" y="1401"/>
                    <a:pt x="1415" y="1083"/>
                    <a:pt x="1415" y="694"/>
                  </a:cubicBezTo>
                  <a:cubicBezTo>
                    <a:pt x="1415" y="318"/>
                    <a:pt x="1097" y="1"/>
                    <a:pt x="708"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139;p70">
              <a:extLst>
                <a:ext uri="{FF2B5EF4-FFF2-40B4-BE49-F238E27FC236}">
                  <a16:creationId xmlns:a16="http://schemas.microsoft.com/office/drawing/2014/main" id="{E0671169-26B6-44E8-39A5-E706498F1685}"/>
                </a:ext>
              </a:extLst>
            </p:cNvPr>
            <p:cNvSpPr/>
            <p:nvPr/>
          </p:nvSpPr>
          <p:spPr>
            <a:xfrm>
              <a:off x="3400264" y="3108556"/>
              <a:ext cx="18953" cy="12531"/>
            </a:xfrm>
            <a:custGeom>
              <a:avLst/>
              <a:gdLst/>
              <a:ahLst/>
              <a:cxnLst/>
              <a:rect l="l" t="t" r="r" b="b"/>
              <a:pathLst>
                <a:path w="723" h="478" extrusionOk="0">
                  <a:moveTo>
                    <a:pt x="1" y="1"/>
                  </a:moveTo>
                  <a:lnTo>
                    <a:pt x="1" y="477"/>
                  </a:lnTo>
                  <a:lnTo>
                    <a:pt x="679" y="477"/>
                  </a:lnTo>
                  <a:cubicBezTo>
                    <a:pt x="722" y="318"/>
                    <a:pt x="722" y="160"/>
                    <a:pt x="679"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140;p70">
              <a:extLst>
                <a:ext uri="{FF2B5EF4-FFF2-40B4-BE49-F238E27FC236}">
                  <a16:creationId xmlns:a16="http://schemas.microsoft.com/office/drawing/2014/main" id="{64EF3663-D643-438D-6692-DF717622791D}"/>
                </a:ext>
              </a:extLst>
            </p:cNvPr>
            <p:cNvSpPr/>
            <p:nvPr/>
          </p:nvSpPr>
          <p:spPr>
            <a:xfrm>
              <a:off x="3391429" y="3079431"/>
              <a:ext cx="44434" cy="41603"/>
            </a:xfrm>
            <a:custGeom>
              <a:avLst/>
              <a:gdLst/>
              <a:ahLst/>
              <a:cxnLst/>
              <a:rect l="l" t="t" r="r" b="b"/>
              <a:pathLst>
                <a:path w="1695" h="1587" extrusionOk="0">
                  <a:moveTo>
                    <a:pt x="1348" y="0"/>
                  </a:moveTo>
                  <a:lnTo>
                    <a:pt x="179" y="1184"/>
                  </a:lnTo>
                  <a:cubicBezTo>
                    <a:pt x="1" y="1351"/>
                    <a:pt x="157" y="1586"/>
                    <a:pt x="344" y="1586"/>
                  </a:cubicBezTo>
                  <a:cubicBezTo>
                    <a:pt x="400" y="1586"/>
                    <a:pt x="458" y="1566"/>
                    <a:pt x="511" y="1516"/>
                  </a:cubicBezTo>
                  <a:lnTo>
                    <a:pt x="1695" y="332"/>
                  </a:lnTo>
                  <a:lnTo>
                    <a:pt x="1348" y="0"/>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141;p70">
              <a:extLst>
                <a:ext uri="{FF2B5EF4-FFF2-40B4-BE49-F238E27FC236}">
                  <a16:creationId xmlns:a16="http://schemas.microsoft.com/office/drawing/2014/main" id="{A4EA89A2-0F5D-15E1-E216-4F914E316894}"/>
                </a:ext>
              </a:extLst>
            </p:cNvPr>
            <p:cNvSpPr/>
            <p:nvPr/>
          </p:nvSpPr>
          <p:spPr>
            <a:xfrm>
              <a:off x="3420056" y="2908038"/>
              <a:ext cx="189718" cy="185052"/>
            </a:xfrm>
            <a:custGeom>
              <a:avLst/>
              <a:gdLst/>
              <a:ahLst/>
              <a:cxnLst/>
              <a:rect l="l" t="t" r="r" b="b"/>
              <a:pathLst>
                <a:path w="7237" h="7059" extrusionOk="0">
                  <a:moveTo>
                    <a:pt x="6897" y="1"/>
                  </a:moveTo>
                  <a:cubicBezTo>
                    <a:pt x="6843" y="1"/>
                    <a:pt x="6787" y="22"/>
                    <a:pt x="6738" y="71"/>
                  </a:cubicBezTo>
                  <a:lnTo>
                    <a:pt x="141" y="6668"/>
                  </a:lnTo>
                  <a:cubicBezTo>
                    <a:pt x="0" y="6809"/>
                    <a:pt x="92" y="7058"/>
                    <a:pt x="297" y="7058"/>
                  </a:cubicBezTo>
                  <a:cubicBezTo>
                    <a:pt x="302" y="7058"/>
                    <a:pt x="308" y="7058"/>
                    <a:pt x="314" y="7058"/>
                  </a:cubicBezTo>
                  <a:cubicBezTo>
                    <a:pt x="372" y="7058"/>
                    <a:pt x="429" y="7043"/>
                    <a:pt x="473" y="6986"/>
                  </a:cubicBezTo>
                  <a:lnTo>
                    <a:pt x="7070" y="403"/>
                  </a:lnTo>
                  <a:cubicBezTo>
                    <a:pt x="7237" y="236"/>
                    <a:pt x="7078" y="1"/>
                    <a:pt x="6897"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5921;p70">
            <a:extLst>
              <a:ext uri="{FF2B5EF4-FFF2-40B4-BE49-F238E27FC236}">
                <a16:creationId xmlns:a16="http://schemas.microsoft.com/office/drawing/2014/main" id="{B1F63DE3-763A-75B5-4942-8724B9AB51C6}"/>
              </a:ext>
            </a:extLst>
          </p:cNvPr>
          <p:cNvGrpSpPr/>
          <p:nvPr/>
        </p:nvGrpSpPr>
        <p:grpSpPr>
          <a:xfrm>
            <a:off x="6922939" y="2221865"/>
            <a:ext cx="497273" cy="495032"/>
            <a:chOff x="4212378" y="2456537"/>
            <a:chExt cx="331515" cy="330021"/>
          </a:xfrm>
        </p:grpSpPr>
        <p:sp>
          <p:nvSpPr>
            <p:cNvPr id="63" name="Google Shape;15922;p70">
              <a:extLst>
                <a:ext uri="{FF2B5EF4-FFF2-40B4-BE49-F238E27FC236}">
                  <a16:creationId xmlns:a16="http://schemas.microsoft.com/office/drawing/2014/main" id="{DAABEBFB-B4D7-A9F0-3146-AE0597C22DF6}"/>
                </a:ext>
              </a:extLst>
            </p:cNvPr>
            <p:cNvSpPr/>
            <p:nvPr/>
          </p:nvSpPr>
          <p:spPr>
            <a:xfrm>
              <a:off x="4212378" y="2651026"/>
              <a:ext cx="59796" cy="135532"/>
            </a:xfrm>
            <a:custGeom>
              <a:avLst/>
              <a:gdLst/>
              <a:ahLst/>
              <a:cxnLst/>
              <a:rect l="l" t="t" r="r" b="b"/>
              <a:pathLst>
                <a:path w="2281" h="5170" extrusionOk="0">
                  <a:moveTo>
                    <a:pt x="1973" y="0"/>
                  </a:moveTo>
                  <a:cubicBezTo>
                    <a:pt x="1965" y="0"/>
                    <a:pt x="1957" y="1"/>
                    <a:pt x="1949" y="1"/>
                  </a:cubicBezTo>
                  <a:lnTo>
                    <a:pt x="332" y="1"/>
                  </a:lnTo>
                  <a:cubicBezTo>
                    <a:pt x="145" y="1"/>
                    <a:pt x="0" y="146"/>
                    <a:pt x="0" y="319"/>
                  </a:cubicBezTo>
                  <a:lnTo>
                    <a:pt x="0" y="5169"/>
                  </a:lnTo>
                  <a:lnTo>
                    <a:pt x="2281" y="5169"/>
                  </a:lnTo>
                  <a:lnTo>
                    <a:pt x="2281" y="319"/>
                  </a:lnTo>
                  <a:cubicBezTo>
                    <a:pt x="2281" y="153"/>
                    <a:pt x="2149" y="0"/>
                    <a:pt x="1973" y="0"/>
                  </a:cubicBezTo>
                  <a:close/>
                </a:path>
              </a:pathLst>
            </a:custGeom>
            <a:solidFill>
              <a:srgbClr val="7187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923;p70">
              <a:extLst>
                <a:ext uri="{FF2B5EF4-FFF2-40B4-BE49-F238E27FC236}">
                  <a16:creationId xmlns:a16="http://schemas.microsoft.com/office/drawing/2014/main" id="{FC2E5B45-4947-72BD-36EE-CE85ECB9AFC8}"/>
                </a:ext>
              </a:extLst>
            </p:cNvPr>
            <p:cNvSpPr/>
            <p:nvPr/>
          </p:nvSpPr>
          <p:spPr>
            <a:xfrm>
              <a:off x="4212378" y="2651052"/>
              <a:ext cx="28784" cy="135505"/>
            </a:xfrm>
            <a:custGeom>
              <a:avLst/>
              <a:gdLst/>
              <a:ahLst/>
              <a:cxnLst/>
              <a:rect l="l" t="t" r="r" b="b"/>
              <a:pathLst>
                <a:path w="1098" h="5169" extrusionOk="0">
                  <a:moveTo>
                    <a:pt x="332" y="0"/>
                  </a:moveTo>
                  <a:cubicBezTo>
                    <a:pt x="145" y="0"/>
                    <a:pt x="0" y="145"/>
                    <a:pt x="0" y="318"/>
                  </a:cubicBezTo>
                  <a:lnTo>
                    <a:pt x="0" y="5168"/>
                  </a:lnTo>
                  <a:lnTo>
                    <a:pt x="765" y="5168"/>
                  </a:lnTo>
                  <a:lnTo>
                    <a:pt x="765" y="318"/>
                  </a:lnTo>
                  <a:cubicBezTo>
                    <a:pt x="765" y="145"/>
                    <a:pt x="910" y="0"/>
                    <a:pt x="1097" y="0"/>
                  </a:cubicBezTo>
                  <a:close/>
                </a:path>
              </a:pathLst>
            </a:custGeom>
            <a:solidFill>
              <a:srgbClr val="8DA5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924;p70">
              <a:extLst>
                <a:ext uri="{FF2B5EF4-FFF2-40B4-BE49-F238E27FC236}">
                  <a16:creationId xmlns:a16="http://schemas.microsoft.com/office/drawing/2014/main" id="{E5D21845-CD3B-6986-3BCF-794C314ACB5A}"/>
                </a:ext>
              </a:extLst>
            </p:cNvPr>
            <p:cNvSpPr/>
            <p:nvPr/>
          </p:nvSpPr>
          <p:spPr>
            <a:xfrm>
              <a:off x="4302820" y="2617366"/>
              <a:ext cx="59823" cy="169192"/>
            </a:xfrm>
            <a:custGeom>
              <a:avLst/>
              <a:gdLst/>
              <a:ahLst/>
              <a:cxnLst/>
              <a:rect l="l" t="t" r="r" b="b"/>
              <a:pathLst>
                <a:path w="2282" h="6454" extrusionOk="0">
                  <a:moveTo>
                    <a:pt x="332" y="1"/>
                  </a:moveTo>
                  <a:cubicBezTo>
                    <a:pt x="145" y="1"/>
                    <a:pt x="0" y="145"/>
                    <a:pt x="0" y="333"/>
                  </a:cubicBezTo>
                  <a:lnTo>
                    <a:pt x="0" y="6453"/>
                  </a:lnTo>
                  <a:lnTo>
                    <a:pt x="2281" y="6453"/>
                  </a:lnTo>
                  <a:lnTo>
                    <a:pt x="2281" y="318"/>
                  </a:lnTo>
                  <a:cubicBezTo>
                    <a:pt x="2281" y="145"/>
                    <a:pt x="2137" y="1"/>
                    <a:pt x="1949" y="1"/>
                  </a:cubicBezTo>
                  <a:close/>
                </a:path>
              </a:pathLst>
            </a:custGeom>
            <a:solidFill>
              <a:srgbClr val="687F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925;p70">
              <a:extLst>
                <a:ext uri="{FF2B5EF4-FFF2-40B4-BE49-F238E27FC236}">
                  <a16:creationId xmlns:a16="http://schemas.microsoft.com/office/drawing/2014/main" id="{64B2417E-12D8-E4C9-5E20-D3000C298588}"/>
                </a:ext>
              </a:extLst>
            </p:cNvPr>
            <p:cNvSpPr/>
            <p:nvPr/>
          </p:nvSpPr>
          <p:spPr>
            <a:xfrm>
              <a:off x="4302820" y="2617366"/>
              <a:ext cx="28391" cy="169192"/>
            </a:xfrm>
            <a:custGeom>
              <a:avLst/>
              <a:gdLst/>
              <a:ahLst/>
              <a:cxnLst/>
              <a:rect l="l" t="t" r="r" b="b"/>
              <a:pathLst>
                <a:path w="1083" h="6454" extrusionOk="0">
                  <a:moveTo>
                    <a:pt x="318" y="1"/>
                  </a:moveTo>
                  <a:cubicBezTo>
                    <a:pt x="145" y="1"/>
                    <a:pt x="0" y="145"/>
                    <a:pt x="0" y="333"/>
                  </a:cubicBezTo>
                  <a:lnTo>
                    <a:pt x="0" y="6453"/>
                  </a:lnTo>
                  <a:lnTo>
                    <a:pt x="765" y="6453"/>
                  </a:lnTo>
                  <a:lnTo>
                    <a:pt x="765" y="318"/>
                  </a:lnTo>
                  <a:cubicBezTo>
                    <a:pt x="765" y="145"/>
                    <a:pt x="910" y="1"/>
                    <a:pt x="1083" y="1"/>
                  </a:cubicBezTo>
                  <a:close/>
                </a:path>
              </a:pathLst>
            </a:custGeom>
            <a:solidFill>
              <a:srgbClr val="8DA5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926;p70">
              <a:extLst>
                <a:ext uri="{FF2B5EF4-FFF2-40B4-BE49-F238E27FC236}">
                  <a16:creationId xmlns:a16="http://schemas.microsoft.com/office/drawing/2014/main" id="{93FB5B65-78D0-21D9-6212-8FAAED82860E}"/>
                </a:ext>
              </a:extLst>
            </p:cNvPr>
            <p:cNvSpPr/>
            <p:nvPr/>
          </p:nvSpPr>
          <p:spPr>
            <a:xfrm>
              <a:off x="4393262" y="2583679"/>
              <a:ext cx="59823" cy="202878"/>
            </a:xfrm>
            <a:custGeom>
              <a:avLst/>
              <a:gdLst/>
              <a:ahLst/>
              <a:cxnLst/>
              <a:rect l="l" t="t" r="r" b="b"/>
              <a:pathLst>
                <a:path w="2282" h="7739" extrusionOk="0">
                  <a:moveTo>
                    <a:pt x="332" y="1"/>
                  </a:moveTo>
                  <a:cubicBezTo>
                    <a:pt x="145" y="1"/>
                    <a:pt x="0" y="160"/>
                    <a:pt x="0" y="333"/>
                  </a:cubicBezTo>
                  <a:lnTo>
                    <a:pt x="0" y="7738"/>
                  </a:lnTo>
                  <a:lnTo>
                    <a:pt x="2281" y="7738"/>
                  </a:lnTo>
                  <a:lnTo>
                    <a:pt x="2281" y="347"/>
                  </a:lnTo>
                  <a:cubicBezTo>
                    <a:pt x="2281" y="160"/>
                    <a:pt x="2137" y="1"/>
                    <a:pt x="1949" y="1"/>
                  </a:cubicBezTo>
                  <a:close/>
                </a:path>
              </a:pathLst>
            </a:custGeom>
            <a:solidFill>
              <a:srgbClr val="8C9E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927;p70">
              <a:extLst>
                <a:ext uri="{FF2B5EF4-FFF2-40B4-BE49-F238E27FC236}">
                  <a16:creationId xmlns:a16="http://schemas.microsoft.com/office/drawing/2014/main" id="{37C833D0-209B-222A-9F44-E823432122C9}"/>
                </a:ext>
              </a:extLst>
            </p:cNvPr>
            <p:cNvSpPr/>
            <p:nvPr/>
          </p:nvSpPr>
          <p:spPr>
            <a:xfrm>
              <a:off x="4393262" y="2583679"/>
              <a:ext cx="28391" cy="202878"/>
            </a:xfrm>
            <a:custGeom>
              <a:avLst/>
              <a:gdLst/>
              <a:ahLst/>
              <a:cxnLst/>
              <a:rect l="l" t="t" r="r" b="b"/>
              <a:pathLst>
                <a:path w="1083" h="7739" extrusionOk="0">
                  <a:moveTo>
                    <a:pt x="332" y="1"/>
                  </a:moveTo>
                  <a:cubicBezTo>
                    <a:pt x="145" y="1"/>
                    <a:pt x="0" y="160"/>
                    <a:pt x="0" y="333"/>
                  </a:cubicBezTo>
                  <a:lnTo>
                    <a:pt x="0" y="7738"/>
                  </a:lnTo>
                  <a:lnTo>
                    <a:pt x="765" y="7738"/>
                  </a:lnTo>
                  <a:lnTo>
                    <a:pt x="765" y="347"/>
                  </a:lnTo>
                  <a:cubicBezTo>
                    <a:pt x="751" y="160"/>
                    <a:pt x="910" y="15"/>
                    <a:pt x="1083" y="1"/>
                  </a:cubicBezTo>
                  <a:close/>
                </a:path>
              </a:pathLst>
            </a:custGeom>
            <a:solidFill>
              <a:srgbClr val="D6DE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928;p70">
              <a:extLst>
                <a:ext uri="{FF2B5EF4-FFF2-40B4-BE49-F238E27FC236}">
                  <a16:creationId xmlns:a16="http://schemas.microsoft.com/office/drawing/2014/main" id="{A9E734BF-287D-9B42-B5A9-E4EE4D8B9DEB}"/>
                </a:ext>
              </a:extLst>
            </p:cNvPr>
            <p:cNvSpPr/>
            <p:nvPr/>
          </p:nvSpPr>
          <p:spPr>
            <a:xfrm>
              <a:off x="4483703" y="2550386"/>
              <a:ext cx="60190" cy="236171"/>
            </a:xfrm>
            <a:custGeom>
              <a:avLst/>
              <a:gdLst/>
              <a:ahLst/>
              <a:cxnLst/>
              <a:rect l="l" t="t" r="r" b="b"/>
              <a:pathLst>
                <a:path w="2296" h="9009" extrusionOk="0">
                  <a:moveTo>
                    <a:pt x="332" y="1"/>
                  </a:moveTo>
                  <a:cubicBezTo>
                    <a:pt x="145" y="1"/>
                    <a:pt x="0" y="145"/>
                    <a:pt x="0" y="333"/>
                  </a:cubicBezTo>
                  <a:lnTo>
                    <a:pt x="0" y="9008"/>
                  </a:lnTo>
                  <a:lnTo>
                    <a:pt x="2296" y="9008"/>
                  </a:lnTo>
                  <a:lnTo>
                    <a:pt x="2296" y="333"/>
                  </a:lnTo>
                  <a:cubicBezTo>
                    <a:pt x="2296" y="145"/>
                    <a:pt x="2137" y="1"/>
                    <a:pt x="1949" y="1"/>
                  </a:cubicBezTo>
                  <a:close/>
                </a:path>
              </a:pathLst>
            </a:custGeom>
            <a:solidFill>
              <a:srgbClr val="97A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929;p70">
              <a:extLst>
                <a:ext uri="{FF2B5EF4-FFF2-40B4-BE49-F238E27FC236}">
                  <a16:creationId xmlns:a16="http://schemas.microsoft.com/office/drawing/2014/main" id="{056655A6-5BCB-DA72-C239-89782B35CBB5}"/>
                </a:ext>
              </a:extLst>
            </p:cNvPr>
            <p:cNvSpPr/>
            <p:nvPr/>
          </p:nvSpPr>
          <p:spPr>
            <a:xfrm>
              <a:off x="4483703" y="2550386"/>
              <a:ext cx="28417" cy="236171"/>
            </a:xfrm>
            <a:custGeom>
              <a:avLst/>
              <a:gdLst/>
              <a:ahLst/>
              <a:cxnLst/>
              <a:rect l="l" t="t" r="r" b="b"/>
              <a:pathLst>
                <a:path w="1084" h="9009" extrusionOk="0">
                  <a:moveTo>
                    <a:pt x="318" y="1"/>
                  </a:moveTo>
                  <a:cubicBezTo>
                    <a:pt x="145" y="1"/>
                    <a:pt x="0" y="145"/>
                    <a:pt x="0" y="333"/>
                  </a:cubicBezTo>
                  <a:lnTo>
                    <a:pt x="0" y="9008"/>
                  </a:lnTo>
                  <a:lnTo>
                    <a:pt x="766" y="9008"/>
                  </a:lnTo>
                  <a:lnTo>
                    <a:pt x="766" y="333"/>
                  </a:lnTo>
                  <a:cubicBezTo>
                    <a:pt x="766" y="145"/>
                    <a:pt x="910" y="1"/>
                    <a:pt x="1083" y="1"/>
                  </a:cubicBezTo>
                  <a:close/>
                </a:path>
              </a:pathLst>
            </a:custGeom>
            <a:solidFill>
              <a:srgbClr val="7187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930;p70">
              <a:extLst>
                <a:ext uri="{FF2B5EF4-FFF2-40B4-BE49-F238E27FC236}">
                  <a16:creationId xmlns:a16="http://schemas.microsoft.com/office/drawing/2014/main" id="{6AF58B16-FD9D-8A16-8EC4-1BDE32C4B583}"/>
                </a:ext>
              </a:extLst>
            </p:cNvPr>
            <p:cNvSpPr/>
            <p:nvPr/>
          </p:nvSpPr>
          <p:spPr>
            <a:xfrm>
              <a:off x="4226744" y="2456537"/>
              <a:ext cx="307318" cy="124154"/>
            </a:xfrm>
            <a:custGeom>
              <a:avLst/>
              <a:gdLst/>
              <a:ahLst/>
              <a:cxnLst/>
              <a:rect l="l" t="t" r="r" b="b"/>
              <a:pathLst>
                <a:path w="11723" h="4736" extrusionOk="0">
                  <a:moveTo>
                    <a:pt x="9427" y="1"/>
                  </a:moveTo>
                  <a:cubicBezTo>
                    <a:pt x="9268" y="1"/>
                    <a:pt x="9153" y="188"/>
                    <a:pt x="9254" y="333"/>
                  </a:cubicBezTo>
                  <a:lnTo>
                    <a:pt x="9586" y="809"/>
                  </a:lnTo>
                  <a:cubicBezTo>
                    <a:pt x="6670" y="2483"/>
                    <a:pt x="3364" y="3364"/>
                    <a:pt x="1" y="3364"/>
                  </a:cubicBezTo>
                  <a:lnTo>
                    <a:pt x="1" y="4735"/>
                  </a:lnTo>
                  <a:cubicBezTo>
                    <a:pt x="2657" y="4735"/>
                    <a:pt x="5299" y="4216"/>
                    <a:pt x="7767" y="3234"/>
                  </a:cubicBezTo>
                  <a:cubicBezTo>
                    <a:pt x="8662" y="2873"/>
                    <a:pt x="9543" y="2440"/>
                    <a:pt x="10365" y="1949"/>
                  </a:cubicBezTo>
                  <a:lnTo>
                    <a:pt x="10669" y="2368"/>
                  </a:lnTo>
                  <a:cubicBezTo>
                    <a:pt x="10712" y="2423"/>
                    <a:pt x="10773" y="2450"/>
                    <a:pt x="10834" y="2450"/>
                  </a:cubicBezTo>
                  <a:cubicBezTo>
                    <a:pt x="10915" y="2450"/>
                    <a:pt x="10996" y="2401"/>
                    <a:pt x="11029" y="2310"/>
                  </a:cubicBezTo>
                  <a:lnTo>
                    <a:pt x="11679" y="361"/>
                  </a:lnTo>
                  <a:cubicBezTo>
                    <a:pt x="11722" y="232"/>
                    <a:pt x="11636" y="87"/>
                    <a:pt x="11491" y="73"/>
                  </a:cubicBezTo>
                  <a:lnTo>
                    <a:pt x="9427" y="1"/>
                  </a:ln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16108;p70">
            <a:extLst>
              <a:ext uri="{FF2B5EF4-FFF2-40B4-BE49-F238E27FC236}">
                <a16:creationId xmlns:a16="http://schemas.microsoft.com/office/drawing/2014/main" id="{7F909168-61A1-6E07-7407-5D87CF121B16}"/>
              </a:ext>
            </a:extLst>
          </p:cNvPr>
          <p:cNvGrpSpPr/>
          <p:nvPr/>
        </p:nvGrpSpPr>
        <p:grpSpPr>
          <a:xfrm>
            <a:off x="9148182" y="4511238"/>
            <a:ext cx="600032" cy="738546"/>
            <a:chOff x="5172817" y="2438370"/>
            <a:chExt cx="289518" cy="357651"/>
          </a:xfrm>
        </p:grpSpPr>
        <p:sp>
          <p:nvSpPr>
            <p:cNvPr id="83" name="Google Shape;16109;p70">
              <a:extLst>
                <a:ext uri="{FF2B5EF4-FFF2-40B4-BE49-F238E27FC236}">
                  <a16:creationId xmlns:a16="http://schemas.microsoft.com/office/drawing/2014/main" id="{962AA53C-C36C-0BD0-6024-5C91C442CD6F}"/>
                </a:ext>
              </a:extLst>
            </p:cNvPr>
            <p:cNvSpPr/>
            <p:nvPr/>
          </p:nvSpPr>
          <p:spPr>
            <a:xfrm>
              <a:off x="5267427" y="2438370"/>
              <a:ext cx="119593" cy="30672"/>
            </a:xfrm>
            <a:custGeom>
              <a:avLst/>
              <a:gdLst/>
              <a:ahLst/>
              <a:cxnLst/>
              <a:rect l="l" t="t" r="r" b="b"/>
              <a:pathLst>
                <a:path w="4562" h="1170" extrusionOk="0">
                  <a:moveTo>
                    <a:pt x="332" y="1"/>
                  </a:moveTo>
                  <a:cubicBezTo>
                    <a:pt x="145" y="1"/>
                    <a:pt x="0" y="145"/>
                    <a:pt x="0" y="333"/>
                  </a:cubicBezTo>
                  <a:lnTo>
                    <a:pt x="0" y="838"/>
                  </a:lnTo>
                  <a:cubicBezTo>
                    <a:pt x="0" y="1011"/>
                    <a:pt x="145" y="1156"/>
                    <a:pt x="332" y="1170"/>
                  </a:cubicBezTo>
                  <a:lnTo>
                    <a:pt x="4215" y="1170"/>
                  </a:lnTo>
                  <a:cubicBezTo>
                    <a:pt x="4403" y="1170"/>
                    <a:pt x="4562" y="1011"/>
                    <a:pt x="4562" y="838"/>
                  </a:cubicBezTo>
                  <a:lnTo>
                    <a:pt x="4562" y="333"/>
                  </a:lnTo>
                  <a:cubicBezTo>
                    <a:pt x="4562" y="145"/>
                    <a:pt x="4418" y="1"/>
                    <a:pt x="4230"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110;p70">
              <a:extLst>
                <a:ext uri="{FF2B5EF4-FFF2-40B4-BE49-F238E27FC236}">
                  <a16:creationId xmlns:a16="http://schemas.microsoft.com/office/drawing/2014/main" id="{B4250999-DE9D-7CC4-7D61-6E71BA91C6A7}"/>
                </a:ext>
              </a:extLst>
            </p:cNvPr>
            <p:cNvSpPr/>
            <p:nvPr/>
          </p:nvSpPr>
          <p:spPr>
            <a:xfrm>
              <a:off x="5352940" y="2438370"/>
              <a:ext cx="33712" cy="30672"/>
            </a:xfrm>
            <a:custGeom>
              <a:avLst/>
              <a:gdLst/>
              <a:ahLst/>
              <a:cxnLst/>
              <a:rect l="l" t="t" r="r" b="b"/>
              <a:pathLst>
                <a:path w="1286" h="1170" extrusionOk="0">
                  <a:moveTo>
                    <a:pt x="1" y="1"/>
                  </a:moveTo>
                  <a:cubicBezTo>
                    <a:pt x="188" y="1"/>
                    <a:pt x="347" y="145"/>
                    <a:pt x="347" y="333"/>
                  </a:cubicBezTo>
                  <a:lnTo>
                    <a:pt x="347" y="838"/>
                  </a:lnTo>
                  <a:cubicBezTo>
                    <a:pt x="347" y="1026"/>
                    <a:pt x="188" y="1170"/>
                    <a:pt x="1" y="1170"/>
                  </a:cubicBezTo>
                  <a:lnTo>
                    <a:pt x="953" y="1170"/>
                  </a:lnTo>
                  <a:cubicBezTo>
                    <a:pt x="1141" y="1170"/>
                    <a:pt x="1285" y="1026"/>
                    <a:pt x="1285" y="838"/>
                  </a:cubicBezTo>
                  <a:lnTo>
                    <a:pt x="1285" y="347"/>
                  </a:lnTo>
                  <a:cubicBezTo>
                    <a:pt x="1285" y="159"/>
                    <a:pt x="1141" y="1"/>
                    <a:pt x="953" y="1"/>
                  </a:cubicBezTo>
                  <a:close/>
                </a:path>
              </a:pathLst>
            </a:custGeom>
            <a:solidFill>
              <a:srgbClr val="C4C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111;p70">
              <a:extLst>
                <a:ext uri="{FF2B5EF4-FFF2-40B4-BE49-F238E27FC236}">
                  <a16:creationId xmlns:a16="http://schemas.microsoft.com/office/drawing/2014/main" id="{518AD519-678B-B980-F7FF-6B81363682A0}"/>
                </a:ext>
              </a:extLst>
            </p:cNvPr>
            <p:cNvSpPr/>
            <p:nvPr/>
          </p:nvSpPr>
          <p:spPr>
            <a:xfrm>
              <a:off x="5172817" y="2469015"/>
              <a:ext cx="281942" cy="327006"/>
            </a:xfrm>
            <a:custGeom>
              <a:avLst/>
              <a:gdLst/>
              <a:ahLst/>
              <a:cxnLst/>
              <a:rect l="l" t="t" r="r" b="b"/>
              <a:pathLst>
                <a:path w="10755" h="12474" extrusionOk="0">
                  <a:moveTo>
                    <a:pt x="4432" y="1"/>
                  </a:moveTo>
                  <a:lnTo>
                    <a:pt x="4432" y="3639"/>
                  </a:lnTo>
                  <a:cubicBezTo>
                    <a:pt x="4432" y="3855"/>
                    <a:pt x="4302" y="4043"/>
                    <a:pt x="4100" y="4129"/>
                  </a:cubicBezTo>
                  <a:cubicBezTo>
                    <a:pt x="881" y="5400"/>
                    <a:pt x="0" y="9543"/>
                    <a:pt x="2426" y="12026"/>
                  </a:cubicBezTo>
                  <a:cubicBezTo>
                    <a:pt x="2700" y="12314"/>
                    <a:pt x="3090" y="12473"/>
                    <a:pt x="3508" y="12473"/>
                  </a:cubicBezTo>
                  <a:lnTo>
                    <a:pt x="8243" y="12473"/>
                  </a:lnTo>
                  <a:cubicBezTo>
                    <a:pt x="8647" y="12473"/>
                    <a:pt x="9037" y="12300"/>
                    <a:pt x="9326" y="12011"/>
                  </a:cubicBezTo>
                  <a:cubicBezTo>
                    <a:pt x="10250" y="11087"/>
                    <a:pt x="10755" y="9831"/>
                    <a:pt x="10726" y="8518"/>
                  </a:cubicBezTo>
                  <a:cubicBezTo>
                    <a:pt x="10668" y="6569"/>
                    <a:pt x="9470" y="4851"/>
                    <a:pt x="7666" y="4129"/>
                  </a:cubicBezTo>
                  <a:cubicBezTo>
                    <a:pt x="7464" y="4043"/>
                    <a:pt x="7319" y="3855"/>
                    <a:pt x="7319" y="3639"/>
                  </a:cubicBezTo>
                  <a:lnTo>
                    <a:pt x="7319" y="1"/>
                  </a:ln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112;p70">
              <a:extLst>
                <a:ext uri="{FF2B5EF4-FFF2-40B4-BE49-F238E27FC236}">
                  <a16:creationId xmlns:a16="http://schemas.microsoft.com/office/drawing/2014/main" id="{828E623D-1CC4-6F8C-FF4D-AA782DDE97D9}"/>
                </a:ext>
              </a:extLst>
            </p:cNvPr>
            <p:cNvSpPr/>
            <p:nvPr/>
          </p:nvSpPr>
          <p:spPr>
            <a:xfrm>
              <a:off x="5289002" y="2469015"/>
              <a:ext cx="172967" cy="325092"/>
            </a:xfrm>
            <a:custGeom>
              <a:avLst/>
              <a:gdLst/>
              <a:ahLst/>
              <a:cxnLst/>
              <a:rect l="l" t="t" r="r" b="b"/>
              <a:pathLst>
                <a:path w="6598" h="12401" extrusionOk="0">
                  <a:moveTo>
                    <a:pt x="0" y="1"/>
                  </a:moveTo>
                  <a:lnTo>
                    <a:pt x="0" y="477"/>
                  </a:lnTo>
                  <a:lnTo>
                    <a:pt x="1487" y="477"/>
                  </a:lnTo>
                  <a:cubicBezTo>
                    <a:pt x="1862" y="477"/>
                    <a:pt x="2165" y="780"/>
                    <a:pt x="2165" y="1170"/>
                  </a:cubicBezTo>
                  <a:lnTo>
                    <a:pt x="2165" y="4115"/>
                  </a:lnTo>
                  <a:cubicBezTo>
                    <a:pt x="2180" y="4332"/>
                    <a:pt x="2310" y="4534"/>
                    <a:pt x="2512" y="4620"/>
                  </a:cubicBezTo>
                  <a:cubicBezTo>
                    <a:pt x="5673" y="5862"/>
                    <a:pt x="6597" y="9904"/>
                    <a:pt x="4287" y="12401"/>
                  </a:cubicBezTo>
                  <a:cubicBezTo>
                    <a:pt x="4518" y="12314"/>
                    <a:pt x="4735" y="12184"/>
                    <a:pt x="4908" y="12011"/>
                  </a:cubicBezTo>
                  <a:cubicBezTo>
                    <a:pt x="5818" y="11087"/>
                    <a:pt x="6323" y="9817"/>
                    <a:pt x="6294" y="8518"/>
                  </a:cubicBezTo>
                  <a:cubicBezTo>
                    <a:pt x="6236" y="6569"/>
                    <a:pt x="5038" y="4851"/>
                    <a:pt x="3234" y="4129"/>
                  </a:cubicBezTo>
                  <a:cubicBezTo>
                    <a:pt x="3032" y="4043"/>
                    <a:pt x="2887" y="3855"/>
                    <a:pt x="2887" y="3639"/>
                  </a:cubicBezTo>
                  <a:lnTo>
                    <a:pt x="2887" y="1"/>
                  </a:lnTo>
                  <a:close/>
                </a:path>
              </a:pathLst>
            </a:custGeom>
            <a:solidFill>
              <a:srgbClr val="E9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113;p70">
              <a:extLst>
                <a:ext uri="{FF2B5EF4-FFF2-40B4-BE49-F238E27FC236}">
                  <a16:creationId xmlns:a16="http://schemas.microsoft.com/office/drawing/2014/main" id="{CFB380CA-E3C4-116C-0F55-916788A3FD3B}"/>
                </a:ext>
              </a:extLst>
            </p:cNvPr>
            <p:cNvSpPr/>
            <p:nvPr/>
          </p:nvSpPr>
          <p:spPr>
            <a:xfrm>
              <a:off x="5192505" y="2645285"/>
              <a:ext cx="269831" cy="150736"/>
            </a:xfrm>
            <a:custGeom>
              <a:avLst/>
              <a:gdLst/>
              <a:ahLst/>
              <a:cxnLst/>
              <a:rect l="l" t="t" r="r" b="b"/>
              <a:pathLst>
                <a:path w="10293" h="5750" extrusionOk="0">
                  <a:moveTo>
                    <a:pt x="2851" y="1"/>
                  </a:moveTo>
                  <a:cubicBezTo>
                    <a:pt x="1469" y="1"/>
                    <a:pt x="462" y="610"/>
                    <a:pt x="462" y="610"/>
                  </a:cubicBezTo>
                  <a:cubicBezTo>
                    <a:pt x="0" y="2270"/>
                    <a:pt x="462" y="4060"/>
                    <a:pt x="1675" y="5302"/>
                  </a:cubicBezTo>
                  <a:cubicBezTo>
                    <a:pt x="1963" y="5590"/>
                    <a:pt x="2353" y="5749"/>
                    <a:pt x="2757" y="5749"/>
                  </a:cubicBezTo>
                  <a:lnTo>
                    <a:pt x="7492" y="5749"/>
                  </a:lnTo>
                  <a:cubicBezTo>
                    <a:pt x="7911" y="5749"/>
                    <a:pt x="8300" y="5590"/>
                    <a:pt x="8575" y="5302"/>
                  </a:cubicBezTo>
                  <a:cubicBezTo>
                    <a:pt x="9874" y="3988"/>
                    <a:pt x="10293" y="2054"/>
                    <a:pt x="9686" y="307"/>
                  </a:cubicBezTo>
                  <a:lnTo>
                    <a:pt x="9686" y="307"/>
                  </a:lnTo>
                  <a:cubicBezTo>
                    <a:pt x="9686" y="307"/>
                    <a:pt x="8605" y="1156"/>
                    <a:pt x="7116" y="1156"/>
                  </a:cubicBezTo>
                  <a:cubicBezTo>
                    <a:pt x="6505" y="1156"/>
                    <a:pt x="5826" y="1013"/>
                    <a:pt x="5125" y="610"/>
                  </a:cubicBezTo>
                  <a:cubicBezTo>
                    <a:pt x="4326" y="153"/>
                    <a:pt x="3542" y="1"/>
                    <a:pt x="2851"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114;p70">
              <a:extLst>
                <a:ext uri="{FF2B5EF4-FFF2-40B4-BE49-F238E27FC236}">
                  <a16:creationId xmlns:a16="http://schemas.microsoft.com/office/drawing/2014/main" id="{3E4C3F51-8A7A-76AF-4730-E8CA78EA6E23}"/>
                </a:ext>
              </a:extLst>
            </p:cNvPr>
            <p:cNvSpPr/>
            <p:nvPr/>
          </p:nvSpPr>
          <p:spPr>
            <a:xfrm>
              <a:off x="5404400" y="2653700"/>
              <a:ext cx="51119" cy="140801"/>
            </a:xfrm>
            <a:custGeom>
              <a:avLst/>
              <a:gdLst/>
              <a:ahLst/>
              <a:cxnLst/>
              <a:rect l="l" t="t" r="r" b="b"/>
              <a:pathLst>
                <a:path w="1950" h="5371" extrusionOk="0">
                  <a:moveTo>
                    <a:pt x="1719" y="0"/>
                  </a:moveTo>
                  <a:cubicBezTo>
                    <a:pt x="1488" y="159"/>
                    <a:pt x="1242" y="304"/>
                    <a:pt x="983" y="419"/>
                  </a:cubicBezTo>
                  <a:cubicBezTo>
                    <a:pt x="1603" y="2122"/>
                    <a:pt x="1228" y="4028"/>
                    <a:pt x="1" y="5370"/>
                  </a:cubicBezTo>
                  <a:cubicBezTo>
                    <a:pt x="30" y="5356"/>
                    <a:pt x="59" y="5342"/>
                    <a:pt x="73" y="5342"/>
                  </a:cubicBezTo>
                  <a:cubicBezTo>
                    <a:pt x="160" y="5298"/>
                    <a:pt x="246" y="5255"/>
                    <a:pt x="318" y="5212"/>
                  </a:cubicBezTo>
                  <a:lnTo>
                    <a:pt x="376" y="5168"/>
                  </a:lnTo>
                  <a:lnTo>
                    <a:pt x="405" y="5154"/>
                  </a:lnTo>
                  <a:lnTo>
                    <a:pt x="448" y="5125"/>
                  </a:lnTo>
                  <a:lnTo>
                    <a:pt x="463" y="5111"/>
                  </a:lnTo>
                  <a:cubicBezTo>
                    <a:pt x="477" y="5096"/>
                    <a:pt x="506" y="5082"/>
                    <a:pt x="521" y="5067"/>
                  </a:cubicBezTo>
                  <a:lnTo>
                    <a:pt x="535" y="5053"/>
                  </a:lnTo>
                  <a:lnTo>
                    <a:pt x="593" y="4995"/>
                  </a:lnTo>
                  <a:cubicBezTo>
                    <a:pt x="1488" y="4042"/>
                    <a:pt x="1950" y="2772"/>
                    <a:pt x="1892" y="1473"/>
                  </a:cubicBezTo>
                  <a:lnTo>
                    <a:pt x="1892" y="1372"/>
                  </a:lnTo>
                  <a:lnTo>
                    <a:pt x="1892" y="1343"/>
                  </a:lnTo>
                  <a:cubicBezTo>
                    <a:pt x="1892" y="1328"/>
                    <a:pt x="1892" y="1300"/>
                    <a:pt x="1892" y="1285"/>
                  </a:cubicBezTo>
                  <a:lnTo>
                    <a:pt x="1892" y="1242"/>
                  </a:lnTo>
                  <a:lnTo>
                    <a:pt x="1892" y="1184"/>
                  </a:lnTo>
                  <a:cubicBezTo>
                    <a:pt x="1892" y="1170"/>
                    <a:pt x="1892" y="1155"/>
                    <a:pt x="1892" y="1155"/>
                  </a:cubicBezTo>
                  <a:lnTo>
                    <a:pt x="1892" y="1098"/>
                  </a:lnTo>
                  <a:cubicBezTo>
                    <a:pt x="1892" y="1083"/>
                    <a:pt x="1892" y="1069"/>
                    <a:pt x="1892" y="1054"/>
                  </a:cubicBezTo>
                  <a:lnTo>
                    <a:pt x="1892" y="996"/>
                  </a:lnTo>
                  <a:cubicBezTo>
                    <a:pt x="1892" y="982"/>
                    <a:pt x="1892" y="982"/>
                    <a:pt x="1892" y="968"/>
                  </a:cubicBezTo>
                  <a:lnTo>
                    <a:pt x="1892" y="910"/>
                  </a:lnTo>
                  <a:lnTo>
                    <a:pt x="1892" y="867"/>
                  </a:lnTo>
                  <a:lnTo>
                    <a:pt x="1892" y="809"/>
                  </a:lnTo>
                  <a:lnTo>
                    <a:pt x="1892" y="780"/>
                  </a:lnTo>
                  <a:cubicBezTo>
                    <a:pt x="1878" y="751"/>
                    <a:pt x="1878" y="737"/>
                    <a:pt x="1878" y="722"/>
                  </a:cubicBezTo>
                  <a:lnTo>
                    <a:pt x="1878" y="693"/>
                  </a:lnTo>
                  <a:cubicBezTo>
                    <a:pt x="1878" y="679"/>
                    <a:pt x="1878" y="650"/>
                    <a:pt x="1863" y="621"/>
                  </a:cubicBezTo>
                  <a:cubicBezTo>
                    <a:pt x="1849" y="592"/>
                    <a:pt x="1863" y="607"/>
                    <a:pt x="1863" y="592"/>
                  </a:cubicBezTo>
                  <a:cubicBezTo>
                    <a:pt x="1863" y="592"/>
                    <a:pt x="1863" y="549"/>
                    <a:pt x="1849" y="535"/>
                  </a:cubicBezTo>
                  <a:cubicBezTo>
                    <a:pt x="1834" y="506"/>
                    <a:pt x="1849" y="520"/>
                    <a:pt x="1849" y="506"/>
                  </a:cubicBezTo>
                  <a:lnTo>
                    <a:pt x="1834" y="433"/>
                  </a:lnTo>
                  <a:lnTo>
                    <a:pt x="1834" y="419"/>
                  </a:lnTo>
                  <a:cubicBezTo>
                    <a:pt x="1834" y="405"/>
                    <a:pt x="1820" y="376"/>
                    <a:pt x="1820" y="347"/>
                  </a:cubicBezTo>
                  <a:cubicBezTo>
                    <a:pt x="1820" y="347"/>
                    <a:pt x="1820" y="332"/>
                    <a:pt x="1820" y="332"/>
                  </a:cubicBezTo>
                  <a:cubicBezTo>
                    <a:pt x="1820" y="304"/>
                    <a:pt x="1805" y="289"/>
                    <a:pt x="1791" y="260"/>
                  </a:cubicBezTo>
                  <a:cubicBezTo>
                    <a:pt x="1791" y="246"/>
                    <a:pt x="1791" y="246"/>
                    <a:pt x="1791" y="246"/>
                  </a:cubicBezTo>
                  <a:cubicBezTo>
                    <a:pt x="1791" y="217"/>
                    <a:pt x="1776" y="188"/>
                    <a:pt x="1776" y="159"/>
                  </a:cubicBezTo>
                  <a:lnTo>
                    <a:pt x="1748" y="87"/>
                  </a:lnTo>
                  <a:cubicBezTo>
                    <a:pt x="1748" y="87"/>
                    <a:pt x="1733" y="29"/>
                    <a:pt x="1719" y="0"/>
                  </a:cubicBezTo>
                  <a:close/>
                </a:path>
              </a:pathLst>
            </a:custGeom>
            <a:solidFill>
              <a:srgbClr val="7E9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115;p70">
              <a:extLst>
                <a:ext uri="{FF2B5EF4-FFF2-40B4-BE49-F238E27FC236}">
                  <a16:creationId xmlns:a16="http://schemas.microsoft.com/office/drawing/2014/main" id="{A38B2FDD-9667-8908-A645-D0C379A8A0FB}"/>
                </a:ext>
              </a:extLst>
            </p:cNvPr>
            <p:cNvSpPr/>
            <p:nvPr/>
          </p:nvSpPr>
          <p:spPr>
            <a:xfrm>
              <a:off x="5403273" y="2692288"/>
              <a:ext cx="19320" cy="16515"/>
            </a:xfrm>
            <a:custGeom>
              <a:avLst/>
              <a:gdLst/>
              <a:ahLst/>
              <a:cxnLst/>
              <a:rect l="l" t="t" r="r" b="b"/>
              <a:pathLst>
                <a:path w="737" h="630" extrusionOk="0">
                  <a:moveTo>
                    <a:pt x="419" y="1"/>
                  </a:moveTo>
                  <a:cubicBezTo>
                    <a:pt x="145" y="1"/>
                    <a:pt x="1" y="347"/>
                    <a:pt x="203" y="535"/>
                  </a:cubicBezTo>
                  <a:cubicBezTo>
                    <a:pt x="268" y="601"/>
                    <a:pt x="348" y="630"/>
                    <a:pt x="425" y="630"/>
                  </a:cubicBezTo>
                  <a:cubicBezTo>
                    <a:pt x="585" y="630"/>
                    <a:pt x="737" y="504"/>
                    <a:pt x="737" y="318"/>
                  </a:cubicBezTo>
                  <a:cubicBezTo>
                    <a:pt x="737" y="145"/>
                    <a:pt x="592" y="15"/>
                    <a:pt x="419" y="1"/>
                  </a:cubicBezTo>
                  <a:close/>
                </a:path>
              </a:pathLst>
            </a:custGeom>
            <a:solidFill>
              <a:srgbClr val="596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116;p70">
              <a:extLst>
                <a:ext uri="{FF2B5EF4-FFF2-40B4-BE49-F238E27FC236}">
                  <a16:creationId xmlns:a16="http://schemas.microsoft.com/office/drawing/2014/main" id="{61DE8666-8682-738B-FE6F-ECF9E9F5D1DB}"/>
                </a:ext>
              </a:extLst>
            </p:cNvPr>
            <p:cNvSpPr/>
            <p:nvPr/>
          </p:nvSpPr>
          <p:spPr>
            <a:xfrm>
              <a:off x="5363531" y="2752478"/>
              <a:ext cx="16699" cy="14287"/>
            </a:xfrm>
            <a:custGeom>
              <a:avLst/>
              <a:gdLst/>
              <a:ahLst/>
              <a:cxnLst/>
              <a:rect l="l" t="t" r="r" b="b"/>
              <a:pathLst>
                <a:path w="637" h="545" extrusionOk="0">
                  <a:moveTo>
                    <a:pt x="376" y="0"/>
                  </a:moveTo>
                  <a:cubicBezTo>
                    <a:pt x="131" y="0"/>
                    <a:pt x="1" y="303"/>
                    <a:pt x="174" y="462"/>
                  </a:cubicBezTo>
                  <a:cubicBezTo>
                    <a:pt x="231" y="519"/>
                    <a:pt x="301" y="545"/>
                    <a:pt x="369" y="545"/>
                  </a:cubicBezTo>
                  <a:cubicBezTo>
                    <a:pt x="506" y="545"/>
                    <a:pt x="636" y="439"/>
                    <a:pt x="636" y="274"/>
                  </a:cubicBezTo>
                  <a:cubicBezTo>
                    <a:pt x="636" y="130"/>
                    <a:pt x="521" y="0"/>
                    <a:pt x="376" y="0"/>
                  </a:cubicBezTo>
                  <a:close/>
                </a:path>
              </a:pathLst>
            </a:custGeom>
            <a:solidFill>
              <a:srgbClr val="596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117;p70">
              <a:extLst>
                <a:ext uri="{FF2B5EF4-FFF2-40B4-BE49-F238E27FC236}">
                  <a16:creationId xmlns:a16="http://schemas.microsoft.com/office/drawing/2014/main" id="{4180D78D-FC06-C3F9-6CBF-13B45F23EE1F}"/>
                </a:ext>
              </a:extLst>
            </p:cNvPr>
            <p:cNvSpPr/>
            <p:nvPr/>
          </p:nvSpPr>
          <p:spPr>
            <a:xfrm>
              <a:off x="5248133" y="2682458"/>
              <a:ext cx="16673" cy="14313"/>
            </a:xfrm>
            <a:custGeom>
              <a:avLst/>
              <a:gdLst/>
              <a:ahLst/>
              <a:cxnLst/>
              <a:rect l="l" t="t" r="r" b="b"/>
              <a:pathLst>
                <a:path w="636" h="546" extrusionOk="0">
                  <a:moveTo>
                    <a:pt x="361" y="1"/>
                  </a:moveTo>
                  <a:cubicBezTo>
                    <a:pt x="116" y="1"/>
                    <a:pt x="0" y="289"/>
                    <a:pt x="159" y="462"/>
                  </a:cubicBezTo>
                  <a:cubicBezTo>
                    <a:pt x="216" y="520"/>
                    <a:pt x="287" y="545"/>
                    <a:pt x="357" y="545"/>
                  </a:cubicBezTo>
                  <a:cubicBezTo>
                    <a:pt x="499" y="545"/>
                    <a:pt x="635" y="439"/>
                    <a:pt x="635" y="275"/>
                  </a:cubicBezTo>
                  <a:cubicBezTo>
                    <a:pt x="635" y="130"/>
                    <a:pt x="505" y="1"/>
                    <a:pt x="361" y="1"/>
                  </a:cubicBezTo>
                  <a:close/>
                </a:path>
              </a:pathLst>
            </a:custGeom>
            <a:solidFill>
              <a:srgbClr val="596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118;p70">
              <a:extLst>
                <a:ext uri="{FF2B5EF4-FFF2-40B4-BE49-F238E27FC236}">
                  <a16:creationId xmlns:a16="http://schemas.microsoft.com/office/drawing/2014/main" id="{44494E5A-5953-3D09-B117-F74AB0F0217C}"/>
                </a:ext>
              </a:extLst>
            </p:cNvPr>
            <p:cNvSpPr/>
            <p:nvPr/>
          </p:nvSpPr>
          <p:spPr>
            <a:xfrm>
              <a:off x="5271202" y="2752478"/>
              <a:ext cx="16673" cy="14287"/>
            </a:xfrm>
            <a:custGeom>
              <a:avLst/>
              <a:gdLst/>
              <a:ahLst/>
              <a:cxnLst/>
              <a:rect l="l" t="t" r="r" b="b"/>
              <a:pathLst>
                <a:path w="636" h="545" extrusionOk="0">
                  <a:moveTo>
                    <a:pt x="376" y="0"/>
                  </a:moveTo>
                  <a:cubicBezTo>
                    <a:pt x="131" y="0"/>
                    <a:pt x="1" y="303"/>
                    <a:pt x="174" y="462"/>
                  </a:cubicBezTo>
                  <a:cubicBezTo>
                    <a:pt x="231" y="519"/>
                    <a:pt x="301" y="545"/>
                    <a:pt x="369" y="545"/>
                  </a:cubicBezTo>
                  <a:cubicBezTo>
                    <a:pt x="506" y="545"/>
                    <a:pt x="636" y="439"/>
                    <a:pt x="636" y="274"/>
                  </a:cubicBezTo>
                  <a:cubicBezTo>
                    <a:pt x="636" y="130"/>
                    <a:pt x="520" y="0"/>
                    <a:pt x="376" y="0"/>
                  </a:cubicBezTo>
                  <a:close/>
                </a:path>
              </a:pathLst>
            </a:custGeom>
            <a:solidFill>
              <a:srgbClr val="596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119;p70">
              <a:extLst>
                <a:ext uri="{FF2B5EF4-FFF2-40B4-BE49-F238E27FC236}">
                  <a16:creationId xmlns:a16="http://schemas.microsoft.com/office/drawing/2014/main" id="{40A92706-A08E-EF68-978F-0BE77191D523}"/>
                </a:ext>
              </a:extLst>
            </p:cNvPr>
            <p:cNvSpPr/>
            <p:nvPr/>
          </p:nvSpPr>
          <p:spPr>
            <a:xfrm>
              <a:off x="5312831" y="2697584"/>
              <a:ext cx="20081" cy="17145"/>
            </a:xfrm>
            <a:custGeom>
              <a:avLst/>
              <a:gdLst/>
              <a:ahLst/>
              <a:cxnLst/>
              <a:rect l="l" t="t" r="r" b="b"/>
              <a:pathLst>
                <a:path w="766" h="654" extrusionOk="0">
                  <a:moveTo>
                    <a:pt x="434" y="1"/>
                  </a:moveTo>
                  <a:cubicBezTo>
                    <a:pt x="145" y="1"/>
                    <a:pt x="1" y="347"/>
                    <a:pt x="203" y="549"/>
                  </a:cubicBezTo>
                  <a:cubicBezTo>
                    <a:pt x="270" y="622"/>
                    <a:pt x="355" y="654"/>
                    <a:pt x="438" y="654"/>
                  </a:cubicBezTo>
                  <a:cubicBezTo>
                    <a:pt x="605" y="654"/>
                    <a:pt x="766" y="525"/>
                    <a:pt x="766" y="333"/>
                  </a:cubicBezTo>
                  <a:cubicBezTo>
                    <a:pt x="766" y="145"/>
                    <a:pt x="621" y="1"/>
                    <a:pt x="434" y="1"/>
                  </a:cubicBezTo>
                  <a:close/>
                </a:path>
              </a:pathLst>
            </a:custGeom>
            <a:solidFill>
              <a:srgbClr val="596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ço Reservado para Rodapé 1">
            <a:extLst>
              <a:ext uri="{FF2B5EF4-FFF2-40B4-BE49-F238E27FC236}">
                <a16:creationId xmlns:a16="http://schemas.microsoft.com/office/drawing/2014/main" id="{D0652559-5DEB-9B42-92D1-1D0684793883}"/>
              </a:ext>
            </a:extLst>
          </p:cNvPr>
          <p:cNvSpPr>
            <a:spLocks noGrp="1"/>
          </p:cNvSpPr>
          <p:nvPr>
            <p:ph type="ftr" sz="quarter" idx="11"/>
          </p:nvPr>
        </p:nvSpPr>
        <p:spPr/>
        <p:txBody>
          <a:bodyPr/>
          <a:lstStyle/>
          <a:p>
            <a:pPr algn="l"/>
            <a:r>
              <a:rPr lang="pt-BR"/>
              <a:t>PUC-Rio - INF 1514</a:t>
            </a:r>
            <a:endParaRPr lang="pt-BR" dirty="0"/>
          </a:p>
        </p:txBody>
      </p:sp>
      <p:sp>
        <p:nvSpPr>
          <p:cNvPr id="3" name="Espaço Reservado para Número de Slide 2">
            <a:extLst>
              <a:ext uri="{FF2B5EF4-FFF2-40B4-BE49-F238E27FC236}">
                <a16:creationId xmlns:a16="http://schemas.microsoft.com/office/drawing/2014/main" id="{92BB1BDA-4200-42A4-5499-D5494591DBC0}"/>
              </a:ext>
            </a:extLst>
          </p:cNvPr>
          <p:cNvSpPr>
            <a:spLocks noGrp="1"/>
          </p:cNvSpPr>
          <p:nvPr>
            <p:ph type="sldNum" sz="quarter" idx="12"/>
          </p:nvPr>
        </p:nvSpPr>
        <p:spPr/>
        <p:txBody>
          <a:bodyPr/>
          <a:lstStyle/>
          <a:p>
            <a:fld id="{1CF2918C-36DA-4114-8C50-50281D0CF7DF}" type="slidenum">
              <a:rPr lang="pt-BR" smtClean="0"/>
              <a:pPr/>
              <a:t>4</a:t>
            </a:fld>
            <a:endParaRPr lang="pt-BR" dirty="0"/>
          </a:p>
        </p:txBody>
      </p:sp>
    </p:spTree>
    <p:extLst>
      <p:ext uri="{BB962C8B-B14F-4D97-AF65-F5344CB8AC3E}">
        <p14:creationId xmlns:p14="http://schemas.microsoft.com/office/powerpoint/2010/main" val="1861379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885B2-650D-9CDB-428E-AB2C51BE727C}"/>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47932C46-603D-5DD5-31C9-C2A0C6C17F86}"/>
              </a:ext>
            </a:extLst>
          </p:cNvPr>
          <p:cNvSpPr>
            <a:spLocks noGrp="1"/>
          </p:cNvSpPr>
          <p:nvPr>
            <p:ph type="title"/>
          </p:nvPr>
        </p:nvSpPr>
        <p:spPr>
          <a:xfrm>
            <a:off x="235527" y="84875"/>
            <a:ext cx="11720946" cy="891020"/>
          </a:xfrm>
        </p:spPr>
        <p:txBody>
          <a:bodyPr>
            <a:normAutofit/>
          </a:bodyPr>
          <a:lstStyle/>
          <a:p>
            <a:r>
              <a:rPr lang="pt-BR" dirty="0"/>
              <a:t>Métricas de Avaliação do Modelo</a:t>
            </a:r>
          </a:p>
        </p:txBody>
      </p:sp>
      <p:sp>
        <p:nvSpPr>
          <p:cNvPr id="2" name="Espaço Reservado para Rodapé 1">
            <a:extLst>
              <a:ext uri="{FF2B5EF4-FFF2-40B4-BE49-F238E27FC236}">
                <a16:creationId xmlns:a16="http://schemas.microsoft.com/office/drawing/2014/main" id="{F065E5DF-AB71-3334-F889-B714F78DBFE8}"/>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1FA5289E-C3B9-F1F9-2C76-DAF5D7203392}"/>
              </a:ext>
            </a:extLst>
          </p:cNvPr>
          <p:cNvSpPr>
            <a:spLocks noGrp="1"/>
          </p:cNvSpPr>
          <p:nvPr>
            <p:ph type="sldNum" sz="quarter" idx="12"/>
          </p:nvPr>
        </p:nvSpPr>
        <p:spPr/>
        <p:txBody>
          <a:bodyPr/>
          <a:lstStyle/>
          <a:p>
            <a:fld id="{1CF2918C-36DA-4114-8C50-50281D0CF7DF}" type="slidenum">
              <a:rPr lang="pt-BR" smtClean="0"/>
              <a:pPr/>
              <a:t>40</a:t>
            </a:fld>
            <a:endParaRPr lang="pt-BR" dirty="0"/>
          </a:p>
        </p:txBody>
      </p:sp>
      <p:sp>
        <p:nvSpPr>
          <p:cNvPr id="5" name="CaixaDeTexto 4">
            <a:extLst>
              <a:ext uri="{FF2B5EF4-FFF2-40B4-BE49-F238E27FC236}">
                <a16:creationId xmlns:a16="http://schemas.microsoft.com/office/drawing/2014/main" id="{BECB0867-61BD-92A8-6C97-B4F1CA4AB761}"/>
              </a:ext>
            </a:extLst>
          </p:cNvPr>
          <p:cNvSpPr txBox="1"/>
          <p:nvPr/>
        </p:nvSpPr>
        <p:spPr>
          <a:xfrm>
            <a:off x="624840" y="1127760"/>
            <a:ext cx="10271760" cy="369332"/>
          </a:xfrm>
          <a:prstGeom prst="rect">
            <a:avLst/>
          </a:prstGeom>
          <a:noFill/>
        </p:spPr>
        <p:txBody>
          <a:bodyPr wrap="square" rtlCol="0">
            <a:spAutoFit/>
          </a:bodyPr>
          <a:lstStyle/>
          <a:p>
            <a:r>
              <a:rPr lang="pt-BR" dirty="0"/>
              <a:t>As métricas de avaliação de modelos diferem para modelos de </a:t>
            </a:r>
            <a:r>
              <a:rPr lang="pt-BR" b="1" dirty="0"/>
              <a:t>Regressão</a:t>
            </a:r>
            <a:r>
              <a:rPr lang="pt-BR" dirty="0"/>
              <a:t> e </a:t>
            </a:r>
            <a:r>
              <a:rPr lang="pt-BR" b="1" dirty="0"/>
              <a:t>Classificação</a:t>
            </a:r>
            <a:r>
              <a:rPr lang="pt-BR" dirty="0"/>
              <a:t>.</a:t>
            </a:r>
          </a:p>
        </p:txBody>
      </p:sp>
      <p:pic>
        <p:nvPicPr>
          <p:cNvPr id="8" name="Imagem 7">
            <a:extLst>
              <a:ext uri="{FF2B5EF4-FFF2-40B4-BE49-F238E27FC236}">
                <a16:creationId xmlns:a16="http://schemas.microsoft.com/office/drawing/2014/main" id="{86B8C5EF-586A-4153-E0D3-509EEF96C24C}"/>
              </a:ext>
            </a:extLst>
          </p:cNvPr>
          <p:cNvPicPr>
            <a:picLocks noChangeAspect="1"/>
          </p:cNvPicPr>
          <p:nvPr/>
        </p:nvPicPr>
        <p:blipFill>
          <a:blip r:embed="rId3"/>
          <a:stretch>
            <a:fillRect/>
          </a:stretch>
        </p:blipFill>
        <p:spPr>
          <a:xfrm>
            <a:off x="1975862" y="1497091"/>
            <a:ext cx="8240275" cy="5027965"/>
          </a:xfrm>
          <a:prstGeom prst="rect">
            <a:avLst/>
          </a:prstGeom>
        </p:spPr>
      </p:pic>
    </p:spTree>
    <p:extLst>
      <p:ext uri="{BB962C8B-B14F-4D97-AF65-F5344CB8AC3E}">
        <p14:creationId xmlns:p14="http://schemas.microsoft.com/office/powerpoint/2010/main" val="3779621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6EA99-3E38-60D5-112D-CDB39C34EF42}"/>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53A88CDB-4371-3732-8374-9BE7ED0ADAB2}"/>
              </a:ext>
            </a:extLst>
          </p:cNvPr>
          <p:cNvSpPr>
            <a:spLocks noGrp="1"/>
          </p:cNvSpPr>
          <p:nvPr>
            <p:ph type="title"/>
          </p:nvPr>
        </p:nvSpPr>
        <p:spPr>
          <a:xfrm>
            <a:off x="235527" y="84875"/>
            <a:ext cx="11720946" cy="891020"/>
          </a:xfrm>
        </p:spPr>
        <p:txBody>
          <a:bodyPr>
            <a:normAutofit/>
          </a:bodyPr>
          <a:lstStyle/>
          <a:p>
            <a:r>
              <a:rPr lang="pt-BR" dirty="0"/>
              <a:t>Métricas de Avaliação do Modelo</a:t>
            </a:r>
          </a:p>
        </p:txBody>
      </p:sp>
      <p:sp>
        <p:nvSpPr>
          <p:cNvPr id="2" name="Espaço Reservado para Rodapé 1">
            <a:extLst>
              <a:ext uri="{FF2B5EF4-FFF2-40B4-BE49-F238E27FC236}">
                <a16:creationId xmlns:a16="http://schemas.microsoft.com/office/drawing/2014/main" id="{DA8CE177-5544-B609-2BCC-612E35277407}"/>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D294CC36-508F-BF56-55F7-95F3D6886E92}"/>
              </a:ext>
            </a:extLst>
          </p:cNvPr>
          <p:cNvSpPr>
            <a:spLocks noGrp="1"/>
          </p:cNvSpPr>
          <p:nvPr>
            <p:ph type="sldNum" sz="quarter" idx="12"/>
          </p:nvPr>
        </p:nvSpPr>
        <p:spPr/>
        <p:txBody>
          <a:bodyPr/>
          <a:lstStyle/>
          <a:p>
            <a:fld id="{1CF2918C-36DA-4114-8C50-50281D0CF7DF}" type="slidenum">
              <a:rPr lang="pt-BR" smtClean="0"/>
              <a:pPr/>
              <a:t>41</a:t>
            </a:fld>
            <a:endParaRPr lang="pt-BR" dirty="0"/>
          </a:p>
        </p:txBody>
      </p:sp>
      <p:sp>
        <p:nvSpPr>
          <p:cNvPr id="5" name="CaixaDeTexto 4">
            <a:extLst>
              <a:ext uri="{FF2B5EF4-FFF2-40B4-BE49-F238E27FC236}">
                <a16:creationId xmlns:a16="http://schemas.microsoft.com/office/drawing/2014/main" id="{9373A29B-FDC8-EE56-41CB-D0D95CD40EFA}"/>
              </a:ext>
            </a:extLst>
          </p:cNvPr>
          <p:cNvSpPr txBox="1"/>
          <p:nvPr/>
        </p:nvSpPr>
        <p:spPr>
          <a:xfrm>
            <a:off x="624840" y="1127760"/>
            <a:ext cx="10271760" cy="369332"/>
          </a:xfrm>
          <a:prstGeom prst="rect">
            <a:avLst/>
          </a:prstGeom>
          <a:noFill/>
        </p:spPr>
        <p:txBody>
          <a:bodyPr wrap="square" rtlCol="0">
            <a:spAutoFit/>
          </a:bodyPr>
          <a:lstStyle/>
          <a:p>
            <a:r>
              <a:rPr lang="pt-BR" dirty="0"/>
              <a:t>As métricas de avaliação de modelos diferem para modelos de </a:t>
            </a:r>
            <a:r>
              <a:rPr lang="pt-BR" b="1" dirty="0"/>
              <a:t>Regressão</a:t>
            </a:r>
            <a:r>
              <a:rPr lang="pt-BR" dirty="0"/>
              <a:t> e </a:t>
            </a:r>
            <a:r>
              <a:rPr lang="pt-BR" b="1" dirty="0"/>
              <a:t>Classificação</a:t>
            </a:r>
            <a:r>
              <a:rPr lang="pt-BR" dirty="0"/>
              <a:t>.</a:t>
            </a:r>
          </a:p>
        </p:txBody>
      </p:sp>
      <p:pic>
        <p:nvPicPr>
          <p:cNvPr id="7" name="Imagem 6">
            <a:extLst>
              <a:ext uri="{FF2B5EF4-FFF2-40B4-BE49-F238E27FC236}">
                <a16:creationId xmlns:a16="http://schemas.microsoft.com/office/drawing/2014/main" id="{C034942B-B32D-CB61-A7FD-39402006BFF7}"/>
              </a:ext>
            </a:extLst>
          </p:cNvPr>
          <p:cNvPicPr>
            <a:picLocks noChangeAspect="1"/>
          </p:cNvPicPr>
          <p:nvPr/>
        </p:nvPicPr>
        <p:blipFill>
          <a:blip r:embed="rId3"/>
          <a:stretch>
            <a:fillRect/>
          </a:stretch>
        </p:blipFill>
        <p:spPr>
          <a:xfrm>
            <a:off x="2262663" y="1497092"/>
            <a:ext cx="6996113" cy="5117068"/>
          </a:xfrm>
          <a:prstGeom prst="rect">
            <a:avLst/>
          </a:prstGeom>
        </p:spPr>
      </p:pic>
    </p:spTree>
    <p:extLst>
      <p:ext uri="{BB962C8B-B14F-4D97-AF65-F5344CB8AC3E}">
        <p14:creationId xmlns:p14="http://schemas.microsoft.com/office/powerpoint/2010/main" val="3810744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677D6-C988-AE55-60DB-8C5ADA4290A5}"/>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94FFD3FA-7560-2465-800E-B4C93698C263}"/>
              </a:ext>
            </a:extLst>
          </p:cNvPr>
          <p:cNvSpPr>
            <a:spLocks noGrp="1"/>
          </p:cNvSpPr>
          <p:nvPr>
            <p:ph type="title"/>
          </p:nvPr>
        </p:nvSpPr>
        <p:spPr>
          <a:xfrm>
            <a:off x="235527" y="84875"/>
            <a:ext cx="11720946" cy="891020"/>
          </a:xfrm>
        </p:spPr>
        <p:txBody>
          <a:bodyPr>
            <a:normAutofit/>
          </a:bodyPr>
          <a:lstStyle/>
          <a:p>
            <a:r>
              <a:rPr lang="pt-BR" dirty="0"/>
              <a:t>ROC Curve</a:t>
            </a:r>
          </a:p>
        </p:txBody>
      </p:sp>
      <p:sp>
        <p:nvSpPr>
          <p:cNvPr id="2" name="Espaço Reservado para Rodapé 1">
            <a:extLst>
              <a:ext uri="{FF2B5EF4-FFF2-40B4-BE49-F238E27FC236}">
                <a16:creationId xmlns:a16="http://schemas.microsoft.com/office/drawing/2014/main" id="{9F1870FA-7F49-5AC7-76CA-6BDE75AD17CB}"/>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A5B37348-40E7-1A59-3F8A-6A7CBE1617BB}"/>
              </a:ext>
            </a:extLst>
          </p:cNvPr>
          <p:cNvSpPr>
            <a:spLocks noGrp="1"/>
          </p:cNvSpPr>
          <p:nvPr>
            <p:ph type="sldNum" sz="quarter" idx="12"/>
          </p:nvPr>
        </p:nvSpPr>
        <p:spPr/>
        <p:txBody>
          <a:bodyPr/>
          <a:lstStyle/>
          <a:p>
            <a:fld id="{1CF2918C-36DA-4114-8C50-50281D0CF7DF}" type="slidenum">
              <a:rPr lang="pt-BR" smtClean="0"/>
              <a:pPr/>
              <a:t>42</a:t>
            </a:fld>
            <a:endParaRPr lang="pt-BR" dirty="0"/>
          </a:p>
        </p:txBody>
      </p:sp>
      <p:pic>
        <p:nvPicPr>
          <p:cNvPr id="8" name="Imagem 7">
            <a:extLst>
              <a:ext uri="{FF2B5EF4-FFF2-40B4-BE49-F238E27FC236}">
                <a16:creationId xmlns:a16="http://schemas.microsoft.com/office/drawing/2014/main" id="{B5DFC95C-3466-795B-82ED-ADD5B05595D8}"/>
              </a:ext>
            </a:extLst>
          </p:cNvPr>
          <p:cNvPicPr>
            <a:picLocks noChangeAspect="1"/>
          </p:cNvPicPr>
          <p:nvPr/>
        </p:nvPicPr>
        <p:blipFill>
          <a:blip r:embed="rId3"/>
          <a:stretch>
            <a:fillRect/>
          </a:stretch>
        </p:blipFill>
        <p:spPr>
          <a:xfrm>
            <a:off x="6958339" y="1128295"/>
            <a:ext cx="4803322" cy="4319155"/>
          </a:xfrm>
          <a:prstGeom prst="rect">
            <a:avLst/>
          </a:prstGeom>
        </p:spPr>
      </p:pic>
      <p:sp>
        <p:nvSpPr>
          <p:cNvPr id="10" name="CaixaDeTexto 9">
            <a:extLst>
              <a:ext uri="{FF2B5EF4-FFF2-40B4-BE49-F238E27FC236}">
                <a16:creationId xmlns:a16="http://schemas.microsoft.com/office/drawing/2014/main" id="{6B6785B7-418A-027C-98C6-429A90AC0497}"/>
              </a:ext>
            </a:extLst>
          </p:cNvPr>
          <p:cNvSpPr txBox="1"/>
          <p:nvPr/>
        </p:nvSpPr>
        <p:spPr>
          <a:xfrm>
            <a:off x="369569" y="753068"/>
            <a:ext cx="6588769" cy="5293757"/>
          </a:xfrm>
          <a:prstGeom prst="rect">
            <a:avLst/>
          </a:prstGeom>
          <a:noFill/>
        </p:spPr>
        <p:txBody>
          <a:bodyPr wrap="square">
            <a:spAutoFit/>
          </a:bodyPr>
          <a:lstStyle/>
          <a:p>
            <a:r>
              <a:rPr lang="pt-BR" sz="1300" dirty="0"/>
              <a:t>A curva ROC exibida no gráfico avalia o desempenho de um modelo de classificação binária</a:t>
            </a:r>
          </a:p>
          <a:p>
            <a:endParaRPr lang="pt-BR" sz="1300" dirty="0"/>
          </a:p>
          <a:p>
            <a:r>
              <a:rPr lang="pt-BR" sz="1300" dirty="0"/>
              <a:t>O eixo X representa a Taxa de </a:t>
            </a:r>
            <a:r>
              <a:rPr lang="pt-BR" sz="1300" b="1" dirty="0"/>
              <a:t>Falsos Positivos (FPR - False Positive Rate)</a:t>
            </a:r>
            <a:r>
              <a:rPr lang="pt-BR" sz="1300" dirty="0"/>
              <a:t>. Quanto menor, melhor, pois significa que o modelo comete menos erros ao prever observações negativos como positivos.</a:t>
            </a:r>
          </a:p>
          <a:p>
            <a:r>
              <a:rPr lang="pt-BR" sz="1300" dirty="0"/>
              <a:t>O eixo Y representa a Taxa de Verdadeiros </a:t>
            </a:r>
            <a:r>
              <a:rPr lang="pt-BR" sz="1300" b="1" dirty="0"/>
              <a:t>Positivos (TPR - </a:t>
            </a:r>
            <a:r>
              <a:rPr lang="pt-BR" sz="1300" b="1" dirty="0" err="1"/>
              <a:t>True</a:t>
            </a:r>
            <a:r>
              <a:rPr lang="pt-BR" sz="1300" b="1" dirty="0"/>
              <a:t> Positive Rate) </a:t>
            </a:r>
            <a:r>
              <a:rPr lang="pt-BR" sz="1300" dirty="0"/>
              <a:t>ou </a:t>
            </a:r>
            <a:r>
              <a:rPr lang="pt-BR" sz="1300" b="1" dirty="0"/>
              <a:t>Recall</a:t>
            </a:r>
            <a:r>
              <a:rPr lang="pt-BR" sz="1300" dirty="0"/>
              <a:t>. Quanto maior, melhor, pois indica que o modelo consegue identificar corretamente observações positivos.</a:t>
            </a:r>
          </a:p>
          <a:p>
            <a:endParaRPr lang="pt-BR" sz="1300" dirty="0"/>
          </a:p>
          <a:p>
            <a:r>
              <a:rPr lang="pt-BR" sz="1300" b="1" dirty="0"/>
              <a:t>Curva ROC (linha azul):</a:t>
            </a:r>
          </a:p>
          <a:p>
            <a:r>
              <a:rPr lang="pt-BR" sz="1300" dirty="0"/>
              <a:t>A curva azul mostra a relação entre a </a:t>
            </a:r>
            <a:r>
              <a:rPr lang="pt-BR" sz="1300" b="1" dirty="0"/>
              <a:t>TPR</a:t>
            </a:r>
            <a:r>
              <a:rPr lang="pt-BR" sz="1300" dirty="0"/>
              <a:t> e a </a:t>
            </a:r>
            <a:r>
              <a:rPr lang="pt-BR" sz="1300" b="1" dirty="0"/>
              <a:t>FPR</a:t>
            </a:r>
            <a:r>
              <a:rPr lang="pt-BR" sz="1300" dirty="0"/>
              <a:t> para diferentes limiares de decisão. Quanto mais próximo essa curva está do canto superior esquerdo, melhor o modelo.</a:t>
            </a:r>
          </a:p>
          <a:p>
            <a:endParaRPr lang="pt-BR" sz="1300" dirty="0"/>
          </a:p>
          <a:p>
            <a:r>
              <a:rPr lang="pt-BR" sz="1300" b="1" dirty="0"/>
              <a:t>Linha diagonal (linha vermelha):</a:t>
            </a:r>
          </a:p>
          <a:p>
            <a:endParaRPr lang="pt-BR" sz="1300" dirty="0"/>
          </a:p>
          <a:p>
            <a:r>
              <a:rPr lang="pt-BR" sz="1300" dirty="0"/>
              <a:t>Essa linha representa uma adivinhação aleatória (Random Guess). Um modelo com desempenho equivalente a essa linha não seria útil, pois suas previsões seriam aleatórias.</a:t>
            </a:r>
          </a:p>
          <a:p>
            <a:endParaRPr lang="pt-BR" sz="1300" dirty="0"/>
          </a:p>
          <a:p>
            <a:r>
              <a:rPr lang="pt-BR" sz="1300" b="1" dirty="0"/>
              <a:t>AUC (Área Sob a Curva):</a:t>
            </a:r>
          </a:p>
          <a:p>
            <a:endParaRPr lang="pt-BR" sz="1300" dirty="0"/>
          </a:p>
          <a:p>
            <a:r>
              <a:rPr lang="pt-BR" sz="1300" b="1" dirty="0"/>
              <a:t>Desempenho excelente</a:t>
            </a:r>
            <a:r>
              <a:rPr lang="pt-BR" sz="1300" dirty="0"/>
              <a:t>: Uma AUC igual a 1.00 indica que o modelo é capaz de prever corretamente todas as classes positivas e negativas sem cometer erros.</a:t>
            </a:r>
          </a:p>
          <a:p>
            <a:endParaRPr lang="pt-BR" sz="1300" dirty="0"/>
          </a:p>
          <a:p>
            <a:r>
              <a:rPr lang="pt-BR" sz="1300" b="1" dirty="0"/>
              <a:t>Sem falsos positivos ou falsos negativos</a:t>
            </a:r>
            <a:r>
              <a:rPr lang="pt-BR" sz="1300" dirty="0"/>
              <a:t>: A curva azul atinge a TPR de 1 (ou 100%) antes mesmo de a FPR aumentar, indicando que o modelo não comete erros em nenhuma situação para este conjunto de dados.</a:t>
            </a:r>
          </a:p>
        </p:txBody>
      </p:sp>
    </p:spTree>
    <p:extLst>
      <p:ext uri="{BB962C8B-B14F-4D97-AF65-F5344CB8AC3E}">
        <p14:creationId xmlns:p14="http://schemas.microsoft.com/office/powerpoint/2010/main" val="2415153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6EEE9-7D62-70FB-608C-DDCA79B8A579}"/>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1E7B5DB6-7726-914B-06D3-DE1A9FF69424}"/>
              </a:ext>
            </a:extLst>
          </p:cNvPr>
          <p:cNvSpPr>
            <a:spLocks noGrp="1"/>
          </p:cNvSpPr>
          <p:nvPr>
            <p:ph type="title"/>
          </p:nvPr>
        </p:nvSpPr>
        <p:spPr>
          <a:xfrm>
            <a:off x="235527" y="84875"/>
            <a:ext cx="11720946" cy="891020"/>
          </a:xfrm>
        </p:spPr>
        <p:txBody>
          <a:bodyPr>
            <a:normAutofit/>
          </a:bodyPr>
          <a:lstStyle/>
          <a:p>
            <a:r>
              <a:rPr lang="pt-BR" dirty="0"/>
              <a:t>Matriz de Confusão (</a:t>
            </a:r>
            <a:r>
              <a:rPr lang="pt-BR" dirty="0" err="1"/>
              <a:t>Confusion</a:t>
            </a:r>
            <a:r>
              <a:rPr lang="pt-BR" dirty="0"/>
              <a:t> Matrix)</a:t>
            </a:r>
          </a:p>
        </p:txBody>
      </p:sp>
      <p:sp>
        <p:nvSpPr>
          <p:cNvPr id="2" name="Espaço Reservado para Rodapé 1">
            <a:extLst>
              <a:ext uri="{FF2B5EF4-FFF2-40B4-BE49-F238E27FC236}">
                <a16:creationId xmlns:a16="http://schemas.microsoft.com/office/drawing/2014/main" id="{51BF5508-E748-21FE-34DA-A75D50F0C67A}"/>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6C9A68D0-74B4-780F-FD85-CDC35DBDD1F3}"/>
              </a:ext>
            </a:extLst>
          </p:cNvPr>
          <p:cNvSpPr>
            <a:spLocks noGrp="1"/>
          </p:cNvSpPr>
          <p:nvPr>
            <p:ph type="sldNum" sz="quarter" idx="12"/>
          </p:nvPr>
        </p:nvSpPr>
        <p:spPr/>
        <p:txBody>
          <a:bodyPr/>
          <a:lstStyle/>
          <a:p>
            <a:fld id="{1CF2918C-36DA-4114-8C50-50281D0CF7DF}" type="slidenum">
              <a:rPr lang="pt-BR" smtClean="0"/>
              <a:pPr/>
              <a:t>43</a:t>
            </a:fld>
            <a:endParaRPr lang="pt-BR" dirty="0"/>
          </a:p>
        </p:txBody>
      </p:sp>
      <p:sp>
        <p:nvSpPr>
          <p:cNvPr id="10" name="CaixaDeTexto 9">
            <a:extLst>
              <a:ext uri="{FF2B5EF4-FFF2-40B4-BE49-F238E27FC236}">
                <a16:creationId xmlns:a16="http://schemas.microsoft.com/office/drawing/2014/main" id="{FF98CCC9-275E-22B3-402A-A56A36724990}"/>
              </a:ext>
            </a:extLst>
          </p:cNvPr>
          <p:cNvSpPr txBox="1"/>
          <p:nvPr/>
        </p:nvSpPr>
        <p:spPr>
          <a:xfrm>
            <a:off x="369569" y="1057271"/>
            <a:ext cx="6588769" cy="492443"/>
          </a:xfrm>
          <a:prstGeom prst="rect">
            <a:avLst/>
          </a:prstGeom>
          <a:noFill/>
        </p:spPr>
        <p:txBody>
          <a:bodyPr wrap="square">
            <a:spAutoFit/>
          </a:bodyPr>
          <a:lstStyle/>
          <a:p>
            <a:r>
              <a:rPr lang="pt-BR" sz="1300" dirty="0"/>
              <a:t>Apresenta uma tabela ou gráfico com os verdadeiros positivos, verdadeiros negativos, falsos positivos e falsos negativos, fornecendo uma visão detalhada do desempenho do modelo</a:t>
            </a:r>
          </a:p>
        </p:txBody>
      </p:sp>
      <p:pic>
        <p:nvPicPr>
          <p:cNvPr id="6" name="Imagem 5">
            <a:extLst>
              <a:ext uri="{FF2B5EF4-FFF2-40B4-BE49-F238E27FC236}">
                <a16:creationId xmlns:a16="http://schemas.microsoft.com/office/drawing/2014/main" id="{8263066C-2AC5-A8BF-15A9-9F68BD095E28}"/>
              </a:ext>
            </a:extLst>
          </p:cNvPr>
          <p:cNvPicPr>
            <a:picLocks noChangeAspect="1"/>
          </p:cNvPicPr>
          <p:nvPr/>
        </p:nvPicPr>
        <p:blipFill>
          <a:blip r:embed="rId3"/>
          <a:stretch>
            <a:fillRect/>
          </a:stretch>
        </p:blipFill>
        <p:spPr>
          <a:xfrm>
            <a:off x="6892489" y="863730"/>
            <a:ext cx="3839111" cy="905001"/>
          </a:xfrm>
          <a:prstGeom prst="rect">
            <a:avLst/>
          </a:prstGeom>
        </p:spPr>
      </p:pic>
      <p:pic>
        <p:nvPicPr>
          <p:cNvPr id="9" name="Imagem 8">
            <a:extLst>
              <a:ext uri="{FF2B5EF4-FFF2-40B4-BE49-F238E27FC236}">
                <a16:creationId xmlns:a16="http://schemas.microsoft.com/office/drawing/2014/main" id="{F5ECA379-2D32-C097-E58E-456AD8E20C11}"/>
              </a:ext>
            </a:extLst>
          </p:cNvPr>
          <p:cNvPicPr>
            <a:picLocks noChangeAspect="1"/>
          </p:cNvPicPr>
          <p:nvPr/>
        </p:nvPicPr>
        <p:blipFill>
          <a:blip r:embed="rId4"/>
          <a:stretch>
            <a:fillRect/>
          </a:stretch>
        </p:blipFill>
        <p:spPr>
          <a:xfrm>
            <a:off x="369569" y="2623480"/>
            <a:ext cx="4857750" cy="3743325"/>
          </a:xfrm>
          <a:prstGeom prst="rect">
            <a:avLst/>
          </a:prstGeom>
        </p:spPr>
      </p:pic>
      <p:pic>
        <p:nvPicPr>
          <p:cNvPr id="12" name="Imagem 11">
            <a:extLst>
              <a:ext uri="{FF2B5EF4-FFF2-40B4-BE49-F238E27FC236}">
                <a16:creationId xmlns:a16="http://schemas.microsoft.com/office/drawing/2014/main" id="{C2B70853-D10B-C1F7-96E1-CE5E5E4B1C9E}"/>
              </a:ext>
            </a:extLst>
          </p:cNvPr>
          <p:cNvPicPr>
            <a:picLocks noChangeAspect="1"/>
          </p:cNvPicPr>
          <p:nvPr/>
        </p:nvPicPr>
        <p:blipFill>
          <a:blip r:embed="rId5"/>
          <a:stretch>
            <a:fillRect/>
          </a:stretch>
        </p:blipFill>
        <p:spPr>
          <a:xfrm>
            <a:off x="5867399" y="2623479"/>
            <a:ext cx="4857750" cy="3743325"/>
          </a:xfrm>
          <a:prstGeom prst="rect">
            <a:avLst/>
          </a:prstGeom>
        </p:spPr>
      </p:pic>
      <p:sp>
        <p:nvSpPr>
          <p:cNvPr id="16" name="CaixaDeTexto 15">
            <a:extLst>
              <a:ext uri="{FF2B5EF4-FFF2-40B4-BE49-F238E27FC236}">
                <a16:creationId xmlns:a16="http://schemas.microsoft.com/office/drawing/2014/main" id="{4C78F2D8-C21F-F7A5-9327-0D1813A09E1C}"/>
              </a:ext>
            </a:extLst>
          </p:cNvPr>
          <p:cNvSpPr txBox="1"/>
          <p:nvPr/>
        </p:nvSpPr>
        <p:spPr>
          <a:xfrm>
            <a:off x="1004097" y="2173629"/>
            <a:ext cx="4463253" cy="461665"/>
          </a:xfrm>
          <a:prstGeom prst="rect">
            <a:avLst/>
          </a:prstGeom>
          <a:noFill/>
        </p:spPr>
        <p:txBody>
          <a:bodyPr wrap="square">
            <a:spAutoFit/>
          </a:bodyPr>
          <a:lstStyle/>
          <a:p>
            <a:r>
              <a:rPr lang="pt-BR" sz="1200" dirty="0"/>
              <a:t>Acurácia no Conjunto de Treinamento (</a:t>
            </a:r>
            <a:r>
              <a:rPr lang="pt-BR" sz="1200" dirty="0" err="1"/>
              <a:t>Overfitting</a:t>
            </a:r>
            <a:r>
              <a:rPr lang="pt-BR" sz="1200" dirty="0"/>
              <a:t>): 0.82</a:t>
            </a:r>
          </a:p>
          <a:p>
            <a:r>
              <a:rPr lang="pt-BR" sz="1200" dirty="0"/>
              <a:t>Acurácia no Conjunto de Teste (</a:t>
            </a:r>
            <a:r>
              <a:rPr lang="pt-BR" sz="1200" dirty="0" err="1"/>
              <a:t>Overfitting</a:t>
            </a:r>
            <a:r>
              <a:rPr lang="pt-BR" sz="1200" dirty="0"/>
              <a:t>): 0.74</a:t>
            </a:r>
          </a:p>
        </p:txBody>
      </p:sp>
      <p:sp>
        <p:nvSpPr>
          <p:cNvPr id="20" name="CaixaDeTexto 19">
            <a:extLst>
              <a:ext uri="{FF2B5EF4-FFF2-40B4-BE49-F238E27FC236}">
                <a16:creationId xmlns:a16="http://schemas.microsoft.com/office/drawing/2014/main" id="{9404F978-F6F1-F1DC-C238-95A11FA20F93}"/>
              </a:ext>
            </a:extLst>
          </p:cNvPr>
          <p:cNvSpPr txBox="1"/>
          <p:nvPr/>
        </p:nvSpPr>
        <p:spPr>
          <a:xfrm>
            <a:off x="6507956" y="2182880"/>
            <a:ext cx="3839111" cy="461665"/>
          </a:xfrm>
          <a:prstGeom prst="rect">
            <a:avLst/>
          </a:prstGeom>
          <a:noFill/>
        </p:spPr>
        <p:txBody>
          <a:bodyPr wrap="square">
            <a:spAutoFit/>
          </a:bodyPr>
          <a:lstStyle/>
          <a:p>
            <a:r>
              <a:rPr lang="pt-BR" sz="1200" dirty="0"/>
              <a:t>Acurácia no Conjunto de Treinamento (</a:t>
            </a:r>
            <a:r>
              <a:rPr lang="pt-BR" sz="1200" dirty="0" err="1"/>
              <a:t>Underfitting</a:t>
            </a:r>
            <a:r>
              <a:rPr lang="pt-BR" sz="1200" dirty="0"/>
              <a:t>): 0.38</a:t>
            </a:r>
          </a:p>
          <a:p>
            <a:r>
              <a:rPr lang="pt-BR" sz="1200" dirty="0"/>
              <a:t>Acurácia no Conjunto de Teste (</a:t>
            </a:r>
            <a:r>
              <a:rPr lang="pt-BR" sz="1200" dirty="0" err="1"/>
              <a:t>Underfitting</a:t>
            </a:r>
            <a:r>
              <a:rPr lang="pt-BR" sz="1200" dirty="0"/>
              <a:t>): 0.41</a:t>
            </a:r>
          </a:p>
        </p:txBody>
      </p:sp>
    </p:spTree>
    <p:extLst>
      <p:ext uri="{BB962C8B-B14F-4D97-AF65-F5344CB8AC3E}">
        <p14:creationId xmlns:p14="http://schemas.microsoft.com/office/powerpoint/2010/main" val="2157149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B9752-4224-0111-70D7-9D86A3BDBAD6}"/>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84199F7A-B35C-E040-B1A4-B99261C0901E}"/>
              </a:ext>
            </a:extLst>
          </p:cNvPr>
          <p:cNvSpPr>
            <a:spLocks noGrp="1"/>
          </p:cNvSpPr>
          <p:nvPr>
            <p:ph type="title"/>
          </p:nvPr>
        </p:nvSpPr>
        <p:spPr>
          <a:xfrm>
            <a:off x="235527" y="84875"/>
            <a:ext cx="11720946" cy="891020"/>
          </a:xfrm>
        </p:spPr>
        <p:txBody>
          <a:bodyPr>
            <a:normAutofit/>
          </a:bodyPr>
          <a:lstStyle/>
          <a:p>
            <a:r>
              <a:rPr lang="pt-BR" dirty="0" err="1"/>
              <a:t>Overfitting</a:t>
            </a:r>
            <a:endParaRPr lang="pt-BR" dirty="0"/>
          </a:p>
        </p:txBody>
      </p:sp>
      <p:sp>
        <p:nvSpPr>
          <p:cNvPr id="2" name="Espaço Reservado para Rodapé 1">
            <a:extLst>
              <a:ext uri="{FF2B5EF4-FFF2-40B4-BE49-F238E27FC236}">
                <a16:creationId xmlns:a16="http://schemas.microsoft.com/office/drawing/2014/main" id="{20CF5A12-265A-61E4-8027-228BE61C6DC6}"/>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B1B60522-8F55-0C35-E54A-BDAB08605246}"/>
              </a:ext>
            </a:extLst>
          </p:cNvPr>
          <p:cNvSpPr>
            <a:spLocks noGrp="1"/>
          </p:cNvSpPr>
          <p:nvPr>
            <p:ph type="sldNum" sz="quarter" idx="12"/>
          </p:nvPr>
        </p:nvSpPr>
        <p:spPr/>
        <p:txBody>
          <a:bodyPr/>
          <a:lstStyle/>
          <a:p>
            <a:fld id="{1CF2918C-36DA-4114-8C50-50281D0CF7DF}" type="slidenum">
              <a:rPr lang="pt-BR" smtClean="0"/>
              <a:pPr/>
              <a:t>44</a:t>
            </a:fld>
            <a:endParaRPr lang="pt-BR" dirty="0"/>
          </a:p>
        </p:txBody>
      </p:sp>
      <p:sp>
        <p:nvSpPr>
          <p:cNvPr id="10" name="CaixaDeTexto 9">
            <a:extLst>
              <a:ext uri="{FF2B5EF4-FFF2-40B4-BE49-F238E27FC236}">
                <a16:creationId xmlns:a16="http://schemas.microsoft.com/office/drawing/2014/main" id="{75D2480E-8F9D-EAF9-B5AE-708B0D7D603E}"/>
              </a:ext>
            </a:extLst>
          </p:cNvPr>
          <p:cNvSpPr txBox="1"/>
          <p:nvPr/>
        </p:nvSpPr>
        <p:spPr>
          <a:xfrm>
            <a:off x="369569" y="868799"/>
            <a:ext cx="9422131" cy="4893647"/>
          </a:xfrm>
          <a:prstGeom prst="rect">
            <a:avLst/>
          </a:prstGeom>
          <a:noFill/>
        </p:spPr>
        <p:txBody>
          <a:bodyPr wrap="square">
            <a:spAutoFit/>
          </a:bodyPr>
          <a:lstStyle/>
          <a:p>
            <a:r>
              <a:rPr lang="pt-BR" sz="1300" dirty="0"/>
              <a:t>Como podemos ver pelos resultados no slide passado, o modelo </a:t>
            </a:r>
            <a:r>
              <a:rPr lang="pt-BR" sz="1300" b="1" dirty="0"/>
              <a:t>vermelho </a:t>
            </a:r>
            <a:r>
              <a:rPr lang="pt-BR" sz="1300" dirty="0"/>
              <a:t>apresenta um leve </a:t>
            </a:r>
            <a:r>
              <a:rPr lang="pt-BR" sz="1300" b="1" dirty="0" err="1"/>
              <a:t>overfitting</a:t>
            </a:r>
            <a:r>
              <a:rPr lang="pt-BR" sz="1300" dirty="0"/>
              <a:t>. </a:t>
            </a:r>
            <a:r>
              <a:rPr lang="pt-BR" sz="1300" dirty="0" err="1"/>
              <a:t>Overfitting</a:t>
            </a:r>
            <a:r>
              <a:rPr lang="pt-BR" sz="1300" dirty="0"/>
              <a:t> ocorre quando o modelo performa bem nos dados de treinamento, mas tem um desempenho bem inferior nos dados de teste. Isso acontece devido a dois fatores principais:</a:t>
            </a:r>
          </a:p>
          <a:p>
            <a:endParaRPr lang="pt-BR" sz="1300" dirty="0"/>
          </a:p>
          <a:p>
            <a:r>
              <a:rPr lang="pt-BR" sz="1300" b="1" dirty="0"/>
              <a:t>Alta complexidade na escolha dos </a:t>
            </a:r>
            <a:r>
              <a:rPr lang="pt-BR" sz="1300" b="1" dirty="0" err="1"/>
              <a:t>Hiperparametro</a:t>
            </a:r>
            <a:r>
              <a:rPr lang="pt-BR" sz="1300" b="1" dirty="0"/>
              <a:t>: </a:t>
            </a:r>
            <a:r>
              <a:rPr lang="pt-BR" sz="1300" dirty="0"/>
              <a:t>Quanto mais específico o modelo for configurado através dos </a:t>
            </a:r>
            <a:r>
              <a:rPr lang="pt-BR" sz="1300" dirty="0" err="1"/>
              <a:t>hiperparâmetros</a:t>
            </a:r>
            <a:r>
              <a:rPr lang="pt-BR" sz="1300" dirty="0"/>
              <a:t>, maior a chance de ele se ajustar demais aos dados de treinamento. Isso resulta em maior erro e menos previsões corretas nos dados de teste, mesmo que o modelo consiga capturar bem os padrões dos dados de treinamento. As relações aprendidas podem não generalizar bem para novos dados, já que o modelo pode ter capturado ruídos específicos do conjunto de treinamento.</a:t>
            </a:r>
          </a:p>
          <a:p>
            <a:endParaRPr lang="pt-BR" sz="1300" dirty="0"/>
          </a:p>
          <a:p>
            <a:r>
              <a:rPr lang="pt-BR" sz="1300" b="1" dirty="0"/>
              <a:t>Muitas variáveis pouco explicativas:  </a:t>
            </a:r>
            <a:r>
              <a:rPr lang="pt-BR" sz="1300" dirty="0"/>
              <a:t>Quando o modelo inclui muitas variáveis que não contribuem significativamente para a previsão, ele pode criar relações empiricamente quase inexistentes entre essas features e o alvo. No conjunto de treinamento, isso pode elevar o score, pois o modelo se aproveita dessas relações que estão de fato presentes nessa amostra de dados. Contudo, como os dados de teste é outra amostra de dados, essas relações não se mantêm, o que resulta em queda na acurácia.</a:t>
            </a:r>
          </a:p>
          <a:p>
            <a:endParaRPr lang="pt-BR" sz="1300" dirty="0"/>
          </a:p>
          <a:p>
            <a:r>
              <a:rPr lang="pt-BR" sz="1300" b="1" dirty="0"/>
              <a:t>Observação Adicional</a:t>
            </a:r>
            <a:r>
              <a:rPr lang="pt-BR" sz="1300" dirty="0"/>
              <a:t>: As vezes se faz necessário o Balanceamento de Classes, para evitar que o modelo favoreça uma em relação a outra. Por exemplo, se houver mais classe "1" do que "0", mas não abordaremos esse tema. Mas algumas das técnicas de ajuste de Balanceamento mais usadas são:</a:t>
            </a:r>
          </a:p>
          <a:p>
            <a:endParaRPr lang="pt-BR" sz="1300" dirty="0"/>
          </a:p>
          <a:p>
            <a:r>
              <a:rPr lang="pt-BR" sz="1300" b="1" dirty="0" err="1"/>
              <a:t>Oversampling</a:t>
            </a:r>
            <a:r>
              <a:rPr lang="pt-BR" sz="1300" b="1" dirty="0"/>
              <a:t>: </a:t>
            </a:r>
            <a:r>
              <a:rPr lang="pt-BR" sz="1300" dirty="0"/>
              <a:t>Duplica ou cria exemplos artificias da classe minoritária.</a:t>
            </a:r>
          </a:p>
          <a:p>
            <a:r>
              <a:rPr lang="pt-BR" sz="1300" b="1" dirty="0" err="1"/>
              <a:t>Undersampling</a:t>
            </a:r>
            <a:r>
              <a:rPr lang="pt-BR" sz="1300" b="1" dirty="0"/>
              <a:t>: </a:t>
            </a:r>
            <a:r>
              <a:rPr lang="pt-BR" sz="1300" dirty="0"/>
              <a:t>Remove observações da classe majoritária.</a:t>
            </a:r>
          </a:p>
          <a:p>
            <a:endParaRPr lang="pt-BR" sz="1300" dirty="0"/>
          </a:p>
          <a:p>
            <a:r>
              <a:rPr lang="pt-BR" sz="1300" dirty="0"/>
              <a:t>Não iremos abordar esses conceitos pois assim como as Árvores de Decisão, o modelo SVM permite ajustar os pesos das classes para dar mais importância à classe minoritária através de um simples parâmetro: </a:t>
            </a:r>
          </a:p>
          <a:p>
            <a:r>
              <a:rPr lang="pt-BR" sz="1300" b="1" dirty="0" err="1"/>
              <a:t>class_wieght</a:t>
            </a:r>
            <a:endParaRPr lang="pt-BR" sz="1300" b="1" dirty="0"/>
          </a:p>
        </p:txBody>
      </p:sp>
    </p:spTree>
    <p:extLst>
      <p:ext uri="{BB962C8B-B14F-4D97-AF65-F5344CB8AC3E}">
        <p14:creationId xmlns:p14="http://schemas.microsoft.com/office/powerpoint/2010/main" val="480453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60CD9-62D1-62C7-F141-A8363DC3EA65}"/>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1C6FFD4D-E460-FDFB-3C94-905D3F620079}"/>
              </a:ext>
            </a:extLst>
          </p:cNvPr>
          <p:cNvSpPr>
            <a:spLocks noGrp="1"/>
          </p:cNvSpPr>
          <p:nvPr>
            <p:ph type="title"/>
          </p:nvPr>
        </p:nvSpPr>
        <p:spPr>
          <a:xfrm>
            <a:off x="235527" y="84875"/>
            <a:ext cx="11720946" cy="891020"/>
          </a:xfrm>
        </p:spPr>
        <p:txBody>
          <a:bodyPr>
            <a:normAutofit/>
          </a:bodyPr>
          <a:lstStyle/>
          <a:p>
            <a:r>
              <a:rPr lang="pt-BR" dirty="0" err="1"/>
              <a:t>Underfitting</a:t>
            </a:r>
            <a:endParaRPr lang="pt-BR" dirty="0"/>
          </a:p>
        </p:txBody>
      </p:sp>
      <p:sp>
        <p:nvSpPr>
          <p:cNvPr id="2" name="Espaço Reservado para Rodapé 1">
            <a:extLst>
              <a:ext uri="{FF2B5EF4-FFF2-40B4-BE49-F238E27FC236}">
                <a16:creationId xmlns:a16="http://schemas.microsoft.com/office/drawing/2014/main" id="{DBF90668-9790-70E2-A719-68854E71780D}"/>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54700AF1-DB68-AE27-73C1-11463C3E3550}"/>
              </a:ext>
            </a:extLst>
          </p:cNvPr>
          <p:cNvSpPr>
            <a:spLocks noGrp="1"/>
          </p:cNvSpPr>
          <p:nvPr>
            <p:ph type="sldNum" sz="quarter" idx="12"/>
          </p:nvPr>
        </p:nvSpPr>
        <p:spPr/>
        <p:txBody>
          <a:bodyPr/>
          <a:lstStyle/>
          <a:p>
            <a:fld id="{1CF2918C-36DA-4114-8C50-50281D0CF7DF}" type="slidenum">
              <a:rPr lang="pt-BR" smtClean="0"/>
              <a:pPr/>
              <a:t>45</a:t>
            </a:fld>
            <a:endParaRPr lang="pt-BR" dirty="0"/>
          </a:p>
        </p:txBody>
      </p:sp>
      <p:sp>
        <p:nvSpPr>
          <p:cNvPr id="10" name="CaixaDeTexto 9">
            <a:extLst>
              <a:ext uri="{FF2B5EF4-FFF2-40B4-BE49-F238E27FC236}">
                <a16:creationId xmlns:a16="http://schemas.microsoft.com/office/drawing/2014/main" id="{8E4492B0-CC98-2911-81F5-910628B85320}"/>
              </a:ext>
            </a:extLst>
          </p:cNvPr>
          <p:cNvSpPr txBox="1"/>
          <p:nvPr/>
        </p:nvSpPr>
        <p:spPr>
          <a:xfrm>
            <a:off x="369569" y="868799"/>
            <a:ext cx="9422131" cy="2893100"/>
          </a:xfrm>
          <a:prstGeom prst="rect">
            <a:avLst/>
          </a:prstGeom>
          <a:noFill/>
        </p:spPr>
        <p:txBody>
          <a:bodyPr wrap="square">
            <a:spAutoFit/>
          </a:bodyPr>
          <a:lstStyle/>
          <a:p>
            <a:r>
              <a:rPr lang="pt-BR" sz="1300" dirty="0"/>
              <a:t>Já o Modelo acima </a:t>
            </a:r>
            <a:r>
              <a:rPr lang="pt-BR" sz="1300" b="1" dirty="0"/>
              <a:t>Verde</a:t>
            </a:r>
            <a:r>
              <a:rPr lang="pt-BR" sz="1300" dirty="0"/>
              <a:t> apresenta um claro e forte </a:t>
            </a:r>
            <a:r>
              <a:rPr lang="pt-BR" sz="1300" dirty="0" err="1"/>
              <a:t>underfitting</a:t>
            </a:r>
            <a:r>
              <a:rPr lang="pt-BR" sz="1300" dirty="0"/>
              <a:t>, que ocorre quando modelo não generaliza bem nem nos dados de treino e nem nos dados de teste, pelos seguintes fatores:</a:t>
            </a:r>
          </a:p>
          <a:p>
            <a:endParaRPr lang="pt-BR" sz="1300" dirty="0"/>
          </a:p>
          <a:p>
            <a:r>
              <a:rPr lang="pt-BR" sz="1300" b="1" dirty="0"/>
              <a:t>Escolha Inadequada do Kernel</a:t>
            </a:r>
            <a:r>
              <a:rPr lang="pt-BR" sz="1300" dirty="0"/>
              <a:t>: Nos capítulos anterior vimos que o SVM utiliza diferentes tipos de kernels, se o kernel escolhido for muito simples (como o linear) para o complexidade dos dados, o modelo pode não capturar os padrões necessários.</a:t>
            </a:r>
          </a:p>
          <a:p>
            <a:endParaRPr lang="pt-BR" sz="1300" dirty="0"/>
          </a:p>
          <a:p>
            <a:r>
              <a:rPr lang="pt-BR" sz="1300" b="1" dirty="0"/>
              <a:t>Parâmetro de Regularização (C) Muito Alto: </a:t>
            </a:r>
            <a:r>
              <a:rPr lang="pt-BR" sz="1300" dirty="0"/>
              <a:t>Como vimos, o Parâmetro C controla o trade-off entre maximizar a margem e minimizar o erro de classificação. Um valor muito alto pode fazer com que o modelo se concentre excessivamente em minimizar os erros de treinamento, mas na verdade, no </a:t>
            </a:r>
            <a:r>
              <a:rPr lang="pt-BR" sz="1300" dirty="0" err="1"/>
              <a:t>underfitting</a:t>
            </a:r>
            <a:r>
              <a:rPr lang="pt-BR" sz="1300" dirty="0"/>
              <a:t>, geralmente um </a:t>
            </a:r>
            <a:r>
              <a:rPr lang="pt-BR" sz="1300" b="1" dirty="0"/>
              <a:t>C muito baixo </a:t>
            </a:r>
            <a:r>
              <a:rPr lang="pt-BR" sz="1300" dirty="0"/>
              <a:t>faz o oposto: mais erros de classificação no treinamento para aumentar a margem, simplificando de mais o modelo.</a:t>
            </a:r>
          </a:p>
          <a:p>
            <a:endParaRPr lang="pt-BR" sz="1300" b="1" dirty="0"/>
          </a:p>
          <a:p>
            <a:r>
              <a:rPr lang="pt-BR" sz="1300" b="1" dirty="0"/>
              <a:t>Dados de Treinamento Insuficientes ou Não Explicativos: </a:t>
            </a:r>
            <a:r>
              <a:rPr lang="pt-BR" sz="1300" dirty="0"/>
              <a:t>Por vezes o mais importante, mesmo com um SVM poderoso, se os dados de treinamento não forem suficientes ou não representarem bem a variabilidade dos dados reais, o modelo pode não aprender padrões relevantes, resultando em desempenho ruim tanto no treino quanto no teste.</a:t>
            </a:r>
            <a:endParaRPr lang="pt-BR" sz="1300" b="1" dirty="0"/>
          </a:p>
        </p:txBody>
      </p:sp>
    </p:spTree>
    <p:extLst>
      <p:ext uri="{BB962C8B-B14F-4D97-AF65-F5344CB8AC3E}">
        <p14:creationId xmlns:p14="http://schemas.microsoft.com/office/powerpoint/2010/main" val="3288228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B9880-7F54-440F-274F-0D67658D62CD}"/>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446BD1E5-15A5-51B0-091B-975DCAA58616}"/>
              </a:ext>
            </a:extLst>
          </p:cNvPr>
          <p:cNvSpPr>
            <a:spLocks noGrp="1"/>
          </p:cNvSpPr>
          <p:nvPr>
            <p:ph type="title"/>
          </p:nvPr>
        </p:nvSpPr>
        <p:spPr>
          <a:xfrm>
            <a:off x="235527" y="84875"/>
            <a:ext cx="11720946" cy="891020"/>
          </a:xfrm>
        </p:spPr>
        <p:txBody>
          <a:bodyPr>
            <a:normAutofit/>
          </a:bodyPr>
          <a:lstStyle/>
          <a:p>
            <a:r>
              <a:rPr lang="pt-BR" dirty="0" err="1"/>
              <a:t>Optuna</a:t>
            </a:r>
            <a:r>
              <a:rPr lang="pt-BR" dirty="0"/>
              <a:t> </a:t>
            </a:r>
            <a:r>
              <a:rPr lang="pt-BR" dirty="0" err="1"/>
              <a:t>Objective</a:t>
            </a:r>
            <a:r>
              <a:rPr lang="pt-BR" dirty="0"/>
              <a:t>- Configuração</a:t>
            </a:r>
          </a:p>
        </p:txBody>
      </p:sp>
      <p:sp>
        <p:nvSpPr>
          <p:cNvPr id="2" name="Espaço Reservado para Rodapé 1">
            <a:extLst>
              <a:ext uri="{FF2B5EF4-FFF2-40B4-BE49-F238E27FC236}">
                <a16:creationId xmlns:a16="http://schemas.microsoft.com/office/drawing/2014/main" id="{734E362B-412C-E846-0848-1EB3CC1D60AA}"/>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32C07086-5FE5-0CA2-2759-4219FBCC224C}"/>
              </a:ext>
            </a:extLst>
          </p:cNvPr>
          <p:cNvSpPr>
            <a:spLocks noGrp="1"/>
          </p:cNvSpPr>
          <p:nvPr>
            <p:ph type="sldNum" sz="quarter" idx="12"/>
          </p:nvPr>
        </p:nvSpPr>
        <p:spPr/>
        <p:txBody>
          <a:bodyPr/>
          <a:lstStyle/>
          <a:p>
            <a:fld id="{1CF2918C-36DA-4114-8C50-50281D0CF7DF}" type="slidenum">
              <a:rPr lang="pt-BR" smtClean="0"/>
              <a:pPr/>
              <a:t>46</a:t>
            </a:fld>
            <a:endParaRPr lang="pt-BR" dirty="0"/>
          </a:p>
        </p:txBody>
      </p:sp>
      <p:sp>
        <p:nvSpPr>
          <p:cNvPr id="6" name="CaixaDeTexto 5">
            <a:extLst>
              <a:ext uri="{FF2B5EF4-FFF2-40B4-BE49-F238E27FC236}">
                <a16:creationId xmlns:a16="http://schemas.microsoft.com/office/drawing/2014/main" id="{F3E3AFDE-1DC1-DC5A-DADD-4A447D3486AE}"/>
              </a:ext>
            </a:extLst>
          </p:cNvPr>
          <p:cNvSpPr txBox="1"/>
          <p:nvPr/>
        </p:nvSpPr>
        <p:spPr>
          <a:xfrm>
            <a:off x="768927" y="1407292"/>
            <a:ext cx="10413423" cy="4402487"/>
          </a:xfrm>
          <a:prstGeom prst="rect">
            <a:avLst/>
          </a:prstGeom>
          <a:noFill/>
        </p:spPr>
        <p:txBody>
          <a:bodyPr wrap="square">
            <a:spAutoFit/>
          </a:bodyPr>
          <a:lstStyle/>
          <a:p>
            <a:pPr>
              <a:lnSpc>
                <a:spcPts val="1425"/>
              </a:lnSpc>
            </a:pPr>
            <a:r>
              <a:rPr lang="pt-BR" sz="1400" b="0" dirty="0" err="1">
                <a:solidFill>
                  <a:srgbClr val="AF00DB"/>
                </a:solidFill>
                <a:effectLst/>
                <a:latin typeface="Consolas" panose="020B0609020204030204" pitchFamily="49" charset="0"/>
              </a:rPr>
              <a:t>from</a:t>
            </a:r>
            <a:r>
              <a:rPr lang="pt-BR" sz="1400" b="0" dirty="0">
                <a:solidFill>
                  <a:srgbClr val="3B3B3B"/>
                </a:solidFill>
                <a:effectLst/>
                <a:latin typeface="Consolas" panose="020B0609020204030204" pitchFamily="49" charset="0"/>
              </a:rPr>
              <a:t> </a:t>
            </a:r>
            <a:r>
              <a:rPr lang="pt-BR" sz="1400" b="0" dirty="0" err="1">
                <a:solidFill>
                  <a:srgbClr val="267F99"/>
                </a:solidFill>
                <a:effectLst/>
                <a:latin typeface="Consolas" panose="020B0609020204030204" pitchFamily="49" charset="0"/>
              </a:rPr>
              <a:t>sklearn</a:t>
            </a:r>
            <a:r>
              <a:rPr lang="pt-BR" sz="1400" b="0" dirty="0" err="1">
                <a:solidFill>
                  <a:srgbClr val="3B3B3B"/>
                </a:solidFill>
                <a:effectLst/>
                <a:latin typeface="Consolas" panose="020B0609020204030204" pitchFamily="49" charset="0"/>
              </a:rPr>
              <a:t>.</a:t>
            </a:r>
            <a:r>
              <a:rPr lang="pt-BR" sz="1400" b="0" dirty="0" err="1">
                <a:solidFill>
                  <a:srgbClr val="267F99"/>
                </a:solidFill>
                <a:effectLst/>
                <a:latin typeface="Consolas" panose="020B0609020204030204" pitchFamily="49" charset="0"/>
              </a:rPr>
              <a:t>model_selection</a:t>
            </a:r>
            <a:r>
              <a:rPr lang="pt-BR" sz="1400" b="0" dirty="0">
                <a:solidFill>
                  <a:srgbClr val="3B3B3B"/>
                </a:solidFill>
                <a:effectLst/>
                <a:latin typeface="Consolas" panose="020B0609020204030204" pitchFamily="49" charset="0"/>
              </a:rPr>
              <a:t> </a:t>
            </a:r>
            <a:r>
              <a:rPr lang="pt-BR" sz="1400" b="0" dirty="0" err="1">
                <a:solidFill>
                  <a:srgbClr val="AF00DB"/>
                </a:solidFill>
                <a:effectLst/>
                <a:latin typeface="Consolas" panose="020B0609020204030204" pitchFamily="49" charset="0"/>
              </a:rPr>
              <a:t>import</a:t>
            </a:r>
            <a:r>
              <a:rPr lang="pt-BR" sz="1400" b="0" dirty="0">
                <a:solidFill>
                  <a:srgbClr val="3B3B3B"/>
                </a:solidFill>
                <a:effectLst/>
                <a:latin typeface="Consolas" panose="020B0609020204030204" pitchFamily="49" charset="0"/>
              </a:rPr>
              <a:t> </a:t>
            </a:r>
            <a:r>
              <a:rPr lang="pt-BR" sz="1400" b="0" dirty="0" err="1">
                <a:solidFill>
                  <a:srgbClr val="267F99"/>
                </a:solidFill>
                <a:effectLst/>
                <a:latin typeface="Consolas" panose="020B0609020204030204" pitchFamily="49" charset="0"/>
              </a:rPr>
              <a:t>StratifiedKFold</a:t>
            </a:r>
            <a:r>
              <a:rPr lang="pt-BR" sz="1400" b="0" dirty="0">
                <a:solidFill>
                  <a:srgbClr val="3B3B3B"/>
                </a:solidFill>
                <a:effectLst/>
                <a:latin typeface="Consolas" panose="020B0609020204030204" pitchFamily="49" charset="0"/>
              </a:rPr>
              <a:t>, </a:t>
            </a:r>
            <a:r>
              <a:rPr lang="pt-BR" sz="1400" b="0" dirty="0" err="1">
                <a:solidFill>
                  <a:srgbClr val="267F99"/>
                </a:solidFill>
                <a:effectLst/>
                <a:latin typeface="Consolas" panose="020B0609020204030204" pitchFamily="49" charset="0"/>
              </a:rPr>
              <a:t>TimeSeriesSplit</a:t>
            </a:r>
            <a:r>
              <a:rPr lang="pt-BR" sz="1400" b="0" dirty="0">
                <a:solidFill>
                  <a:srgbClr val="3B3B3B"/>
                </a:solidFill>
                <a:effectLst/>
                <a:latin typeface="Consolas" panose="020B0609020204030204" pitchFamily="49" charset="0"/>
              </a:rPr>
              <a:t>, </a:t>
            </a:r>
            <a:r>
              <a:rPr lang="pt-BR" sz="1400" b="0" dirty="0" err="1">
                <a:solidFill>
                  <a:srgbClr val="267F99"/>
                </a:solidFill>
                <a:effectLst/>
                <a:latin typeface="Consolas" panose="020B0609020204030204" pitchFamily="49" charset="0"/>
              </a:rPr>
              <a:t>KFold</a:t>
            </a:r>
            <a:r>
              <a:rPr lang="pt-BR" sz="1400" b="0" dirty="0">
                <a:solidFill>
                  <a:srgbClr val="3B3B3B"/>
                </a:solidFill>
                <a:effectLst/>
                <a:latin typeface="Consolas" panose="020B0609020204030204" pitchFamily="49" charset="0"/>
              </a:rPr>
              <a:t>, </a:t>
            </a:r>
            <a:r>
              <a:rPr lang="pt-BR" sz="1400" b="0" dirty="0" err="1">
                <a:solidFill>
                  <a:srgbClr val="267F99"/>
                </a:solidFill>
                <a:effectLst/>
                <a:latin typeface="Consolas" panose="020B0609020204030204" pitchFamily="49" charset="0"/>
              </a:rPr>
              <a:t>ShuffleSplit</a:t>
            </a:r>
            <a:endParaRPr lang="pt-BR" sz="1400" b="0" dirty="0">
              <a:solidFill>
                <a:srgbClr val="3B3B3B"/>
              </a:solidFill>
              <a:effectLst/>
              <a:latin typeface="Consolas" panose="020B0609020204030204" pitchFamily="49" charset="0"/>
            </a:endParaRPr>
          </a:p>
          <a:p>
            <a:pPr>
              <a:lnSpc>
                <a:spcPts val="1425"/>
              </a:lnSpc>
            </a:pPr>
            <a:r>
              <a:rPr lang="pt-BR" sz="1400" b="0" dirty="0" err="1">
                <a:solidFill>
                  <a:srgbClr val="AF00DB"/>
                </a:solidFill>
                <a:effectLst/>
                <a:latin typeface="Consolas" panose="020B0609020204030204" pitchFamily="49" charset="0"/>
              </a:rPr>
              <a:t>from</a:t>
            </a:r>
            <a:r>
              <a:rPr lang="pt-BR" sz="1400" b="0" dirty="0">
                <a:solidFill>
                  <a:srgbClr val="3B3B3B"/>
                </a:solidFill>
                <a:effectLst/>
                <a:latin typeface="Consolas" panose="020B0609020204030204" pitchFamily="49" charset="0"/>
              </a:rPr>
              <a:t> </a:t>
            </a:r>
            <a:r>
              <a:rPr lang="pt-BR" sz="1400" b="0" dirty="0" err="1">
                <a:solidFill>
                  <a:srgbClr val="267F99"/>
                </a:solidFill>
                <a:effectLst/>
                <a:latin typeface="Consolas" panose="020B0609020204030204" pitchFamily="49" charset="0"/>
              </a:rPr>
              <a:t>sklearn</a:t>
            </a:r>
            <a:r>
              <a:rPr lang="pt-BR" sz="1400" b="0" dirty="0" err="1">
                <a:solidFill>
                  <a:srgbClr val="3B3B3B"/>
                </a:solidFill>
                <a:effectLst/>
                <a:latin typeface="Consolas" panose="020B0609020204030204" pitchFamily="49" charset="0"/>
              </a:rPr>
              <a:t>.</a:t>
            </a:r>
            <a:r>
              <a:rPr lang="pt-BR" sz="1400" b="0" dirty="0" err="1">
                <a:solidFill>
                  <a:srgbClr val="267F99"/>
                </a:solidFill>
                <a:effectLst/>
                <a:latin typeface="Consolas" panose="020B0609020204030204" pitchFamily="49" charset="0"/>
              </a:rPr>
              <a:t>metrics</a:t>
            </a:r>
            <a:r>
              <a:rPr lang="pt-BR" sz="1400" b="0" dirty="0">
                <a:solidFill>
                  <a:srgbClr val="3B3B3B"/>
                </a:solidFill>
                <a:effectLst/>
                <a:latin typeface="Consolas" panose="020B0609020204030204" pitchFamily="49" charset="0"/>
              </a:rPr>
              <a:t> </a:t>
            </a:r>
            <a:r>
              <a:rPr lang="pt-BR" sz="1400" b="0" dirty="0" err="1">
                <a:solidFill>
                  <a:srgbClr val="AF00DB"/>
                </a:solidFill>
                <a:effectLst/>
                <a:latin typeface="Consolas" panose="020B0609020204030204" pitchFamily="49" charset="0"/>
              </a:rPr>
              <a:t>import</a:t>
            </a:r>
            <a:r>
              <a:rPr lang="pt-BR" sz="1400" b="0" dirty="0">
                <a:solidFill>
                  <a:srgbClr val="3B3B3B"/>
                </a:solidFill>
                <a:effectLst/>
                <a:latin typeface="Consolas" panose="020B0609020204030204" pitchFamily="49" charset="0"/>
              </a:rPr>
              <a:t> </a:t>
            </a:r>
            <a:r>
              <a:rPr lang="pt-BR" sz="1400" b="0" dirty="0" err="1">
                <a:solidFill>
                  <a:srgbClr val="795E26"/>
                </a:solidFill>
                <a:effectLst/>
                <a:latin typeface="Consolas" panose="020B0609020204030204" pitchFamily="49" charset="0"/>
              </a:rPr>
              <a:t>accuracy_score</a:t>
            </a:r>
            <a:r>
              <a:rPr lang="pt-BR" sz="1400" b="0" dirty="0">
                <a:solidFill>
                  <a:srgbClr val="3B3B3B"/>
                </a:solidFill>
                <a:effectLst/>
                <a:latin typeface="Consolas" panose="020B0609020204030204" pitchFamily="49" charset="0"/>
              </a:rPr>
              <a:t>, </a:t>
            </a:r>
            <a:r>
              <a:rPr lang="pt-BR" sz="1400" b="0" dirty="0" err="1">
                <a:solidFill>
                  <a:srgbClr val="795E26"/>
                </a:solidFill>
                <a:effectLst/>
                <a:latin typeface="Consolas" panose="020B0609020204030204" pitchFamily="49" charset="0"/>
              </a:rPr>
              <a:t>roc_auc_score</a:t>
            </a:r>
            <a:r>
              <a:rPr lang="pt-BR" sz="1400" b="0" dirty="0">
                <a:solidFill>
                  <a:srgbClr val="3B3B3B"/>
                </a:solidFill>
                <a:effectLst/>
                <a:latin typeface="Consolas" panose="020B0609020204030204" pitchFamily="49" charset="0"/>
              </a:rPr>
              <a:t>, </a:t>
            </a:r>
            <a:r>
              <a:rPr lang="pt-BR" sz="1400" b="0" dirty="0">
                <a:solidFill>
                  <a:srgbClr val="795E26"/>
                </a:solidFill>
                <a:effectLst/>
                <a:latin typeface="Consolas" panose="020B0609020204030204" pitchFamily="49" charset="0"/>
              </a:rPr>
              <a:t>f1_score</a:t>
            </a:r>
            <a:endParaRPr lang="pt-BR" sz="1400" b="0" dirty="0">
              <a:solidFill>
                <a:srgbClr val="3B3B3B"/>
              </a:solidFill>
              <a:effectLst/>
              <a:latin typeface="Consolas" panose="020B0609020204030204" pitchFamily="49" charset="0"/>
            </a:endParaRPr>
          </a:p>
          <a:p>
            <a:pPr>
              <a:lnSpc>
                <a:spcPts val="1425"/>
              </a:lnSpc>
            </a:pPr>
            <a:r>
              <a:rPr lang="pt-BR" sz="1400" b="0" dirty="0" err="1">
                <a:solidFill>
                  <a:srgbClr val="0000FF"/>
                </a:solidFill>
                <a:effectLst/>
                <a:latin typeface="Consolas" panose="020B0609020204030204" pitchFamily="49" charset="0"/>
              </a:rPr>
              <a:t>def</a:t>
            </a:r>
            <a:r>
              <a:rPr lang="pt-BR" sz="1400" b="0" dirty="0">
                <a:solidFill>
                  <a:srgbClr val="3B3B3B"/>
                </a:solidFill>
                <a:effectLst/>
                <a:latin typeface="Consolas" panose="020B0609020204030204" pitchFamily="49" charset="0"/>
              </a:rPr>
              <a:t> </a:t>
            </a:r>
            <a:r>
              <a:rPr lang="pt-BR" sz="1400" b="0" dirty="0" err="1">
                <a:solidFill>
                  <a:srgbClr val="795E26"/>
                </a:solidFill>
                <a:effectLst/>
                <a:latin typeface="Consolas" panose="020B0609020204030204" pitchFamily="49" charset="0"/>
              </a:rPr>
              <a:t>objective</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trial</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8000"/>
                </a:solidFill>
                <a:effectLst/>
                <a:latin typeface="Consolas" panose="020B0609020204030204" pitchFamily="49" charset="0"/>
              </a:rPr>
              <a:t># Define o espaço de busca dos </a:t>
            </a:r>
            <a:r>
              <a:rPr lang="pt-BR" sz="1400" b="0" dirty="0" err="1">
                <a:solidFill>
                  <a:srgbClr val="008000"/>
                </a:solidFill>
                <a:effectLst/>
                <a:latin typeface="Consolas" panose="020B0609020204030204" pitchFamily="49" charset="0"/>
              </a:rPr>
              <a:t>hiperparâmetros</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70C1"/>
                </a:solidFill>
                <a:effectLst/>
                <a:latin typeface="Consolas" panose="020B0609020204030204" pitchFamily="49" charset="0"/>
              </a:rPr>
              <a:t>C</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trial</a:t>
            </a:r>
            <a:r>
              <a:rPr lang="pt-BR" sz="1400" b="0" dirty="0" err="1">
                <a:solidFill>
                  <a:srgbClr val="3B3B3B"/>
                </a:solidFill>
                <a:effectLst/>
                <a:latin typeface="Consolas" panose="020B0609020204030204" pitchFamily="49" charset="0"/>
              </a:rPr>
              <a:t>.suggest_float</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'C'</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1e-3</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1e3</a:t>
            </a: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log</a:t>
            </a:r>
            <a:r>
              <a:rPr lang="pt-BR" sz="1400" b="0" dirty="0">
                <a:solidFill>
                  <a:srgbClr val="000000"/>
                </a:solidFill>
                <a:effectLst/>
                <a:latin typeface="Consolas" panose="020B0609020204030204" pitchFamily="49" charset="0"/>
              </a:rPr>
              <a:t>=</a:t>
            </a:r>
            <a:r>
              <a:rPr lang="pt-BR" sz="1400" b="0" dirty="0" err="1">
                <a:solidFill>
                  <a:srgbClr val="0000FF"/>
                </a:solidFill>
                <a:effectLst/>
                <a:latin typeface="Consolas" panose="020B0609020204030204" pitchFamily="49" charset="0"/>
              </a:rPr>
              <a:t>True</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kernel</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trial</a:t>
            </a:r>
            <a:r>
              <a:rPr lang="pt-BR" sz="1400" b="0" dirty="0" err="1">
                <a:solidFill>
                  <a:srgbClr val="3B3B3B"/>
                </a:solidFill>
                <a:effectLst/>
                <a:latin typeface="Consolas" panose="020B0609020204030204" pitchFamily="49" charset="0"/>
              </a:rPr>
              <a:t>.suggest_categorical</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'kernel'</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'linear'</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poly</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rbf</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sigmoid</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p>
          <a:p>
            <a:pPr>
              <a:lnSpc>
                <a:spcPts val="1425"/>
              </a:lnSpc>
            </a:pPr>
            <a:br>
              <a:rPr lang="pt-BR" sz="1400" b="0" dirty="0">
                <a:solidFill>
                  <a:srgbClr val="3B3B3B"/>
                </a:solidFill>
                <a:effectLst/>
                <a:latin typeface="Consolas" panose="020B0609020204030204" pitchFamily="49" charset="0"/>
              </a:rPr>
            </a:br>
            <a:r>
              <a:rPr lang="pt-BR" sz="1400" b="0" dirty="0">
                <a:solidFill>
                  <a:srgbClr val="3B3B3B"/>
                </a:solidFill>
                <a:effectLst/>
                <a:latin typeface="Consolas" panose="020B0609020204030204" pitchFamily="49" charset="0"/>
              </a:rPr>
              <a:t>    </a:t>
            </a:r>
            <a:r>
              <a:rPr lang="pt-BR" sz="1400" b="0" dirty="0" err="1">
                <a:solidFill>
                  <a:srgbClr val="AF00DB"/>
                </a:solidFill>
                <a:effectLst/>
                <a:latin typeface="Consolas" panose="020B0609020204030204" pitchFamily="49" charset="0"/>
              </a:rPr>
              <a:t>if</a:t>
            </a: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kernel</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poly</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degree</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trial</a:t>
            </a:r>
            <a:r>
              <a:rPr lang="pt-BR" sz="1400" b="0" dirty="0" err="1">
                <a:solidFill>
                  <a:srgbClr val="3B3B3B"/>
                </a:solidFill>
                <a:effectLst/>
                <a:latin typeface="Consolas" panose="020B0609020204030204" pitchFamily="49" charset="0"/>
              </a:rPr>
              <a:t>.suggest_int</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degree</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2</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12</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AF00DB"/>
                </a:solidFill>
                <a:effectLst/>
                <a:latin typeface="Consolas" panose="020B0609020204030204" pitchFamily="49" charset="0"/>
              </a:rPr>
              <a:t>else</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degree</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3</a:t>
            </a:r>
            <a:r>
              <a:rPr lang="pt-BR" sz="1400" b="0" dirty="0">
                <a:solidFill>
                  <a:srgbClr val="3B3B3B"/>
                </a:solidFill>
                <a:effectLst/>
                <a:latin typeface="Consolas" panose="020B0609020204030204" pitchFamily="49" charset="0"/>
              </a:rPr>
              <a:t>  </a:t>
            </a:r>
            <a:r>
              <a:rPr lang="pt-BR" sz="1400" b="0" dirty="0">
                <a:solidFill>
                  <a:srgbClr val="008000"/>
                </a:solidFill>
                <a:effectLst/>
                <a:latin typeface="Consolas" panose="020B0609020204030204" pitchFamily="49" charset="0"/>
              </a:rPr>
              <a:t># Valor padrão quando se é usado o Kernel "Poly"</a:t>
            </a:r>
            <a:endParaRPr lang="pt-BR" sz="1400" b="0" dirty="0">
              <a:solidFill>
                <a:srgbClr val="3B3B3B"/>
              </a:solidFill>
              <a:effectLst/>
              <a:latin typeface="Consolas" panose="020B0609020204030204" pitchFamily="49" charset="0"/>
            </a:endParaRPr>
          </a:p>
          <a:p>
            <a:pPr>
              <a:lnSpc>
                <a:spcPts val="1425"/>
              </a:lnSpc>
            </a:pPr>
            <a:br>
              <a:rPr lang="pt-BR" sz="1400" b="0" dirty="0">
                <a:solidFill>
                  <a:srgbClr val="3B3B3B"/>
                </a:solidFill>
                <a:effectLst/>
                <a:latin typeface="Consolas" panose="020B0609020204030204" pitchFamily="49" charset="0"/>
              </a:rPr>
            </a:b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gamma</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trial</a:t>
            </a:r>
            <a:r>
              <a:rPr lang="pt-BR" sz="1400" b="0" dirty="0" err="1">
                <a:solidFill>
                  <a:srgbClr val="3B3B3B"/>
                </a:solidFill>
                <a:effectLst/>
                <a:latin typeface="Consolas" panose="020B0609020204030204" pitchFamily="49" charset="0"/>
              </a:rPr>
              <a:t>.suggest_categorical</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gamma</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scale</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'auto'</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coef0</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trial</a:t>
            </a:r>
            <a:r>
              <a:rPr lang="pt-BR" sz="1400" b="0" dirty="0" err="1">
                <a:solidFill>
                  <a:srgbClr val="3B3B3B"/>
                </a:solidFill>
                <a:effectLst/>
                <a:latin typeface="Consolas" panose="020B0609020204030204" pitchFamily="49" charset="0"/>
              </a:rPr>
              <a:t>.suggest_float</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'coef0'</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098658"/>
                </a:solidFill>
                <a:effectLst/>
                <a:latin typeface="Consolas" panose="020B0609020204030204" pitchFamily="49" charset="0"/>
              </a:rPr>
              <a:t>1.5</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1.5</a:t>
            </a:r>
            <a:r>
              <a:rPr lang="pt-BR" sz="1400" b="0" dirty="0">
                <a:solidFill>
                  <a:srgbClr val="3B3B3B"/>
                </a:solidFill>
                <a:effectLst/>
                <a:latin typeface="Consolas" panose="020B0609020204030204" pitchFamily="49" charset="0"/>
              </a:rPr>
              <a:t>) </a:t>
            </a:r>
            <a:r>
              <a:rPr lang="pt-BR" sz="1400" b="0" dirty="0" err="1">
                <a:solidFill>
                  <a:srgbClr val="AF00DB"/>
                </a:solidFill>
                <a:effectLst/>
                <a:latin typeface="Consolas" panose="020B0609020204030204" pitchFamily="49" charset="0"/>
              </a:rPr>
              <a:t>if</a:t>
            </a: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kernel</a:t>
            </a:r>
            <a:r>
              <a:rPr lang="pt-BR" sz="1400" b="0" dirty="0">
                <a:solidFill>
                  <a:srgbClr val="3B3B3B"/>
                </a:solidFill>
                <a:effectLst/>
                <a:latin typeface="Consolas" panose="020B0609020204030204" pitchFamily="49" charset="0"/>
              </a:rPr>
              <a:t> </a:t>
            </a:r>
            <a:r>
              <a:rPr lang="pt-BR" sz="1400" b="0" dirty="0">
                <a:solidFill>
                  <a:srgbClr val="0000FF"/>
                </a:solidFill>
                <a:effectLst/>
                <a:latin typeface="Consolas" panose="020B0609020204030204" pitchFamily="49" charset="0"/>
              </a:rPr>
              <a:t>in</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poly</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sigmoid</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AF00DB"/>
                </a:solidFill>
                <a:effectLst/>
                <a:latin typeface="Consolas" panose="020B0609020204030204" pitchFamily="49" charset="0"/>
              </a:rPr>
              <a:t>else</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0.0</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shrinking</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trial</a:t>
            </a:r>
            <a:r>
              <a:rPr lang="pt-BR" sz="1400" b="0" dirty="0" err="1">
                <a:solidFill>
                  <a:srgbClr val="3B3B3B"/>
                </a:solidFill>
                <a:effectLst/>
                <a:latin typeface="Consolas" panose="020B0609020204030204" pitchFamily="49" charset="0"/>
              </a:rPr>
              <a:t>.suggest_categorical</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shrinking</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00FF"/>
                </a:solidFill>
                <a:effectLst/>
                <a:latin typeface="Consolas" panose="020B0609020204030204" pitchFamily="49" charset="0"/>
              </a:rPr>
              <a:t>True</a:t>
            </a:r>
            <a:r>
              <a:rPr lang="pt-BR" sz="1400" b="0" dirty="0">
                <a:solidFill>
                  <a:srgbClr val="3B3B3B"/>
                </a:solidFill>
                <a:effectLst/>
                <a:latin typeface="Consolas" panose="020B0609020204030204" pitchFamily="49" charset="0"/>
              </a:rPr>
              <a:t>, </a:t>
            </a:r>
            <a:r>
              <a:rPr lang="pt-BR" sz="1400" b="0" dirty="0">
                <a:solidFill>
                  <a:srgbClr val="0000FF"/>
                </a:solidFill>
                <a:effectLst/>
                <a:latin typeface="Consolas" panose="020B0609020204030204" pitchFamily="49" charset="0"/>
              </a:rPr>
              <a:t>False</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tol</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trial</a:t>
            </a:r>
            <a:r>
              <a:rPr lang="pt-BR" sz="1400" b="0" dirty="0" err="1">
                <a:solidFill>
                  <a:srgbClr val="3B3B3B"/>
                </a:solidFill>
                <a:effectLst/>
                <a:latin typeface="Consolas" panose="020B0609020204030204" pitchFamily="49" charset="0"/>
              </a:rPr>
              <a:t>.suggest_float</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tol</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1e-6</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1e-2</a:t>
            </a: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log</a:t>
            </a:r>
            <a:r>
              <a:rPr lang="pt-BR" sz="1400" b="0" dirty="0">
                <a:solidFill>
                  <a:srgbClr val="000000"/>
                </a:solidFill>
                <a:effectLst/>
                <a:latin typeface="Consolas" panose="020B0609020204030204" pitchFamily="49" charset="0"/>
              </a:rPr>
              <a:t>=</a:t>
            </a:r>
            <a:r>
              <a:rPr lang="pt-BR" sz="1400" b="0" dirty="0" err="1">
                <a:solidFill>
                  <a:srgbClr val="0000FF"/>
                </a:solidFill>
                <a:effectLst/>
                <a:latin typeface="Consolas" panose="020B0609020204030204" pitchFamily="49" charset="0"/>
              </a:rPr>
              <a:t>True</a:t>
            </a:r>
            <a:r>
              <a:rPr lang="pt-BR" sz="1400" b="0" dirty="0">
                <a:solidFill>
                  <a:srgbClr val="3B3B3B"/>
                </a:solidFill>
                <a:effectLst/>
                <a:latin typeface="Consolas" panose="020B0609020204030204" pitchFamily="49" charset="0"/>
              </a:rPr>
              <a:t>)  </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cache_size</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trial</a:t>
            </a:r>
            <a:r>
              <a:rPr lang="pt-BR" sz="1400" b="0" dirty="0" err="1">
                <a:solidFill>
                  <a:srgbClr val="3B3B3B"/>
                </a:solidFill>
                <a:effectLst/>
                <a:latin typeface="Consolas" panose="020B0609020204030204" pitchFamily="49" charset="0"/>
              </a:rPr>
              <a:t>.suggest_int</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cache_size</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100</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10000</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class_weight</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trial</a:t>
            </a:r>
            <a:r>
              <a:rPr lang="pt-BR" sz="1400" b="0" dirty="0" err="1">
                <a:solidFill>
                  <a:srgbClr val="3B3B3B"/>
                </a:solidFill>
                <a:effectLst/>
                <a:latin typeface="Consolas" panose="020B0609020204030204" pitchFamily="49" charset="0"/>
              </a:rPr>
              <a:t>.suggest_categorical</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class_weight</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balanced</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00FF"/>
                </a:solidFill>
                <a:effectLst/>
                <a:latin typeface="Consolas" panose="020B0609020204030204" pitchFamily="49" charset="0"/>
              </a:rPr>
              <a:t>None</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max_iter</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trial</a:t>
            </a:r>
            <a:r>
              <a:rPr lang="pt-BR" sz="1400" b="0" dirty="0" err="1">
                <a:solidFill>
                  <a:srgbClr val="3B3B3B"/>
                </a:solidFill>
                <a:effectLst/>
                <a:latin typeface="Consolas" panose="020B0609020204030204" pitchFamily="49" charset="0"/>
              </a:rPr>
              <a:t>.suggest_int</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max_iter</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1000</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30000</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random_state</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42</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decision_function_shape</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trial</a:t>
            </a:r>
            <a:r>
              <a:rPr lang="pt-BR" sz="1400" b="0" dirty="0" err="1">
                <a:solidFill>
                  <a:srgbClr val="3B3B3B"/>
                </a:solidFill>
                <a:effectLst/>
                <a:latin typeface="Consolas" panose="020B0609020204030204" pitchFamily="49" charset="0"/>
              </a:rPr>
              <a:t>.suggest_categorical</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decision_function_shape</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ovr</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'ovo'</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break_ties</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trial</a:t>
            </a:r>
            <a:r>
              <a:rPr lang="pt-BR" sz="1400" b="0" dirty="0" err="1">
                <a:solidFill>
                  <a:srgbClr val="3B3B3B"/>
                </a:solidFill>
                <a:effectLst/>
                <a:latin typeface="Consolas" panose="020B0609020204030204" pitchFamily="49" charset="0"/>
              </a:rPr>
              <a:t>.suggest_categorical</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break_ties</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0000FF"/>
                </a:solidFill>
                <a:effectLst/>
                <a:latin typeface="Consolas" panose="020B0609020204030204" pitchFamily="49" charset="0"/>
              </a:rPr>
              <a:t>False</a:t>
            </a:r>
            <a:r>
              <a:rPr lang="pt-BR" sz="1400" b="0" dirty="0">
                <a:solidFill>
                  <a:srgbClr val="3B3B3B"/>
                </a:solidFill>
                <a:effectLst/>
                <a:latin typeface="Consolas" panose="020B0609020204030204" pitchFamily="49" charset="0"/>
              </a:rPr>
              <a:t>])</a:t>
            </a:r>
          </a:p>
          <a:p>
            <a:pPr>
              <a:lnSpc>
                <a:spcPts val="1425"/>
              </a:lnSpc>
            </a:pPr>
            <a:br>
              <a:rPr lang="pt-BR" sz="1400" b="0" dirty="0">
                <a:solidFill>
                  <a:srgbClr val="3B3B3B"/>
                </a:solidFill>
                <a:effectLst/>
                <a:latin typeface="Consolas" panose="020B0609020204030204" pitchFamily="49" charset="0"/>
              </a:rPr>
            </a:br>
            <a:endParaRPr lang="pt-BR" sz="14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517162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E438A-9FB5-5AE8-7787-83729D3D8ADF}"/>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A1417967-81B6-6BAF-D108-D941CD59FAD4}"/>
              </a:ext>
            </a:extLst>
          </p:cNvPr>
          <p:cNvSpPr>
            <a:spLocks noGrp="1"/>
          </p:cNvSpPr>
          <p:nvPr>
            <p:ph type="title"/>
          </p:nvPr>
        </p:nvSpPr>
        <p:spPr>
          <a:xfrm>
            <a:off x="235527" y="84875"/>
            <a:ext cx="11720946" cy="891020"/>
          </a:xfrm>
        </p:spPr>
        <p:txBody>
          <a:bodyPr>
            <a:normAutofit/>
          </a:bodyPr>
          <a:lstStyle/>
          <a:p>
            <a:r>
              <a:rPr lang="pt-BR" dirty="0" err="1"/>
              <a:t>Optuna</a:t>
            </a:r>
            <a:r>
              <a:rPr lang="pt-BR" dirty="0"/>
              <a:t> </a:t>
            </a:r>
            <a:r>
              <a:rPr lang="pt-BR" dirty="0" err="1"/>
              <a:t>Objective</a:t>
            </a:r>
            <a:r>
              <a:rPr lang="pt-BR" dirty="0"/>
              <a:t> - Configuração</a:t>
            </a:r>
          </a:p>
        </p:txBody>
      </p:sp>
      <p:sp>
        <p:nvSpPr>
          <p:cNvPr id="2" name="Espaço Reservado para Rodapé 1">
            <a:extLst>
              <a:ext uri="{FF2B5EF4-FFF2-40B4-BE49-F238E27FC236}">
                <a16:creationId xmlns:a16="http://schemas.microsoft.com/office/drawing/2014/main" id="{5657B9E7-53A6-DC83-0083-B7E33024303A}"/>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91B2B891-8A56-9655-C803-D5CB844C15ED}"/>
              </a:ext>
            </a:extLst>
          </p:cNvPr>
          <p:cNvSpPr>
            <a:spLocks noGrp="1"/>
          </p:cNvSpPr>
          <p:nvPr>
            <p:ph type="sldNum" sz="quarter" idx="12"/>
          </p:nvPr>
        </p:nvSpPr>
        <p:spPr/>
        <p:txBody>
          <a:bodyPr/>
          <a:lstStyle/>
          <a:p>
            <a:fld id="{1CF2918C-36DA-4114-8C50-50281D0CF7DF}" type="slidenum">
              <a:rPr lang="pt-BR" smtClean="0"/>
              <a:pPr/>
              <a:t>47</a:t>
            </a:fld>
            <a:endParaRPr lang="pt-BR" dirty="0"/>
          </a:p>
        </p:txBody>
      </p:sp>
      <p:sp>
        <p:nvSpPr>
          <p:cNvPr id="6" name="CaixaDeTexto 5">
            <a:extLst>
              <a:ext uri="{FF2B5EF4-FFF2-40B4-BE49-F238E27FC236}">
                <a16:creationId xmlns:a16="http://schemas.microsoft.com/office/drawing/2014/main" id="{390B919D-2B18-B7F0-DB53-97A5BB92A2A9}"/>
              </a:ext>
            </a:extLst>
          </p:cNvPr>
          <p:cNvSpPr txBox="1"/>
          <p:nvPr/>
        </p:nvSpPr>
        <p:spPr>
          <a:xfrm>
            <a:off x="759402" y="975895"/>
            <a:ext cx="10413423" cy="4043415"/>
          </a:xfrm>
          <a:prstGeom prst="rect">
            <a:avLst/>
          </a:prstGeom>
          <a:noFill/>
        </p:spPr>
        <p:txBody>
          <a:bodyPr wrap="square">
            <a:spAutoFit/>
          </a:bodyPr>
          <a:lstStyle/>
          <a:p>
            <a:pPr>
              <a:lnSpc>
                <a:spcPts val="1425"/>
              </a:lnSpc>
            </a:pPr>
            <a:r>
              <a:rPr lang="pt-BR" sz="1400" b="0" dirty="0">
                <a:solidFill>
                  <a:srgbClr val="3B3B3B"/>
                </a:solidFill>
                <a:effectLst/>
                <a:latin typeface="Consolas" panose="020B0609020204030204" pitchFamily="49" charset="0"/>
              </a:rPr>
              <a:t>   </a:t>
            </a:r>
            <a:r>
              <a:rPr lang="pt-BR" sz="1400" b="0" dirty="0">
                <a:solidFill>
                  <a:srgbClr val="008000"/>
                </a:solidFill>
                <a:effectLst/>
                <a:latin typeface="Consolas" panose="020B0609020204030204" pitchFamily="49" charset="0"/>
              </a:rPr>
              <a:t># Criando um pipeline para o modelo</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pipeline</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Pipeline([</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scaler</a:t>
            </a: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StandardScaler</a:t>
            </a:r>
            <a:r>
              <a:rPr lang="pt-BR" sz="1400" b="0" dirty="0">
                <a:solidFill>
                  <a:srgbClr val="008000"/>
                </a:solidFill>
                <a:effectLst/>
                <a:latin typeface="Consolas" panose="020B0609020204030204" pitchFamily="49" charset="0"/>
              </a:rPr>
              <a:t>()),  # Comentado pois os dados já estão escalados, </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008000"/>
                </a:solidFill>
                <a:effectLst/>
                <a:latin typeface="Consolas" panose="020B0609020204030204" pitchFamily="49" charset="0"/>
              </a:rPr>
              <a:t>#                                         # mas </a:t>
            </a:r>
            <a:r>
              <a:rPr lang="pt-BR" sz="1400" b="0" dirty="0" err="1">
                <a:solidFill>
                  <a:srgbClr val="008000"/>
                </a:solidFill>
                <a:effectLst/>
                <a:latin typeface="Consolas" panose="020B0609020204030204" pitchFamily="49" charset="0"/>
              </a:rPr>
              <a:t>escalalos</a:t>
            </a:r>
            <a:r>
              <a:rPr lang="pt-BR" sz="1400" b="0" dirty="0">
                <a:solidFill>
                  <a:srgbClr val="008000"/>
                </a:solidFill>
                <a:effectLst/>
                <a:latin typeface="Consolas" panose="020B0609020204030204" pitchFamily="49" charset="0"/>
              </a:rPr>
              <a:t> no pipeline é boa prática</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svc</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267F99"/>
                </a:solidFill>
                <a:effectLst/>
                <a:latin typeface="Consolas" panose="020B0609020204030204" pitchFamily="49" charset="0"/>
              </a:rPr>
              <a:t>SVC</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C</a:t>
            </a:r>
            <a:r>
              <a:rPr lang="pt-BR" sz="1400" b="0" dirty="0">
                <a:solidFill>
                  <a:srgbClr val="000000"/>
                </a:solidFill>
                <a:effectLst/>
                <a:latin typeface="Consolas" panose="020B0609020204030204" pitchFamily="49" charset="0"/>
              </a:rPr>
              <a:t>=</a:t>
            </a:r>
            <a:r>
              <a:rPr lang="pt-BR" sz="1400" b="0" dirty="0">
                <a:solidFill>
                  <a:srgbClr val="0070C1"/>
                </a:solidFill>
                <a:effectLst/>
                <a:latin typeface="Consolas" panose="020B0609020204030204" pitchFamily="49" charset="0"/>
              </a:rPr>
              <a:t>C</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kernel</a:t>
            </a:r>
            <a:r>
              <a:rPr lang="pt-BR" sz="1400" b="0" dirty="0">
                <a:solidFill>
                  <a:srgbClr val="000000"/>
                </a:solidFill>
                <a:effectLst/>
                <a:latin typeface="Consolas" panose="020B0609020204030204" pitchFamily="49" charset="0"/>
              </a:rPr>
              <a:t>=</a:t>
            </a:r>
            <a:r>
              <a:rPr lang="pt-BR" sz="1400" b="0" dirty="0">
                <a:solidFill>
                  <a:srgbClr val="001080"/>
                </a:solidFill>
                <a:effectLst/>
                <a:latin typeface="Consolas" panose="020B0609020204030204" pitchFamily="49" charset="0"/>
              </a:rPr>
              <a:t>kernel</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degree</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degree</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gamma</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gamma</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coef0</a:t>
            </a:r>
            <a:r>
              <a:rPr lang="pt-BR" sz="1400" b="0" dirty="0">
                <a:solidFill>
                  <a:srgbClr val="000000"/>
                </a:solidFill>
                <a:effectLst/>
                <a:latin typeface="Consolas" panose="020B0609020204030204" pitchFamily="49" charset="0"/>
              </a:rPr>
              <a:t>=</a:t>
            </a:r>
            <a:r>
              <a:rPr lang="pt-BR" sz="1400" b="0" dirty="0">
                <a:solidFill>
                  <a:srgbClr val="001080"/>
                </a:solidFill>
                <a:effectLst/>
                <a:latin typeface="Consolas" panose="020B0609020204030204" pitchFamily="49" charset="0"/>
              </a:rPr>
              <a:t>coef0</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shrinking</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shrinking</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probability</a:t>
            </a:r>
            <a:r>
              <a:rPr lang="pt-BR" sz="1400" b="0" dirty="0">
                <a:solidFill>
                  <a:srgbClr val="000000"/>
                </a:solidFill>
                <a:effectLst/>
                <a:latin typeface="Consolas" panose="020B0609020204030204" pitchFamily="49" charset="0"/>
              </a:rPr>
              <a:t>=</a:t>
            </a:r>
            <a:r>
              <a:rPr lang="pt-BR" sz="1400" b="0" dirty="0">
                <a:solidFill>
                  <a:srgbClr val="0000FF"/>
                </a:solidFill>
                <a:effectLst/>
                <a:latin typeface="Consolas" panose="020B0609020204030204" pitchFamily="49" charset="0"/>
              </a:rPr>
              <a:t>False</a:t>
            </a:r>
            <a:r>
              <a:rPr lang="pt-BR" sz="1400" b="0" dirty="0">
                <a:solidFill>
                  <a:srgbClr val="3B3B3B"/>
                </a:solidFill>
                <a:effectLst/>
                <a:latin typeface="Consolas" panose="020B0609020204030204" pitchFamily="49" charset="0"/>
              </a:rPr>
              <a:t>,  </a:t>
            </a:r>
            <a:r>
              <a:rPr lang="pt-BR" sz="1400" b="0" dirty="0">
                <a:solidFill>
                  <a:srgbClr val="008000"/>
                </a:solidFill>
                <a:effectLst/>
                <a:latin typeface="Consolas" panose="020B0609020204030204" pitchFamily="49" charset="0"/>
              </a:rPr>
              <a:t># Se TRUE é retornado qual a probabilidade de o ponto estar em determinada classe, invés da classe</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tol</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tol</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cache_size</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cache_size</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class_weight</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class_weight</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max_iter</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max_iter</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random_state</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random_state</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decision_function_shape</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decision_function_shape</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break_ties</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break_ties</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3B3B3B"/>
                </a:solidFill>
                <a:effectLst/>
                <a:latin typeface="Consolas" panose="020B0609020204030204" pitchFamily="49" charset="0"/>
              </a:rPr>
              <a:t>        ))</a:t>
            </a:r>
          </a:p>
          <a:p>
            <a:pPr>
              <a:lnSpc>
                <a:spcPts val="1425"/>
              </a:lnSpc>
            </a:pPr>
            <a:r>
              <a:rPr lang="pt-BR" sz="1400" b="0" dirty="0">
                <a:solidFill>
                  <a:srgbClr val="3B3B3B"/>
                </a:solidFill>
                <a:effectLst/>
                <a:latin typeface="Consolas" panose="020B0609020204030204" pitchFamily="49" charset="0"/>
              </a:rPr>
              <a:t>    ])</a:t>
            </a:r>
          </a:p>
        </p:txBody>
      </p:sp>
    </p:spTree>
    <p:extLst>
      <p:ext uri="{BB962C8B-B14F-4D97-AF65-F5344CB8AC3E}">
        <p14:creationId xmlns:p14="http://schemas.microsoft.com/office/powerpoint/2010/main" val="2532443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950B8-A9C2-2897-3FA9-6BD8D50E5F83}"/>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5B6153A7-8251-D062-075E-61D8F9B43220}"/>
              </a:ext>
            </a:extLst>
          </p:cNvPr>
          <p:cNvSpPr>
            <a:spLocks noGrp="1"/>
          </p:cNvSpPr>
          <p:nvPr>
            <p:ph type="title"/>
          </p:nvPr>
        </p:nvSpPr>
        <p:spPr>
          <a:xfrm>
            <a:off x="235527" y="84875"/>
            <a:ext cx="11720946" cy="891020"/>
          </a:xfrm>
        </p:spPr>
        <p:txBody>
          <a:bodyPr>
            <a:normAutofit/>
          </a:bodyPr>
          <a:lstStyle/>
          <a:p>
            <a:r>
              <a:rPr lang="pt-BR" dirty="0" err="1"/>
              <a:t>Optuna</a:t>
            </a:r>
            <a:r>
              <a:rPr lang="pt-BR" dirty="0"/>
              <a:t> </a:t>
            </a:r>
            <a:r>
              <a:rPr lang="pt-BR" dirty="0" err="1"/>
              <a:t>Objective</a:t>
            </a:r>
            <a:r>
              <a:rPr lang="pt-BR" dirty="0"/>
              <a:t> - Configuração</a:t>
            </a:r>
          </a:p>
        </p:txBody>
      </p:sp>
      <p:sp>
        <p:nvSpPr>
          <p:cNvPr id="2" name="Espaço Reservado para Rodapé 1">
            <a:extLst>
              <a:ext uri="{FF2B5EF4-FFF2-40B4-BE49-F238E27FC236}">
                <a16:creationId xmlns:a16="http://schemas.microsoft.com/office/drawing/2014/main" id="{BBDC3309-E61F-363D-BCF8-A40B7363A33B}"/>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F42FA6FA-5366-FC7F-6C19-43CE6F43A17D}"/>
              </a:ext>
            </a:extLst>
          </p:cNvPr>
          <p:cNvSpPr>
            <a:spLocks noGrp="1"/>
          </p:cNvSpPr>
          <p:nvPr>
            <p:ph type="sldNum" sz="quarter" idx="12"/>
          </p:nvPr>
        </p:nvSpPr>
        <p:spPr/>
        <p:txBody>
          <a:bodyPr/>
          <a:lstStyle/>
          <a:p>
            <a:fld id="{1CF2918C-36DA-4114-8C50-50281D0CF7DF}" type="slidenum">
              <a:rPr lang="pt-BR" smtClean="0"/>
              <a:pPr/>
              <a:t>48</a:t>
            </a:fld>
            <a:endParaRPr lang="pt-BR" dirty="0"/>
          </a:p>
        </p:txBody>
      </p:sp>
      <p:sp>
        <p:nvSpPr>
          <p:cNvPr id="6" name="CaixaDeTexto 5">
            <a:extLst>
              <a:ext uri="{FF2B5EF4-FFF2-40B4-BE49-F238E27FC236}">
                <a16:creationId xmlns:a16="http://schemas.microsoft.com/office/drawing/2014/main" id="{5B85790B-2898-9049-814A-0BF76E2BC918}"/>
              </a:ext>
            </a:extLst>
          </p:cNvPr>
          <p:cNvSpPr txBox="1"/>
          <p:nvPr/>
        </p:nvSpPr>
        <p:spPr>
          <a:xfrm>
            <a:off x="759402" y="975895"/>
            <a:ext cx="10413423" cy="4043415"/>
          </a:xfrm>
          <a:prstGeom prst="rect">
            <a:avLst/>
          </a:prstGeom>
          <a:noFill/>
        </p:spPr>
        <p:txBody>
          <a:bodyPr wrap="square">
            <a:spAutoFit/>
          </a:bodyPr>
          <a:lstStyle/>
          <a:p>
            <a:pPr>
              <a:lnSpc>
                <a:spcPts val="1425"/>
              </a:lnSpc>
            </a:pP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scores</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p>
          <a:p>
            <a:pPr>
              <a:lnSpc>
                <a:spcPts val="1425"/>
              </a:lnSpc>
            </a:pPr>
            <a:br>
              <a:rPr lang="pt-BR" sz="1400" b="0" dirty="0">
                <a:solidFill>
                  <a:srgbClr val="3B3B3B"/>
                </a:solidFill>
                <a:effectLst/>
                <a:latin typeface="Consolas" panose="020B0609020204030204" pitchFamily="49" charset="0"/>
              </a:rPr>
            </a:br>
            <a:r>
              <a:rPr lang="pt-BR" sz="1400" b="0" dirty="0">
                <a:solidFill>
                  <a:srgbClr val="3B3B3B"/>
                </a:solidFill>
                <a:effectLst/>
                <a:latin typeface="Consolas" panose="020B0609020204030204" pitchFamily="49" charset="0"/>
              </a:rPr>
              <a:t>        </a:t>
            </a:r>
            <a:r>
              <a:rPr lang="pt-BR" sz="1400" b="0" dirty="0">
                <a:solidFill>
                  <a:srgbClr val="008000"/>
                </a:solidFill>
                <a:effectLst/>
                <a:latin typeface="Consolas" panose="020B0609020204030204" pitchFamily="49" charset="0"/>
              </a:rPr>
              <a:t># Avaliação cruzada (Cross-</a:t>
            </a:r>
            <a:r>
              <a:rPr lang="pt-BR" sz="1400" b="0" dirty="0" err="1">
                <a:solidFill>
                  <a:srgbClr val="008000"/>
                </a:solidFill>
                <a:effectLst/>
                <a:latin typeface="Consolas" panose="020B0609020204030204" pitchFamily="49" charset="0"/>
              </a:rPr>
              <a:t>Validation</a:t>
            </a:r>
            <a:r>
              <a:rPr lang="pt-BR" sz="1400" b="0" dirty="0">
                <a:solidFill>
                  <a:srgbClr val="008000"/>
                </a:solidFill>
                <a:effectLst/>
                <a:latin typeface="Consolas" panose="020B0609020204030204" pitchFamily="49" charset="0"/>
              </a:rPr>
              <a:t>)                                                                            </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cv</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267F99"/>
                </a:solidFill>
                <a:effectLst/>
                <a:latin typeface="Consolas" panose="020B0609020204030204" pitchFamily="49" charset="0"/>
              </a:rPr>
              <a:t>ShuffleSplit</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n_splits</a:t>
            </a:r>
            <a:r>
              <a:rPr lang="pt-BR" sz="1400" b="0" dirty="0">
                <a:solidFill>
                  <a:srgbClr val="000000"/>
                </a:solidFill>
                <a:effectLst/>
                <a:latin typeface="Consolas" panose="020B0609020204030204" pitchFamily="49" charset="0"/>
              </a:rPr>
              <a:t>=</a:t>
            </a:r>
            <a:r>
              <a:rPr lang="pt-BR" sz="1400" b="0" dirty="0">
                <a:solidFill>
                  <a:srgbClr val="098658"/>
                </a:solidFill>
                <a:effectLst/>
                <a:latin typeface="Consolas" panose="020B0609020204030204" pitchFamily="49" charset="0"/>
              </a:rPr>
              <a:t>2</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test_size</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0.2</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random_state</a:t>
            </a:r>
            <a:r>
              <a:rPr lang="pt-BR" sz="1400" b="0" dirty="0">
                <a:solidFill>
                  <a:srgbClr val="000000"/>
                </a:solidFill>
                <a:effectLst/>
                <a:latin typeface="Consolas" panose="020B0609020204030204" pitchFamily="49" charset="0"/>
              </a:rPr>
              <a:t>=</a:t>
            </a:r>
            <a:r>
              <a:rPr lang="pt-BR" sz="1400" b="0" dirty="0">
                <a:solidFill>
                  <a:srgbClr val="098658"/>
                </a:solidFill>
                <a:effectLst/>
                <a:latin typeface="Consolas" panose="020B0609020204030204" pitchFamily="49" charset="0"/>
              </a:rPr>
              <a:t>42</a:t>
            </a:r>
            <a:r>
              <a:rPr lang="pt-BR" sz="1400" b="0" dirty="0">
                <a:solidFill>
                  <a:srgbClr val="3B3B3B"/>
                </a:solidFill>
                <a:effectLst/>
                <a:latin typeface="Consolas" panose="020B0609020204030204" pitchFamily="49" charset="0"/>
              </a:rPr>
              <a:t>)                                                                             </a:t>
            </a:r>
          </a:p>
          <a:p>
            <a:pPr>
              <a:lnSpc>
                <a:spcPts val="1425"/>
              </a:lnSpc>
            </a:pPr>
            <a:br>
              <a:rPr lang="pt-BR" sz="1400" b="0" dirty="0">
                <a:solidFill>
                  <a:srgbClr val="3B3B3B"/>
                </a:solidFill>
                <a:effectLst/>
                <a:latin typeface="Consolas" panose="020B0609020204030204" pitchFamily="49" charset="0"/>
              </a:rPr>
            </a:br>
            <a:r>
              <a:rPr lang="pt-BR" sz="1400" b="0" dirty="0">
                <a:solidFill>
                  <a:srgbClr val="3B3B3B"/>
                </a:solidFill>
                <a:effectLst/>
                <a:latin typeface="Consolas" panose="020B0609020204030204" pitchFamily="49" charset="0"/>
              </a:rPr>
              <a:t>        </a:t>
            </a:r>
            <a:r>
              <a:rPr lang="pt-BR" sz="1400" b="0" dirty="0">
                <a:solidFill>
                  <a:srgbClr val="AF00DB"/>
                </a:solidFill>
                <a:effectLst/>
                <a:latin typeface="Consolas" panose="020B0609020204030204" pitchFamily="49" charset="0"/>
              </a:rPr>
              <a:t>for</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train_idx</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test_idx</a:t>
            </a:r>
            <a:r>
              <a:rPr lang="pt-BR" sz="1400" b="0" dirty="0">
                <a:solidFill>
                  <a:srgbClr val="3B3B3B"/>
                </a:solidFill>
                <a:effectLst/>
                <a:latin typeface="Consolas" panose="020B0609020204030204" pitchFamily="49" charset="0"/>
              </a:rPr>
              <a:t> </a:t>
            </a:r>
            <a:r>
              <a:rPr lang="pt-BR" sz="1400" b="0" dirty="0">
                <a:solidFill>
                  <a:srgbClr val="AF00DB"/>
                </a:solidFill>
                <a:effectLst/>
                <a:latin typeface="Consolas" panose="020B0609020204030204" pitchFamily="49" charset="0"/>
              </a:rPr>
              <a:t>in</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cv</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split</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X_train</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y_train</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X_train_cv</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X_test_cv</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X_train</a:t>
            </a:r>
            <a:r>
              <a:rPr lang="pt-BR" sz="1400" b="0" dirty="0" err="1">
                <a:solidFill>
                  <a:srgbClr val="3B3B3B"/>
                </a:solidFill>
                <a:effectLst/>
                <a:latin typeface="Consolas" panose="020B0609020204030204" pitchFamily="49" charset="0"/>
              </a:rPr>
              <a:t>.iloc</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train_idx</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X_train</a:t>
            </a:r>
            <a:r>
              <a:rPr lang="pt-BR" sz="1400" b="0" dirty="0" err="1">
                <a:solidFill>
                  <a:srgbClr val="3B3B3B"/>
                </a:solidFill>
                <a:effectLst/>
                <a:latin typeface="Consolas" panose="020B0609020204030204" pitchFamily="49" charset="0"/>
              </a:rPr>
              <a:t>.iloc</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test_idx</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y_train_cv</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y_test_cv</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y_train</a:t>
            </a:r>
            <a:r>
              <a:rPr lang="pt-BR" sz="1400" b="0" dirty="0" err="1">
                <a:solidFill>
                  <a:srgbClr val="3B3B3B"/>
                </a:solidFill>
                <a:effectLst/>
                <a:latin typeface="Consolas" panose="020B0609020204030204" pitchFamily="49" charset="0"/>
              </a:rPr>
              <a:t>.iloc</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train_idx</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y_train</a:t>
            </a:r>
            <a:r>
              <a:rPr lang="pt-BR" sz="1400" b="0" dirty="0" err="1">
                <a:solidFill>
                  <a:srgbClr val="3B3B3B"/>
                </a:solidFill>
                <a:effectLst/>
                <a:latin typeface="Consolas" panose="020B0609020204030204" pitchFamily="49" charset="0"/>
              </a:rPr>
              <a:t>.iloc</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test_idx</a:t>
            </a:r>
            <a:r>
              <a:rPr lang="pt-BR" sz="1400" b="0" dirty="0">
                <a:solidFill>
                  <a:srgbClr val="3B3B3B"/>
                </a:solidFill>
                <a:effectLst/>
                <a:latin typeface="Consolas" panose="020B0609020204030204" pitchFamily="49" charset="0"/>
              </a:rPr>
              <a:t>]</a:t>
            </a:r>
          </a:p>
          <a:p>
            <a:pPr>
              <a:lnSpc>
                <a:spcPts val="1425"/>
              </a:lnSpc>
            </a:pPr>
            <a:br>
              <a:rPr lang="pt-BR" sz="1400" b="0" dirty="0">
                <a:solidFill>
                  <a:srgbClr val="3B3B3B"/>
                </a:solidFill>
                <a:effectLst/>
                <a:latin typeface="Consolas" panose="020B0609020204030204" pitchFamily="49" charset="0"/>
              </a:rPr>
            </a:br>
            <a:r>
              <a:rPr lang="pt-BR" sz="1400" b="0" dirty="0">
                <a:solidFill>
                  <a:srgbClr val="3B3B3B"/>
                </a:solidFill>
                <a:effectLst/>
                <a:latin typeface="Consolas" panose="020B0609020204030204" pitchFamily="49" charset="0"/>
              </a:rPr>
              <a:t>            </a:t>
            </a:r>
            <a:r>
              <a:rPr lang="pt-BR" sz="1400" b="0" dirty="0">
                <a:solidFill>
                  <a:srgbClr val="008000"/>
                </a:solidFill>
                <a:effectLst/>
                <a:latin typeface="Consolas" panose="020B0609020204030204" pitchFamily="49" charset="0"/>
              </a:rPr>
              <a:t># Treinando o modelo</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pipeline</a:t>
            </a:r>
            <a:r>
              <a:rPr lang="pt-BR" sz="1400" b="0" dirty="0" err="1">
                <a:solidFill>
                  <a:srgbClr val="3B3B3B"/>
                </a:solidFill>
                <a:effectLst/>
                <a:latin typeface="Consolas" panose="020B0609020204030204" pitchFamily="49" charset="0"/>
              </a:rPr>
              <a:t>.fit</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X_train_cv</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y_train_cv</a:t>
            </a:r>
            <a:r>
              <a:rPr lang="pt-BR" sz="1400" b="0" dirty="0">
                <a:solidFill>
                  <a:srgbClr val="3B3B3B"/>
                </a:solidFill>
                <a:effectLst/>
                <a:latin typeface="Consolas" panose="020B0609020204030204" pitchFamily="49" charset="0"/>
              </a:rPr>
              <a:t>)</a:t>
            </a:r>
          </a:p>
          <a:p>
            <a:pPr>
              <a:lnSpc>
                <a:spcPts val="1425"/>
              </a:lnSpc>
            </a:pPr>
            <a:br>
              <a:rPr lang="pt-BR" sz="1400" b="0" dirty="0">
                <a:solidFill>
                  <a:srgbClr val="3B3B3B"/>
                </a:solidFill>
                <a:effectLst/>
                <a:latin typeface="Consolas" panose="020B0609020204030204" pitchFamily="49" charset="0"/>
              </a:rPr>
            </a:br>
            <a:r>
              <a:rPr lang="pt-BR" sz="1400" b="0" dirty="0">
                <a:solidFill>
                  <a:srgbClr val="3B3B3B"/>
                </a:solidFill>
                <a:effectLst/>
                <a:latin typeface="Consolas" panose="020B0609020204030204" pitchFamily="49" charset="0"/>
              </a:rPr>
              <a:t>            </a:t>
            </a:r>
            <a:r>
              <a:rPr lang="pt-BR" sz="1400" b="0" dirty="0">
                <a:solidFill>
                  <a:srgbClr val="008000"/>
                </a:solidFill>
                <a:effectLst/>
                <a:latin typeface="Consolas" panose="020B0609020204030204" pitchFamily="49" charset="0"/>
              </a:rPr>
              <a:t># Previsão e avaliação</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y_pred</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pipeline</a:t>
            </a:r>
            <a:r>
              <a:rPr lang="pt-BR" sz="1400" b="0" dirty="0" err="1">
                <a:solidFill>
                  <a:srgbClr val="3B3B3B"/>
                </a:solidFill>
                <a:effectLst/>
                <a:latin typeface="Consolas" panose="020B0609020204030204" pitchFamily="49" charset="0"/>
              </a:rPr>
              <a:t>.predict</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X_test_cv</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score</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795E26"/>
                </a:solidFill>
                <a:effectLst/>
                <a:latin typeface="Consolas" panose="020B0609020204030204" pitchFamily="49" charset="0"/>
              </a:rPr>
              <a:t>f1_score</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y_test_cv</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y_pred</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average</a:t>
            </a:r>
            <a:r>
              <a:rPr lang="pt-BR" sz="1400" b="0" dirty="0">
                <a:solidFill>
                  <a:srgbClr val="000000"/>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weighted</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br>
              <a:rPr lang="pt-BR" sz="1400" b="0" dirty="0">
                <a:solidFill>
                  <a:srgbClr val="3B3B3B"/>
                </a:solidFill>
                <a:effectLst/>
                <a:latin typeface="Consolas" panose="020B0609020204030204" pitchFamily="49" charset="0"/>
              </a:rPr>
            </a:b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scores</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append</a:t>
            </a:r>
            <a:r>
              <a:rPr lang="pt-BR" sz="1400" b="0" dirty="0">
                <a:solidFill>
                  <a:srgbClr val="3B3B3B"/>
                </a:solidFill>
                <a:effectLst/>
                <a:latin typeface="Consolas" panose="020B0609020204030204" pitchFamily="49" charset="0"/>
              </a:rPr>
              <a:t>(</a:t>
            </a:r>
            <a:r>
              <a:rPr lang="pt-BR" sz="1400" b="0" dirty="0">
                <a:solidFill>
                  <a:srgbClr val="001080"/>
                </a:solidFill>
                <a:effectLst/>
                <a:latin typeface="Consolas" panose="020B0609020204030204" pitchFamily="49" charset="0"/>
              </a:rPr>
              <a:t>score</a:t>
            </a:r>
            <a:r>
              <a:rPr lang="pt-BR" sz="1400" b="0" dirty="0">
                <a:solidFill>
                  <a:srgbClr val="3B3B3B"/>
                </a:solidFill>
                <a:effectLst/>
                <a:latin typeface="Consolas" panose="020B0609020204030204" pitchFamily="49" charset="0"/>
              </a:rPr>
              <a:t>) </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8000"/>
                </a:solidFill>
                <a:effectLst/>
                <a:latin typeface="Consolas" panose="020B0609020204030204" pitchFamily="49" charset="0"/>
              </a:rPr>
              <a:t># Retorna a média do F1 score entre todos os splits</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AF00DB"/>
                </a:solidFill>
                <a:effectLst/>
                <a:latin typeface="Consolas" panose="020B0609020204030204" pitchFamily="49" charset="0"/>
              </a:rPr>
              <a:t>return</a:t>
            </a:r>
            <a:r>
              <a:rPr lang="pt-BR" sz="1400" b="0" dirty="0">
                <a:solidFill>
                  <a:srgbClr val="3B3B3B"/>
                </a:solidFill>
                <a:effectLst/>
                <a:latin typeface="Consolas" panose="020B0609020204030204" pitchFamily="49" charset="0"/>
              </a:rPr>
              <a:t> </a:t>
            </a:r>
            <a:r>
              <a:rPr lang="pt-BR" sz="1400" b="0" dirty="0" err="1">
                <a:solidFill>
                  <a:srgbClr val="267F99"/>
                </a:solidFill>
                <a:effectLst/>
                <a:latin typeface="Consolas" panose="020B0609020204030204" pitchFamily="49" charset="0"/>
              </a:rPr>
              <a:t>np</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mean</a:t>
            </a:r>
            <a:r>
              <a:rPr lang="pt-BR" sz="1400" b="0" dirty="0">
                <a:solidFill>
                  <a:srgbClr val="3B3B3B"/>
                </a:solidFill>
                <a:effectLst/>
                <a:latin typeface="Consolas" panose="020B0609020204030204" pitchFamily="49" charset="0"/>
              </a:rPr>
              <a:t>(</a:t>
            </a:r>
            <a:r>
              <a:rPr lang="pt-BR" sz="1400" b="0" dirty="0">
                <a:solidFill>
                  <a:srgbClr val="001080"/>
                </a:solidFill>
                <a:effectLst/>
                <a:latin typeface="Consolas" panose="020B0609020204030204" pitchFamily="49" charset="0"/>
              </a:rPr>
              <a:t>scores</a:t>
            </a:r>
            <a:r>
              <a:rPr lang="pt-BR" sz="1400" b="0" dirty="0">
                <a:solidFill>
                  <a:srgbClr val="3B3B3B"/>
                </a:solidFill>
                <a:effectLst/>
                <a:latin typeface="Consolas" panose="020B0609020204030204" pitchFamily="49" charset="0"/>
              </a:rPr>
              <a:t>)</a:t>
            </a:r>
          </a:p>
          <a:p>
            <a:pPr>
              <a:lnSpc>
                <a:spcPts val="1425"/>
              </a:lnSpc>
            </a:pPr>
            <a:endParaRPr lang="pt-BR" sz="14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850433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11BC3-E6C2-21F4-BDB2-6A3BC9B0DB13}"/>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AF5522E1-4FCE-A2DF-5F1F-CE74E97E8C54}"/>
              </a:ext>
            </a:extLst>
          </p:cNvPr>
          <p:cNvSpPr>
            <a:spLocks noGrp="1"/>
          </p:cNvSpPr>
          <p:nvPr>
            <p:ph type="title"/>
          </p:nvPr>
        </p:nvSpPr>
        <p:spPr>
          <a:xfrm>
            <a:off x="235527" y="84875"/>
            <a:ext cx="11720946" cy="891020"/>
          </a:xfrm>
        </p:spPr>
        <p:txBody>
          <a:bodyPr>
            <a:normAutofit/>
          </a:bodyPr>
          <a:lstStyle/>
          <a:p>
            <a:r>
              <a:rPr lang="pt-BR" dirty="0" err="1"/>
              <a:t>Optuna</a:t>
            </a:r>
            <a:r>
              <a:rPr lang="pt-BR" dirty="0"/>
              <a:t> </a:t>
            </a:r>
            <a:r>
              <a:rPr lang="pt-BR" dirty="0" err="1"/>
              <a:t>Study</a:t>
            </a:r>
            <a:endParaRPr lang="pt-BR" dirty="0"/>
          </a:p>
        </p:txBody>
      </p:sp>
      <p:sp>
        <p:nvSpPr>
          <p:cNvPr id="2" name="Espaço Reservado para Rodapé 1">
            <a:extLst>
              <a:ext uri="{FF2B5EF4-FFF2-40B4-BE49-F238E27FC236}">
                <a16:creationId xmlns:a16="http://schemas.microsoft.com/office/drawing/2014/main" id="{B70CA4C9-9B53-CC5B-B887-A80C564F02DB}"/>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8300D509-9C82-10D9-A4C8-96E40ABAE672}"/>
              </a:ext>
            </a:extLst>
          </p:cNvPr>
          <p:cNvSpPr>
            <a:spLocks noGrp="1"/>
          </p:cNvSpPr>
          <p:nvPr>
            <p:ph type="sldNum" sz="quarter" idx="12"/>
          </p:nvPr>
        </p:nvSpPr>
        <p:spPr/>
        <p:txBody>
          <a:bodyPr/>
          <a:lstStyle/>
          <a:p>
            <a:fld id="{1CF2918C-36DA-4114-8C50-50281D0CF7DF}" type="slidenum">
              <a:rPr lang="pt-BR" smtClean="0"/>
              <a:pPr/>
              <a:t>49</a:t>
            </a:fld>
            <a:endParaRPr lang="pt-BR" dirty="0"/>
          </a:p>
        </p:txBody>
      </p:sp>
      <p:sp>
        <p:nvSpPr>
          <p:cNvPr id="6" name="CaixaDeTexto 5">
            <a:extLst>
              <a:ext uri="{FF2B5EF4-FFF2-40B4-BE49-F238E27FC236}">
                <a16:creationId xmlns:a16="http://schemas.microsoft.com/office/drawing/2014/main" id="{D6689F06-0B96-CD0F-F8AD-4F656EB812AE}"/>
              </a:ext>
            </a:extLst>
          </p:cNvPr>
          <p:cNvSpPr txBox="1"/>
          <p:nvPr/>
        </p:nvSpPr>
        <p:spPr>
          <a:xfrm>
            <a:off x="759402" y="975895"/>
            <a:ext cx="10413423" cy="1529906"/>
          </a:xfrm>
          <a:prstGeom prst="rect">
            <a:avLst/>
          </a:prstGeom>
          <a:noFill/>
        </p:spPr>
        <p:txBody>
          <a:bodyPr wrap="square">
            <a:spAutoFit/>
          </a:bodyPr>
          <a:lstStyle/>
          <a:p>
            <a:pPr>
              <a:lnSpc>
                <a:spcPts val="1425"/>
              </a:lnSpc>
            </a:pP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Study</a:t>
            </a:r>
            <a:endParaRPr lang="pt-BR" sz="1400" b="0" dirty="0">
              <a:solidFill>
                <a:srgbClr val="3B3B3B"/>
              </a:solidFill>
              <a:effectLst/>
              <a:latin typeface="Consolas" panose="020B0609020204030204" pitchFamily="49" charset="0"/>
            </a:endParaRPr>
          </a:p>
          <a:p>
            <a:pPr>
              <a:lnSpc>
                <a:spcPts val="1425"/>
              </a:lnSpc>
            </a:pPr>
            <a:r>
              <a:rPr lang="pt-BR" sz="1400" b="0" dirty="0" err="1">
                <a:solidFill>
                  <a:srgbClr val="001080"/>
                </a:solidFill>
                <a:effectLst/>
                <a:latin typeface="Consolas" panose="020B0609020204030204" pitchFamily="49" charset="0"/>
              </a:rPr>
              <a:t>study</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267F99"/>
                </a:solidFill>
                <a:effectLst/>
                <a:latin typeface="Consolas" panose="020B0609020204030204" pitchFamily="49" charset="0"/>
              </a:rPr>
              <a:t>optuna</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create_study</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direction</a:t>
            </a:r>
            <a:r>
              <a:rPr lang="pt-BR" sz="1400" b="0" dirty="0">
                <a:solidFill>
                  <a:srgbClr val="000000"/>
                </a:solidFill>
                <a:effectLst/>
                <a:latin typeface="Consolas" panose="020B0609020204030204" pitchFamily="49" charset="0"/>
              </a:rPr>
              <a:t>=</a:t>
            </a:r>
            <a:r>
              <a:rPr lang="pt-BR" sz="1400" b="0" dirty="0">
                <a:solidFill>
                  <a:srgbClr val="A31515"/>
                </a:solidFill>
                <a:effectLst/>
                <a:latin typeface="Consolas" panose="020B0609020204030204" pitchFamily="49" charset="0"/>
              </a:rPr>
              <a:t>'maximize'</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sampler</a:t>
            </a:r>
            <a:r>
              <a:rPr lang="pt-BR" sz="1400" b="0" dirty="0">
                <a:solidFill>
                  <a:srgbClr val="000000"/>
                </a:solidFill>
                <a:effectLst/>
                <a:latin typeface="Consolas" panose="020B0609020204030204" pitchFamily="49" charset="0"/>
              </a:rPr>
              <a:t>=</a:t>
            </a:r>
            <a:r>
              <a:rPr lang="pt-BR" sz="1400" b="0" dirty="0" err="1">
                <a:solidFill>
                  <a:srgbClr val="3B3B3B"/>
                </a:solidFill>
                <a:effectLst/>
                <a:latin typeface="Consolas" panose="020B0609020204030204" pitchFamily="49" charset="0"/>
              </a:rPr>
              <a:t>TPESampler</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seed</a:t>
            </a:r>
            <a:r>
              <a:rPr lang="pt-BR" sz="1400" b="0" dirty="0">
                <a:solidFill>
                  <a:srgbClr val="000000"/>
                </a:solidFill>
                <a:effectLst/>
                <a:latin typeface="Consolas" panose="020B0609020204030204" pitchFamily="49" charset="0"/>
              </a:rPr>
              <a:t>=</a:t>
            </a:r>
            <a:r>
              <a:rPr lang="pt-BR" sz="1400" b="0" dirty="0">
                <a:solidFill>
                  <a:srgbClr val="098658"/>
                </a:solidFill>
                <a:effectLst/>
                <a:latin typeface="Consolas" panose="020B0609020204030204" pitchFamily="49" charset="0"/>
              </a:rPr>
              <a:t>42</a:t>
            </a:r>
            <a:r>
              <a:rPr lang="pt-BR" sz="1400" b="0" dirty="0">
                <a:solidFill>
                  <a:srgbClr val="3B3B3B"/>
                </a:solidFill>
                <a:effectLst/>
                <a:latin typeface="Consolas" panose="020B0609020204030204" pitchFamily="49" charset="0"/>
              </a:rPr>
              <a:t>))</a:t>
            </a:r>
          </a:p>
          <a:p>
            <a:pPr>
              <a:lnSpc>
                <a:spcPts val="1425"/>
              </a:lnSpc>
            </a:pPr>
            <a:br>
              <a:rPr lang="pt-BR" sz="1400" b="0" dirty="0">
                <a:solidFill>
                  <a:srgbClr val="3B3B3B"/>
                </a:solidFill>
                <a:effectLst/>
                <a:latin typeface="Consolas" panose="020B0609020204030204" pitchFamily="49" charset="0"/>
              </a:rPr>
            </a:br>
            <a:r>
              <a:rPr lang="pt-BR" sz="1400" b="0" dirty="0">
                <a:solidFill>
                  <a:srgbClr val="008000"/>
                </a:solidFill>
                <a:effectLst/>
                <a:latin typeface="Consolas" panose="020B0609020204030204" pitchFamily="49" charset="0"/>
              </a:rPr>
              <a:t># Otimizando a função Objetivo</a:t>
            </a:r>
            <a:endParaRPr lang="pt-BR" sz="1400" b="0" dirty="0">
              <a:solidFill>
                <a:srgbClr val="3B3B3B"/>
              </a:solidFill>
              <a:effectLst/>
              <a:latin typeface="Consolas" panose="020B0609020204030204" pitchFamily="49" charset="0"/>
            </a:endParaRPr>
          </a:p>
          <a:p>
            <a:pPr>
              <a:lnSpc>
                <a:spcPts val="1425"/>
              </a:lnSpc>
            </a:pPr>
            <a:r>
              <a:rPr lang="pt-BR" sz="1400" b="0" dirty="0" err="1">
                <a:solidFill>
                  <a:srgbClr val="001080"/>
                </a:solidFill>
                <a:effectLst/>
                <a:latin typeface="Consolas" panose="020B0609020204030204" pitchFamily="49" charset="0"/>
              </a:rPr>
              <a:t>study</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optimize</a:t>
            </a:r>
            <a:r>
              <a:rPr lang="pt-BR" sz="1400" b="0" dirty="0">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objective</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n_trials</a:t>
            </a:r>
            <a:r>
              <a:rPr lang="pt-BR" sz="1400" b="0" dirty="0">
                <a:solidFill>
                  <a:srgbClr val="000000"/>
                </a:solidFill>
                <a:effectLst/>
                <a:latin typeface="Consolas" panose="020B0609020204030204" pitchFamily="49" charset="0"/>
              </a:rPr>
              <a:t>=</a:t>
            </a:r>
            <a:r>
              <a:rPr lang="pt-BR" sz="1400" b="0" dirty="0">
                <a:solidFill>
                  <a:srgbClr val="098658"/>
                </a:solidFill>
                <a:effectLst/>
                <a:latin typeface="Consolas" panose="020B0609020204030204" pitchFamily="49" charset="0"/>
              </a:rPr>
              <a:t>1000</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n_jobs</a:t>
            </a:r>
            <a:r>
              <a:rPr lang="pt-BR" sz="1400" b="0" dirty="0">
                <a:solidFill>
                  <a:srgbClr val="000000"/>
                </a:solidFill>
                <a:effectLst/>
                <a:latin typeface="Consolas" panose="020B0609020204030204" pitchFamily="49" charset="0"/>
              </a:rPr>
              <a:t>=-</a:t>
            </a:r>
            <a:r>
              <a:rPr lang="pt-BR" sz="1400" b="0" dirty="0">
                <a:solidFill>
                  <a:srgbClr val="098658"/>
                </a:solidFill>
                <a:effectLst/>
                <a:latin typeface="Consolas" panose="020B0609020204030204" pitchFamily="49" charset="0"/>
              </a:rPr>
              <a:t>1</a:t>
            </a:r>
            <a:r>
              <a:rPr lang="pt-BR" sz="1400" b="0" dirty="0">
                <a:solidFill>
                  <a:srgbClr val="3B3B3B"/>
                </a:solidFill>
                <a:effectLst/>
                <a:latin typeface="Consolas" panose="020B0609020204030204" pitchFamily="49" charset="0"/>
              </a:rPr>
              <a:t>)  </a:t>
            </a:r>
          </a:p>
          <a:p>
            <a:pPr>
              <a:lnSpc>
                <a:spcPts val="1425"/>
              </a:lnSpc>
            </a:pPr>
            <a:endParaRPr lang="pt-BR" sz="1400" b="0" dirty="0">
              <a:solidFill>
                <a:srgbClr val="3B3B3B"/>
              </a:solidFill>
              <a:effectLst/>
              <a:latin typeface="Consolas" panose="020B0609020204030204" pitchFamily="49" charset="0"/>
            </a:endParaRPr>
          </a:p>
        </p:txBody>
      </p:sp>
      <p:sp>
        <p:nvSpPr>
          <p:cNvPr id="5" name="CaixaDeTexto 4">
            <a:extLst>
              <a:ext uri="{FF2B5EF4-FFF2-40B4-BE49-F238E27FC236}">
                <a16:creationId xmlns:a16="http://schemas.microsoft.com/office/drawing/2014/main" id="{9C93C396-FAC2-AEFC-7B46-2DCAC40FBC8F}"/>
              </a:ext>
            </a:extLst>
          </p:cNvPr>
          <p:cNvSpPr txBox="1"/>
          <p:nvPr/>
        </p:nvSpPr>
        <p:spPr>
          <a:xfrm>
            <a:off x="847724" y="2425184"/>
            <a:ext cx="8230961" cy="369332"/>
          </a:xfrm>
          <a:prstGeom prst="rect">
            <a:avLst/>
          </a:prstGeom>
          <a:noFill/>
        </p:spPr>
        <p:txBody>
          <a:bodyPr wrap="square" rtlCol="0">
            <a:spAutoFit/>
          </a:bodyPr>
          <a:lstStyle/>
          <a:p>
            <a:r>
              <a:rPr lang="pt-BR" dirty="0" err="1"/>
              <a:t>N_Jobs</a:t>
            </a:r>
            <a:r>
              <a:rPr lang="pt-BR" dirty="0"/>
              <a:t> = -1 Paraleliza o estudo por </a:t>
            </a:r>
            <a:r>
              <a:rPr lang="pt-BR" dirty="0" err="1"/>
              <a:t>multithreading</a:t>
            </a:r>
            <a:r>
              <a:rPr lang="pt-BR" dirty="0"/>
              <a:t> (Ver </a:t>
            </a:r>
            <a:r>
              <a:rPr lang="pt-BR" dirty="0" err="1"/>
              <a:t>Jupyter</a:t>
            </a:r>
            <a:r>
              <a:rPr lang="pt-BR" dirty="0"/>
              <a:t> para </a:t>
            </a:r>
            <a:r>
              <a:rPr lang="pt-BR" dirty="0" err="1"/>
              <a:t>multiprocessing</a:t>
            </a:r>
            <a:endParaRPr lang="pt-BR" dirty="0"/>
          </a:p>
        </p:txBody>
      </p:sp>
    </p:spTree>
    <p:extLst>
      <p:ext uri="{BB962C8B-B14F-4D97-AF65-F5344CB8AC3E}">
        <p14:creationId xmlns:p14="http://schemas.microsoft.com/office/powerpoint/2010/main" val="348040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ítulo 50">
            <a:extLst>
              <a:ext uri="{FF2B5EF4-FFF2-40B4-BE49-F238E27FC236}">
                <a16:creationId xmlns:a16="http://schemas.microsoft.com/office/drawing/2014/main" id="{B5713D5A-CB5E-E513-1870-D869B755164D}"/>
              </a:ext>
            </a:extLst>
          </p:cNvPr>
          <p:cNvSpPr>
            <a:spLocks noGrp="1"/>
          </p:cNvSpPr>
          <p:nvPr>
            <p:ph type="title"/>
          </p:nvPr>
        </p:nvSpPr>
        <p:spPr/>
        <p:txBody>
          <a:bodyPr/>
          <a:lstStyle/>
          <a:p>
            <a:r>
              <a:rPr lang="pt-BR" dirty="0"/>
              <a:t>Fases da construção de um Modelo</a:t>
            </a:r>
          </a:p>
        </p:txBody>
      </p:sp>
      <p:sp>
        <p:nvSpPr>
          <p:cNvPr id="3" name="Espaço Reservado para Texto 2">
            <a:extLst>
              <a:ext uri="{FF2B5EF4-FFF2-40B4-BE49-F238E27FC236}">
                <a16:creationId xmlns:a16="http://schemas.microsoft.com/office/drawing/2014/main" id="{41A2A53A-B964-E4F2-6407-12BF63F7C70B}"/>
              </a:ext>
            </a:extLst>
          </p:cNvPr>
          <p:cNvSpPr>
            <a:spLocks noGrp="1"/>
          </p:cNvSpPr>
          <p:nvPr>
            <p:ph type="body" sz="quarter" idx="13"/>
          </p:nvPr>
        </p:nvSpPr>
        <p:spPr/>
        <p:txBody>
          <a:bodyPr>
            <a:normAutofit lnSpcReduction="10000"/>
          </a:bodyPr>
          <a:lstStyle/>
          <a:p>
            <a:r>
              <a:rPr lang="pt-BR" dirty="0"/>
              <a:t>Definição                        dos requisitos de dados</a:t>
            </a:r>
          </a:p>
        </p:txBody>
      </p:sp>
      <p:sp>
        <p:nvSpPr>
          <p:cNvPr id="4" name="Espaço Reservado para Texto 3">
            <a:extLst>
              <a:ext uri="{FF2B5EF4-FFF2-40B4-BE49-F238E27FC236}">
                <a16:creationId xmlns:a16="http://schemas.microsoft.com/office/drawing/2014/main" id="{AFE8B582-06A6-B05C-5DA4-CAC182B6E4EE}"/>
              </a:ext>
            </a:extLst>
          </p:cNvPr>
          <p:cNvSpPr>
            <a:spLocks noGrp="1"/>
          </p:cNvSpPr>
          <p:nvPr>
            <p:ph type="body" sz="quarter" idx="14"/>
          </p:nvPr>
        </p:nvSpPr>
        <p:spPr/>
        <p:txBody>
          <a:bodyPr>
            <a:normAutofit lnSpcReduction="10000"/>
          </a:bodyPr>
          <a:lstStyle/>
          <a:p>
            <a:r>
              <a:rPr lang="pt-BR" dirty="0"/>
              <a:t>Por que está fazendo essa análise? Quais dados irá utilizar?</a:t>
            </a:r>
          </a:p>
        </p:txBody>
      </p:sp>
      <p:sp>
        <p:nvSpPr>
          <p:cNvPr id="8" name="Espaço Reservado para Texto 7">
            <a:extLst>
              <a:ext uri="{FF2B5EF4-FFF2-40B4-BE49-F238E27FC236}">
                <a16:creationId xmlns:a16="http://schemas.microsoft.com/office/drawing/2014/main" id="{2519BF37-99E0-440B-3DF2-0169CD00F5EE}"/>
              </a:ext>
            </a:extLst>
          </p:cNvPr>
          <p:cNvSpPr>
            <a:spLocks noGrp="1"/>
          </p:cNvSpPr>
          <p:nvPr>
            <p:ph type="body" sz="quarter" idx="15"/>
          </p:nvPr>
        </p:nvSpPr>
        <p:spPr/>
        <p:txBody>
          <a:bodyPr>
            <a:normAutofit lnSpcReduction="10000"/>
          </a:bodyPr>
          <a:lstStyle/>
          <a:p>
            <a:r>
              <a:rPr lang="pt-BR" dirty="0"/>
              <a:t>Coleta                               dos dados</a:t>
            </a:r>
          </a:p>
        </p:txBody>
      </p:sp>
      <p:sp>
        <p:nvSpPr>
          <p:cNvPr id="52" name="Espaço Reservado para Texto 51">
            <a:extLst>
              <a:ext uri="{FF2B5EF4-FFF2-40B4-BE49-F238E27FC236}">
                <a16:creationId xmlns:a16="http://schemas.microsoft.com/office/drawing/2014/main" id="{98E3B5D0-DA6A-2A03-5812-CDF006538DAB}"/>
              </a:ext>
            </a:extLst>
          </p:cNvPr>
          <p:cNvSpPr>
            <a:spLocks noGrp="1"/>
          </p:cNvSpPr>
          <p:nvPr>
            <p:ph type="body" sz="quarter" idx="16"/>
          </p:nvPr>
        </p:nvSpPr>
        <p:spPr/>
        <p:txBody>
          <a:bodyPr>
            <a:normAutofit lnSpcReduction="10000"/>
          </a:bodyPr>
          <a:lstStyle/>
          <a:p>
            <a:r>
              <a:rPr lang="pt-BR" dirty="0"/>
              <a:t>Coletar os dados com base nos requisitos, processá-los ​​e organizá-los para análise.</a:t>
            </a:r>
          </a:p>
        </p:txBody>
      </p:sp>
      <p:sp>
        <p:nvSpPr>
          <p:cNvPr id="10" name="Espaço Reservado para Texto 9">
            <a:extLst>
              <a:ext uri="{FF2B5EF4-FFF2-40B4-BE49-F238E27FC236}">
                <a16:creationId xmlns:a16="http://schemas.microsoft.com/office/drawing/2014/main" id="{F6D152B0-50F2-2D94-40B5-A174F25CAF14}"/>
              </a:ext>
            </a:extLst>
          </p:cNvPr>
          <p:cNvSpPr>
            <a:spLocks noGrp="1"/>
          </p:cNvSpPr>
          <p:nvPr>
            <p:ph type="body" sz="quarter" idx="17"/>
          </p:nvPr>
        </p:nvSpPr>
        <p:spPr/>
        <p:txBody>
          <a:bodyPr>
            <a:normAutofit/>
          </a:bodyPr>
          <a:lstStyle/>
          <a:p>
            <a:r>
              <a:rPr lang="pt-BR" dirty="0"/>
              <a:t>Feature</a:t>
            </a:r>
          </a:p>
        </p:txBody>
      </p:sp>
      <p:sp>
        <p:nvSpPr>
          <p:cNvPr id="53" name="Espaço Reservado para Texto 52">
            <a:extLst>
              <a:ext uri="{FF2B5EF4-FFF2-40B4-BE49-F238E27FC236}">
                <a16:creationId xmlns:a16="http://schemas.microsoft.com/office/drawing/2014/main" id="{525F7927-605B-75DB-A64B-3F661FD4D4BF}"/>
              </a:ext>
            </a:extLst>
          </p:cNvPr>
          <p:cNvSpPr>
            <a:spLocks noGrp="1"/>
          </p:cNvSpPr>
          <p:nvPr>
            <p:ph type="body" sz="quarter" idx="18"/>
          </p:nvPr>
        </p:nvSpPr>
        <p:spPr/>
        <p:txBody>
          <a:bodyPr>
            <a:normAutofit/>
          </a:bodyPr>
          <a:lstStyle/>
          <a:p>
            <a:r>
              <a:rPr lang="pt-BR" dirty="0"/>
              <a:t>Manipulação e Criação de Features do Modelo</a:t>
            </a:r>
          </a:p>
        </p:txBody>
      </p:sp>
      <p:sp>
        <p:nvSpPr>
          <p:cNvPr id="12" name="Espaço Reservado para Texto 11">
            <a:extLst>
              <a:ext uri="{FF2B5EF4-FFF2-40B4-BE49-F238E27FC236}">
                <a16:creationId xmlns:a16="http://schemas.microsoft.com/office/drawing/2014/main" id="{C9D57892-866F-6E82-8809-9306686DA77C}"/>
              </a:ext>
            </a:extLst>
          </p:cNvPr>
          <p:cNvSpPr>
            <a:spLocks noGrp="1"/>
          </p:cNvSpPr>
          <p:nvPr>
            <p:ph type="body" sz="quarter" idx="19"/>
          </p:nvPr>
        </p:nvSpPr>
        <p:spPr/>
        <p:txBody>
          <a:bodyPr>
            <a:normAutofit/>
          </a:bodyPr>
          <a:lstStyle/>
          <a:p>
            <a:r>
              <a:rPr lang="pt-BR" dirty="0"/>
              <a:t>Teste do modelo</a:t>
            </a:r>
          </a:p>
        </p:txBody>
      </p:sp>
      <p:sp>
        <p:nvSpPr>
          <p:cNvPr id="54" name="Espaço Reservado para Texto 53">
            <a:extLst>
              <a:ext uri="{FF2B5EF4-FFF2-40B4-BE49-F238E27FC236}">
                <a16:creationId xmlns:a16="http://schemas.microsoft.com/office/drawing/2014/main" id="{AA91177E-1D5F-D563-2AC8-AA6BE758AB71}"/>
              </a:ext>
            </a:extLst>
          </p:cNvPr>
          <p:cNvSpPr>
            <a:spLocks noGrp="1"/>
          </p:cNvSpPr>
          <p:nvPr>
            <p:ph type="body" sz="quarter" idx="20"/>
          </p:nvPr>
        </p:nvSpPr>
        <p:spPr/>
        <p:txBody>
          <a:bodyPr>
            <a:normAutofit lnSpcReduction="10000"/>
          </a:bodyPr>
          <a:lstStyle/>
          <a:p>
            <a:r>
              <a:rPr lang="pt-BR" dirty="0"/>
              <a:t>Testar o modelo já treinado em um </a:t>
            </a:r>
            <a:r>
              <a:rPr lang="pt-BR" dirty="0" err="1"/>
              <a:t>dataset</a:t>
            </a:r>
            <a:r>
              <a:rPr lang="pt-BR" dirty="0"/>
              <a:t> com novos dados</a:t>
            </a:r>
          </a:p>
        </p:txBody>
      </p:sp>
      <p:sp>
        <p:nvSpPr>
          <p:cNvPr id="14" name="Espaço Reservado para Texto 13">
            <a:extLst>
              <a:ext uri="{FF2B5EF4-FFF2-40B4-BE49-F238E27FC236}">
                <a16:creationId xmlns:a16="http://schemas.microsoft.com/office/drawing/2014/main" id="{D4BF67EE-3954-8F65-20FE-ADAC7E4C3E2B}"/>
              </a:ext>
            </a:extLst>
          </p:cNvPr>
          <p:cNvSpPr>
            <a:spLocks noGrp="1"/>
          </p:cNvSpPr>
          <p:nvPr>
            <p:ph type="body" sz="quarter" idx="21"/>
          </p:nvPr>
        </p:nvSpPr>
        <p:spPr/>
        <p:txBody>
          <a:bodyPr>
            <a:normAutofit lnSpcReduction="10000"/>
          </a:bodyPr>
          <a:lstStyle/>
          <a:p>
            <a:r>
              <a:rPr lang="pt-BR" dirty="0"/>
              <a:t>Limpeza                          dos dados</a:t>
            </a:r>
          </a:p>
        </p:txBody>
      </p:sp>
      <p:sp>
        <p:nvSpPr>
          <p:cNvPr id="55" name="Espaço Reservado para Texto 54">
            <a:extLst>
              <a:ext uri="{FF2B5EF4-FFF2-40B4-BE49-F238E27FC236}">
                <a16:creationId xmlns:a16="http://schemas.microsoft.com/office/drawing/2014/main" id="{84BC9BC1-1755-3346-CFCD-4425E1058D1B}"/>
              </a:ext>
            </a:extLst>
          </p:cNvPr>
          <p:cNvSpPr>
            <a:spLocks noGrp="1"/>
          </p:cNvSpPr>
          <p:nvPr>
            <p:ph type="body" sz="quarter" idx="22"/>
          </p:nvPr>
        </p:nvSpPr>
        <p:spPr/>
        <p:txBody>
          <a:bodyPr>
            <a:normAutofit fontScale="92500" lnSpcReduction="10000"/>
          </a:bodyPr>
          <a:lstStyle/>
          <a:p>
            <a:r>
              <a:rPr lang="pt-BR" dirty="0"/>
              <a:t>Os dados podem conter registros duplicados, espaços em branco ou erros.</a:t>
            </a:r>
          </a:p>
        </p:txBody>
      </p:sp>
      <p:sp>
        <p:nvSpPr>
          <p:cNvPr id="16" name="Espaço Reservado para Texto 15">
            <a:extLst>
              <a:ext uri="{FF2B5EF4-FFF2-40B4-BE49-F238E27FC236}">
                <a16:creationId xmlns:a16="http://schemas.microsoft.com/office/drawing/2014/main" id="{00CAFEF4-3746-BD1C-C42F-2F05935CF927}"/>
              </a:ext>
            </a:extLst>
          </p:cNvPr>
          <p:cNvSpPr>
            <a:spLocks noGrp="1"/>
          </p:cNvSpPr>
          <p:nvPr>
            <p:ph type="body" sz="quarter" idx="23"/>
          </p:nvPr>
        </p:nvSpPr>
        <p:spPr/>
        <p:txBody>
          <a:bodyPr>
            <a:normAutofit lnSpcReduction="10000"/>
          </a:bodyPr>
          <a:lstStyle/>
          <a:p>
            <a:r>
              <a:rPr lang="pt-BR" dirty="0"/>
              <a:t>Treinamento e Teste do Modelo</a:t>
            </a:r>
          </a:p>
        </p:txBody>
      </p:sp>
      <p:sp>
        <p:nvSpPr>
          <p:cNvPr id="56" name="Espaço Reservado para Texto 55">
            <a:extLst>
              <a:ext uri="{FF2B5EF4-FFF2-40B4-BE49-F238E27FC236}">
                <a16:creationId xmlns:a16="http://schemas.microsoft.com/office/drawing/2014/main" id="{D8E1AF15-7A43-D535-437D-045932D22A6A}"/>
              </a:ext>
            </a:extLst>
          </p:cNvPr>
          <p:cNvSpPr>
            <a:spLocks noGrp="1"/>
          </p:cNvSpPr>
          <p:nvPr>
            <p:ph type="body" sz="quarter" idx="24"/>
          </p:nvPr>
        </p:nvSpPr>
        <p:spPr/>
        <p:txBody>
          <a:bodyPr>
            <a:normAutofit/>
          </a:bodyPr>
          <a:lstStyle/>
          <a:p>
            <a:r>
              <a:rPr lang="pt-BR" dirty="0"/>
              <a:t>Treinamento do Modelo com as features selecionadas.</a:t>
            </a:r>
          </a:p>
        </p:txBody>
      </p:sp>
      <p:sp>
        <p:nvSpPr>
          <p:cNvPr id="2" name="Espaço Reservado para Rodapé 1">
            <a:extLst>
              <a:ext uri="{FF2B5EF4-FFF2-40B4-BE49-F238E27FC236}">
                <a16:creationId xmlns:a16="http://schemas.microsoft.com/office/drawing/2014/main" id="{D1E41F6C-C8B7-7115-2AD8-F76E54014907}"/>
              </a:ext>
            </a:extLst>
          </p:cNvPr>
          <p:cNvSpPr>
            <a:spLocks noGrp="1"/>
          </p:cNvSpPr>
          <p:nvPr>
            <p:ph type="ftr" sz="quarter" idx="11"/>
          </p:nvPr>
        </p:nvSpPr>
        <p:spPr/>
        <p:txBody>
          <a:body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021121FB-458E-E414-8554-B42D342BD559}"/>
              </a:ext>
            </a:extLst>
          </p:cNvPr>
          <p:cNvSpPr>
            <a:spLocks noGrp="1"/>
          </p:cNvSpPr>
          <p:nvPr>
            <p:ph type="sldNum" sz="quarter" idx="12"/>
          </p:nvPr>
        </p:nvSpPr>
        <p:spPr/>
        <p:txBody>
          <a:bodyPr/>
          <a:lstStyle/>
          <a:p>
            <a:fld id="{1CF2918C-36DA-4114-8C50-50281D0CF7DF}" type="slidenum">
              <a:rPr lang="pt-BR" smtClean="0"/>
              <a:pPr/>
              <a:t>5</a:t>
            </a:fld>
            <a:endParaRPr lang="pt-BR" dirty="0"/>
          </a:p>
        </p:txBody>
      </p:sp>
    </p:spTree>
    <p:extLst>
      <p:ext uri="{BB962C8B-B14F-4D97-AF65-F5344CB8AC3E}">
        <p14:creationId xmlns:p14="http://schemas.microsoft.com/office/powerpoint/2010/main" val="559478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63670-177E-6680-9CBC-F2ECA3E6CD64}"/>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D9EC4805-0F7F-55D3-A9E4-A79F651DB5D4}"/>
              </a:ext>
            </a:extLst>
          </p:cNvPr>
          <p:cNvSpPr>
            <a:spLocks noGrp="1"/>
          </p:cNvSpPr>
          <p:nvPr>
            <p:ph type="title"/>
          </p:nvPr>
        </p:nvSpPr>
        <p:spPr>
          <a:xfrm>
            <a:off x="235527" y="84875"/>
            <a:ext cx="11720946" cy="891020"/>
          </a:xfrm>
        </p:spPr>
        <p:txBody>
          <a:bodyPr>
            <a:normAutofit/>
          </a:bodyPr>
          <a:lstStyle/>
          <a:p>
            <a:r>
              <a:rPr lang="pt-BR" dirty="0"/>
              <a:t>Melhores Parâmetros</a:t>
            </a:r>
          </a:p>
        </p:txBody>
      </p:sp>
      <p:sp>
        <p:nvSpPr>
          <p:cNvPr id="2" name="Espaço Reservado para Rodapé 1">
            <a:extLst>
              <a:ext uri="{FF2B5EF4-FFF2-40B4-BE49-F238E27FC236}">
                <a16:creationId xmlns:a16="http://schemas.microsoft.com/office/drawing/2014/main" id="{2CFDBDC1-3D5F-9811-B248-CE8FCAAA2536}"/>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A8CF46B5-BEB0-7164-FFAE-160AC4D4B821}"/>
              </a:ext>
            </a:extLst>
          </p:cNvPr>
          <p:cNvSpPr>
            <a:spLocks noGrp="1"/>
          </p:cNvSpPr>
          <p:nvPr>
            <p:ph type="sldNum" sz="quarter" idx="12"/>
          </p:nvPr>
        </p:nvSpPr>
        <p:spPr/>
        <p:txBody>
          <a:bodyPr/>
          <a:lstStyle/>
          <a:p>
            <a:fld id="{1CF2918C-36DA-4114-8C50-50281D0CF7DF}" type="slidenum">
              <a:rPr lang="pt-BR" smtClean="0"/>
              <a:pPr/>
              <a:t>50</a:t>
            </a:fld>
            <a:endParaRPr lang="pt-BR" dirty="0"/>
          </a:p>
        </p:txBody>
      </p:sp>
      <p:sp>
        <p:nvSpPr>
          <p:cNvPr id="6" name="CaixaDeTexto 5">
            <a:extLst>
              <a:ext uri="{FF2B5EF4-FFF2-40B4-BE49-F238E27FC236}">
                <a16:creationId xmlns:a16="http://schemas.microsoft.com/office/drawing/2014/main" id="{26EC05F4-1867-00A9-1AB0-26CAD8F8D5AE}"/>
              </a:ext>
            </a:extLst>
          </p:cNvPr>
          <p:cNvSpPr txBox="1"/>
          <p:nvPr/>
        </p:nvSpPr>
        <p:spPr>
          <a:xfrm>
            <a:off x="759402" y="975895"/>
            <a:ext cx="10413423" cy="4402487"/>
          </a:xfrm>
          <a:prstGeom prst="rect">
            <a:avLst/>
          </a:prstGeom>
          <a:noFill/>
        </p:spPr>
        <p:txBody>
          <a:bodyPr wrap="square">
            <a:spAutoFit/>
          </a:bodyPr>
          <a:lstStyle/>
          <a:p>
            <a:pPr>
              <a:lnSpc>
                <a:spcPts val="1425"/>
              </a:lnSpc>
            </a:pPr>
            <a:r>
              <a:rPr lang="pt-BR" sz="1400" b="0" dirty="0" err="1">
                <a:solidFill>
                  <a:srgbClr val="001080"/>
                </a:solidFill>
                <a:effectLst/>
                <a:latin typeface="Consolas" panose="020B0609020204030204" pitchFamily="49" charset="0"/>
              </a:rPr>
              <a:t>best_params</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study</a:t>
            </a:r>
            <a:r>
              <a:rPr lang="pt-BR" sz="1400" b="0" dirty="0" err="1">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best_params</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copy</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Generate</a:t>
            </a:r>
            <a:r>
              <a:rPr lang="pt-BR" sz="1400" b="0" dirty="0">
                <a:solidFill>
                  <a:srgbClr val="008000"/>
                </a:solidFill>
                <a:effectLst/>
                <a:latin typeface="Consolas" panose="020B0609020204030204" pitchFamily="49" charset="0"/>
              </a:rPr>
              <a:t> features </a:t>
            </a:r>
            <a:r>
              <a:rPr lang="pt-BR" sz="1400" b="0" dirty="0" err="1">
                <a:solidFill>
                  <a:srgbClr val="008000"/>
                </a:solidFill>
                <a:effectLst/>
                <a:latin typeface="Consolas" panose="020B0609020204030204" pitchFamily="49" charset="0"/>
              </a:rPr>
              <a:t>with</a:t>
            </a: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the</a:t>
            </a: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best</a:t>
            </a: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window</a:t>
            </a: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sizes</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Create</a:t>
            </a: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the</a:t>
            </a:r>
            <a:r>
              <a:rPr lang="pt-BR" sz="1400" b="0" dirty="0">
                <a:solidFill>
                  <a:srgbClr val="008000"/>
                </a:solidFill>
                <a:effectLst/>
                <a:latin typeface="Consolas" panose="020B0609020204030204" pitchFamily="49" charset="0"/>
              </a:rPr>
              <a:t> pipeline </a:t>
            </a:r>
            <a:r>
              <a:rPr lang="pt-BR" sz="1400" b="0" dirty="0" err="1">
                <a:solidFill>
                  <a:srgbClr val="008000"/>
                </a:solidFill>
                <a:effectLst/>
                <a:latin typeface="Consolas" panose="020B0609020204030204" pitchFamily="49" charset="0"/>
              </a:rPr>
              <a:t>with</a:t>
            </a: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the</a:t>
            </a: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best</a:t>
            </a:r>
            <a:r>
              <a:rPr lang="pt-BR" sz="1400" b="0" dirty="0">
                <a:solidFill>
                  <a:srgbClr val="008000"/>
                </a:solidFill>
                <a:effectLst/>
                <a:latin typeface="Consolas" panose="020B0609020204030204" pitchFamily="49" charset="0"/>
              </a:rPr>
              <a:t> SVC </a:t>
            </a:r>
            <a:r>
              <a:rPr lang="pt-BR" sz="1400" b="0" dirty="0" err="1">
                <a:solidFill>
                  <a:srgbClr val="008000"/>
                </a:solidFill>
                <a:effectLst/>
                <a:latin typeface="Consolas" panose="020B0609020204030204" pitchFamily="49" charset="0"/>
              </a:rPr>
              <a:t>parameters</a:t>
            </a:r>
            <a:endParaRPr lang="pt-BR" sz="1400" b="0" dirty="0">
              <a:solidFill>
                <a:srgbClr val="3B3B3B"/>
              </a:solidFill>
              <a:effectLst/>
              <a:latin typeface="Consolas" panose="020B0609020204030204" pitchFamily="49" charset="0"/>
            </a:endParaRPr>
          </a:p>
          <a:p>
            <a:pPr>
              <a:lnSpc>
                <a:spcPts val="1425"/>
              </a:lnSpc>
            </a:pPr>
            <a:r>
              <a:rPr lang="pt-BR" sz="1400" b="0" dirty="0" err="1">
                <a:solidFill>
                  <a:srgbClr val="001080"/>
                </a:solidFill>
                <a:effectLst/>
                <a:latin typeface="Consolas" panose="020B0609020204030204" pitchFamily="49" charset="0"/>
              </a:rPr>
              <a:t>final_pipeline</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Pipeline([</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svc</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267F99"/>
                </a:solidFill>
                <a:effectLst/>
                <a:latin typeface="Consolas" panose="020B0609020204030204" pitchFamily="49" charset="0"/>
              </a:rPr>
              <a:t>SVC</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C</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best_params</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'C'</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kernel</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best_params</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'kernel'</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degree</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best_params</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get</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degree</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3</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gamma</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best_params</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gamma</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a:solidFill>
                  <a:srgbClr val="001080"/>
                </a:solidFill>
                <a:effectLst/>
                <a:latin typeface="Consolas" panose="020B0609020204030204" pitchFamily="49" charset="0"/>
              </a:rPr>
              <a:t>coef0</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best_params</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get</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'coef0'</a:t>
            </a:r>
            <a:r>
              <a:rPr lang="pt-BR" sz="1400" b="0" dirty="0">
                <a:solidFill>
                  <a:srgbClr val="3B3B3B"/>
                </a:solidFill>
                <a:effectLst/>
                <a:latin typeface="Consolas" panose="020B0609020204030204" pitchFamily="49" charset="0"/>
              </a:rPr>
              <a:t>, </a:t>
            </a:r>
            <a:r>
              <a:rPr lang="pt-BR" sz="1400" b="0" dirty="0">
                <a:solidFill>
                  <a:srgbClr val="098658"/>
                </a:solidFill>
                <a:effectLst/>
                <a:latin typeface="Consolas" panose="020B0609020204030204" pitchFamily="49" charset="0"/>
              </a:rPr>
              <a:t>0.0</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shrinking</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best_params</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shrinking</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probability</a:t>
            </a:r>
            <a:r>
              <a:rPr lang="pt-BR" sz="1400" b="0" dirty="0">
                <a:solidFill>
                  <a:srgbClr val="000000"/>
                </a:solidFill>
                <a:effectLst/>
                <a:latin typeface="Consolas" panose="020B0609020204030204" pitchFamily="49" charset="0"/>
              </a:rPr>
              <a:t>=</a:t>
            </a:r>
            <a:r>
              <a:rPr lang="pt-BR" sz="1400" b="0" dirty="0">
                <a:solidFill>
                  <a:srgbClr val="0000FF"/>
                </a:solidFill>
                <a:effectLst/>
                <a:latin typeface="Consolas" panose="020B0609020204030204" pitchFamily="49" charset="0"/>
              </a:rPr>
              <a:t>False</a:t>
            </a:r>
            <a:r>
              <a:rPr lang="pt-BR" sz="1400" b="0" dirty="0">
                <a:solidFill>
                  <a:srgbClr val="3B3B3B"/>
                </a:solidFill>
                <a:effectLst/>
                <a:latin typeface="Consolas" panose="020B0609020204030204" pitchFamily="49" charset="0"/>
              </a:rPr>
              <a:t>,  </a:t>
            </a: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Binary</a:t>
            </a: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predictions</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tol</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best_params</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tol</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cache_size</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best_params</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cache_size</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class_weight</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best_params</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class_weight</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max_iter</a:t>
            </a:r>
            <a:r>
              <a:rPr lang="pt-BR" sz="1400" b="0" dirty="0">
                <a:solidFill>
                  <a:srgbClr val="000000"/>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best_params</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max_iter</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random_state</a:t>
            </a:r>
            <a:r>
              <a:rPr lang="pt-BR" sz="1400" b="0" dirty="0">
                <a:solidFill>
                  <a:srgbClr val="000000"/>
                </a:solidFill>
                <a:effectLst/>
                <a:latin typeface="Consolas" panose="020B0609020204030204" pitchFamily="49" charset="0"/>
              </a:rPr>
              <a:t>=</a:t>
            </a:r>
            <a:r>
              <a:rPr lang="pt-BR" sz="1400" b="0" dirty="0">
                <a:solidFill>
                  <a:srgbClr val="098658"/>
                </a:solidFill>
                <a:effectLst/>
                <a:latin typeface="Consolas" panose="020B0609020204030204" pitchFamily="49" charset="0"/>
              </a:rPr>
              <a:t>42</a:t>
            </a:r>
            <a:r>
              <a:rPr lang="pt-BR" sz="1400" b="0" dirty="0">
                <a:solidFill>
                  <a:srgbClr val="3B3B3B"/>
                </a:solidFill>
                <a:effectLst/>
                <a:latin typeface="Consolas" panose="020B0609020204030204" pitchFamily="49" charset="0"/>
              </a:rPr>
              <a:t>,</a:t>
            </a:r>
          </a:p>
          <a:p>
            <a:pPr>
              <a:lnSpc>
                <a:spcPts val="1425"/>
              </a:lnSpc>
            </a:pPr>
            <a:br>
              <a:rPr lang="pt-BR" sz="1400" b="0" dirty="0">
                <a:solidFill>
                  <a:srgbClr val="3B3B3B"/>
                </a:solidFill>
                <a:effectLst/>
                <a:latin typeface="Consolas" panose="020B0609020204030204" pitchFamily="49" charset="0"/>
              </a:rPr>
            </a:br>
            <a:r>
              <a:rPr lang="pt-BR" sz="1400" b="0" dirty="0">
                <a:solidFill>
                  <a:srgbClr val="3B3B3B"/>
                </a:solidFill>
                <a:effectLst/>
                <a:latin typeface="Consolas" panose="020B0609020204030204" pitchFamily="49" charset="0"/>
              </a:rPr>
              <a:t>    ))</a:t>
            </a:r>
          </a:p>
          <a:p>
            <a:pPr>
              <a:lnSpc>
                <a:spcPts val="1425"/>
              </a:lnSpc>
            </a:pPr>
            <a:r>
              <a:rPr lang="pt-BR" sz="1400" b="0" dirty="0">
                <a:solidFill>
                  <a:srgbClr val="3B3B3B"/>
                </a:solidFill>
                <a:effectLst/>
                <a:latin typeface="Consolas" panose="020B0609020204030204" pitchFamily="49" charset="0"/>
              </a:rPr>
              <a:t>])</a:t>
            </a:r>
          </a:p>
          <a:p>
            <a:pPr>
              <a:lnSpc>
                <a:spcPts val="1425"/>
              </a:lnSpc>
            </a:pPr>
            <a:br>
              <a:rPr lang="pt-BR" sz="1400" b="0" dirty="0">
                <a:solidFill>
                  <a:srgbClr val="3B3B3B"/>
                </a:solidFill>
                <a:effectLst/>
                <a:latin typeface="Consolas" panose="020B0609020204030204" pitchFamily="49" charset="0"/>
              </a:rPr>
            </a:br>
            <a:r>
              <a:rPr lang="pt-BR" sz="1400" b="0" dirty="0">
                <a:solidFill>
                  <a:srgbClr val="008000"/>
                </a:solidFill>
                <a:effectLst/>
                <a:latin typeface="Consolas" panose="020B0609020204030204" pitchFamily="49" charset="0"/>
              </a:rPr>
              <a:t># Fit </a:t>
            </a:r>
            <a:r>
              <a:rPr lang="pt-BR" sz="1400" b="0" dirty="0" err="1">
                <a:solidFill>
                  <a:srgbClr val="008000"/>
                </a:solidFill>
                <a:effectLst/>
                <a:latin typeface="Consolas" panose="020B0609020204030204" pitchFamily="49" charset="0"/>
              </a:rPr>
              <a:t>the</a:t>
            </a:r>
            <a:r>
              <a:rPr lang="pt-BR" sz="1400" b="0" dirty="0">
                <a:solidFill>
                  <a:srgbClr val="008000"/>
                </a:solidFill>
                <a:effectLst/>
                <a:latin typeface="Consolas" panose="020B0609020204030204" pitchFamily="49" charset="0"/>
              </a:rPr>
              <a:t> pipeline </a:t>
            </a:r>
            <a:r>
              <a:rPr lang="pt-BR" sz="1400" b="0" dirty="0" err="1">
                <a:solidFill>
                  <a:srgbClr val="008000"/>
                </a:solidFill>
                <a:effectLst/>
                <a:latin typeface="Consolas" panose="020B0609020204030204" pitchFamily="49" charset="0"/>
              </a:rPr>
              <a:t>on</a:t>
            </a:r>
            <a:r>
              <a:rPr lang="pt-BR" sz="1400" b="0" dirty="0">
                <a:solidFill>
                  <a:srgbClr val="008000"/>
                </a:solidFill>
                <a:effectLst/>
                <a:latin typeface="Consolas" panose="020B0609020204030204" pitchFamily="49" charset="0"/>
              </a:rPr>
              <a:t> </a:t>
            </a:r>
            <a:r>
              <a:rPr lang="pt-BR" sz="1400" b="0" dirty="0" err="1">
                <a:solidFill>
                  <a:srgbClr val="008000"/>
                </a:solidFill>
                <a:effectLst/>
                <a:latin typeface="Consolas" panose="020B0609020204030204" pitchFamily="49" charset="0"/>
              </a:rPr>
              <a:t>the</a:t>
            </a:r>
            <a:r>
              <a:rPr lang="pt-BR" sz="1400" b="0" dirty="0">
                <a:solidFill>
                  <a:srgbClr val="008000"/>
                </a:solidFill>
                <a:effectLst/>
                <a:latin typeface="Consolas" panose="020B0609020204030204" pitchFamily="49" charset="0"/>
              </a:rPr>
              <a:t> training data</a:t>
            </a:r>
            <a:endParaRPr lang="pt-BR" sz="1400" b="0" dirty="0">
              <a:solidFill>
                <a:srgbClr val="3B3B3B"/>
              </a:solidFill>
              <a:effectLst/>
              <a:latin typeface="Consolas" panose="020B0609020204030204" pitchFamily="49" charset="0"/>
            </a:endParaRPr>
          </a:p>
          <a:p>
            <a:pPr>
              <a:lnSpc>
                <a:spcPts val="1425"/>
              </a:lnSpc>
            </a:pPr>
            <a:r>
              <a:rPr lang="pt-BR" sz="1400" b="0" dirty="0" err="1">
                <a:solidFill>
                  <a:srgbClr val="001080"/>
                </a:solidFill>
                <a:effectLst/>
                <a:latin typeface="Consolas" panose="020B0609020204030204" pitchFamily="49" charset="0"/>
              </a:rPr>
              <a:t>final_pipeline</a:t>
            </a:r>
            <a:r>
              <a:rPr lang="pt-BR" sz="1400" b="0" dirty="0" err="1">
                <a:solidFill>
                  <a:srgbClr val="3B3B3B"/>
                </a:solidFill>
                <a:effectLst/>
                <a:latin typeface="Consolas" panose="020B0609020204030204" pitchFamily="49" charset="0"/>
              </a:rPr>
              <a:t>.fit</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X_train</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y_train</a:t>
            </a:r>
            <a:r>
              <a:rPr lang="pt-BR" sz="1400" b="0" dirty="0">
                <a:solidFill>
                  <a:srgbClr val="3B3B3B"/>
                </a:solidFill>
                <a:effectLst/>
                <a:latin typeface="Consolas" panose="020B0609020204030204" pitchFamily="49" charset="0"/>
              </a:rPr>
              <a:t>)</a:t>
            </a:r>
          </a:p>
          <a:p>
            <a:pPr>
              <a:lnSpc>
                <a:spcPts val="1425"/>
              </a:lnSpc>
            </a:pPr>
            <a:endParaRPr lang="pt-BR" sz="14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226632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C3710-8D0E-6544-40B2-2539B8841F89}"/>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5A3F34DD-A613-E2CB-FCD9-26EA9753A330}"/>
              </a:ext>
            </a:extLst>
          </p:cNvPr>
          <p:cNvSpPr>
            <a:spLocks noGrp="1"/>
          </p:cNvSpPr>
          <p:nvPr>
            <p:ph type="title"/>
          </p:nvPr>
        </p:nvSpPr>
        <p:spPr>
          <a:xfrm>
            <a:off x="235527" y="84875"/>
            <a:ext cx="11720946" cy="891020"/>
          </a:xfrm>
        </p:spPr>
        <p:txBody>
          <a:bodyPr>
            <a:normAutofit/>
          </a:bodyPr>
          <a:lstStyle/>
          <a:p>
            <a:r>
              <a:rPr lang="pt-BR" dirty="0"/>
              <a:t>Previsões</a:t>
            </a:r>
          </a:p>
        </p:txBody>
      </p:sp>
      <p:sp>
        <p:nvSpPr>
          <p:cNvPr id="2" name="Espaço Reservado para Rodapé 1">
            <a:extLst>
              <a:ext uri="{FF2B5EF4-FFF2-40B4-BE49-F238E27FC236}">
                <a16:creationId xmlns:a16="http://schemas.microsoft.com/office/drawing/2014/main" id="{BD07BF9D-FA39-E136-4726-A2A0335579EF}"/>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4CF452D1-4959-0E28-E944-767D4335B72A}"/>
              </a:ext>
            </a:extLst>
          </p:cNvPr>
          <p:cNvSpPr>
            <a:spLocks noGrp="1"/>
          </p:cNvSpPr>
          <p:nvPr>
            <p:ph type="sldNum" sz="quarter" idx="12"/>
          </p:nvPr>
        </p:nvSpPr>
        <p:spPr/>
        <p:txBody>
          <a:bodyPr/>
          <a:lstStyle/>
          <a:p>
            <a:fld id="{1CF2918C-36DA-4114-8C50-50281D0CF7DF}" type="slidenum">
              <a:rPr lang="pt-BR" smtClean="0"/>
              <a:pPr/>
              <a:t>51</a:t>
            </a:fld>
            <a:endParaRPr lang="pt-BR" dirty="0"/>
          </a:p>
        </p:txBody>
      </p:sp>
      <p:sp>
        <p:nvSpPr>
          <p:cNvPr id="6" name="CaixaDeTexto 5">
            <a:extLst>
              <a:ext uri="{FF2B5EF4-FFF2-40B4-BE49-F238E27FC236}">
                <a16:creationId xmlns:a16="http://schemas.microsoft.com/office/drawing/2014/main" id="{CE081B76-BDF9-8CE1-9B1C-D4B580FCDED8}"/>
              </a:ext>
            </a:extLst>
          </p:cNvPr>
          <p:cNvSpPr txBox="1"/>
          <p:nvPr/>
        </p:nvSpPr>
        <p:spPr>
          <a:xfrm>
            <a:off x="759402" y="975895"/>
            <a:ext cx="10413423" cy="5300169"/>
          </a:xfrm>
          <a:prstGeom prst="rect">
            <a:avLst/>
          </a:prstGeom>
          <a:noFill/>
        </p:spPr>
        <p:txBody>
          <a:bodyPr wrap="square">
            <a:spAutoFit/>
          </a:bodyPr>
          <a:lstStyle/>
          <a:p>
            <a:pPr>
              <a:lnSpc>
                <a:spcPts val="1425"/>
              </a:lnSpc>
            </a:pPr>
            <a:r>
              <a:rPr lang="pt-BR" sz="1400" b="0" dirty="0">
                <a:solidFill>
                  <a:srgbClr val="008000"/>
                </a:solidFill>
                <a:effectLst/>
                <a:latin typeface="Consolas" panose="020B0609020204030204" pitchFamily="49" charset="0"/>
              </a:rPr>
              <a:t># Fazer predições no conjunto de teste -&gt; Novo modelo (AUC ROC)</a:t>
            </a:r>
            <a:endParaRPr lang="pt-BR" sz="1400" b="0" dirty="0">
              <a:solidFill>
                <a:srgbClr val="3B3B3B"/>
              </a:solidFill>
              <a:effectLst/>
              <a:latin typeface="Consolas" panose="020B0609020204030204" pitchFamily="49" charset="0"/>
            </a:endParaRPr>
          </a:p>
          <a:p>
            <a:pPr>
              <a:lnSpc>
                <a:spcPts val="1425"/>
              </a:lnSpc>
            </a:pPr>
            <a:r>
              <a:rPr lang="pt-BR" sz="1400" b="0" dirty="0" err="1">
                <a:solidFill>
                  <a:srgbClr val="001080"/>
                </a:solidFill>
                <a:effectLst/>
                <a:latin typeface="Consolas" panose="020B0609020204030204" pitchFamily="49" charset="0"/>
              </a:rPr>
              <a:t>decision_scores</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final_pipeline</a:t>
            </a:r>
            <a:r>
              <a:rPr lang="pt-BR" sz="1400" b="0" dirty="0" err="1">
                <a:solidFill>
                  <a:srgbClr val="3B3B3B"/>
                </a:solidFill>
                <a:effectLst/>
                <a:latin typeface="Consolas" panose="020B0609020204030204" pitchFamily="49" charset="0"/>
              </a:rPr>
              <a:t>.decision_function</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X_test</a:t>
            </a:r>
            <a:r>
              <a:rPr lang="pt-BR" sz="1400" b="0" dirty="0">
                <a:solidFill>
                  <a:srgbClr val="3B3B3B"/>
                </a:solidFill>
                <a:effectLst/>
                <a:latin typeface="Consolas" panose="020B0609020204030204" pitchFamily="49" charset="0"/>
              </a:rPr>
              <a:t>)  </a:t>
            </a:r>
            <a:r>
              <a:rPr lang="pt-BR" sz="1400" b="0" dirty="0">
                <a:solidFill>
                  <a:srgbClr val="008000"/>
                </a:solidFill>
                <a:effectLst/>
                <a:latin typeface="Consolas" panose="020B0609020204030204" pitchFamily="49" charset="0"/>
              </a:rPr>
              <a:t># Para ROC AUC</a:t>
            </a:r>
            <a:endParaRPr lang="pt-BR" sz="1400" b="0" dirty="0">
              <a:solidFill>
                <a:srgbClr val="3B3B3B"/>
              </a:solidFill>
              <a:effectLst/>
              <a:latin typeface="Consolas" panose="020B0609020204030204" pitchFamily="49" charset="0"/>
            </a:endParaRPr>
          </a:p>
          <a:p>
            <a:pPr>
              <a:lnSpc>
                <a:spcPts val="1425"/>
              </a:lnSpc>
            </a:pPr>
            <a:br>
              <a:rPr lang="pt-BR" sz="1400" b="0" dirty="0">
                <a:solidFill>
                  <a:srgbClr val="3B3B3B"/>
                </a:solidFill>
                <a:effectLst/>
                <a:latin typeface="Consolas" panose="020B0609020204030204" pitchFamily="49" charset="0"/>
              </a:rPr>
            </a:br>
            <a:r>
              <a:rPr lang="pt-BR" sz="1400" b="0" dirty="0">
                <a:solidFill>
                  <a:srgbClr val="008000"/>
                </a:solidFill>
                <a:effectLst/>
                <a:latin typeface="Consolas" panose="020B0609020204030204" pitchFamily="49" charset="0"/>
              </a:rPr>
              <a:t># Calcular ROC AUC no conjunto de teste</a:t>
            </a:r>
            <a:endParaRPr lang="pt-BR" sz="1400" b="0" dirty="0">
              <a:solidFill>
                <a:srgbClr val="3B3B3B"/>
              </a:solidFill>
              <a:effectLst/>
              <a:latin typeface="Consolas" panose="020B0609020204030204" pitchFamily="49" charset="0"/>
            </a:endParaRPr>
          </a:p>
          <a:p>
            <a:pPr>
              <a:lnSpc>
                <a:spcPts val="1425"/>
              </a:lnSpc>
            </a:pPr>
            <a:r>
              <a:rPr lang="pt-BR" sz="1400" b="0" dirty="0" err="1">
                <a:solidFill>
                  <a:srgbClr val="001080"/>
                </a:solidFill>
                <a:effectLst/>
                <a:latin typeface="Consolas" panose="020B0609020204030204" pitchFamily="49" charset="0"/>
              </a:rPr>
              <a:t>test_auc_roc</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795E26"/>
                </a:solidFill>
                <a:effectLst/>
                <a:latin typeface="Consolas" panose="020B0609020204030204" pitchFamily="49" charset="0"/>
              </a:rPr>
              <a:t>roc_auc_score</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y_test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decision_scores</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795E26"/>
                </a:solidFill>
                <a:effectLst/>
                <a:latin typeface="Consolas" panose="020B0609020204030204" pitchFamily="49" charset="0"/>
              </a:rPr>
              <a:t>print</a:t>
            </a:r>
            <a:r>
              <a:rPr lang="pt-BR" sz="1400" b="0" dirty="0">
                <a:solidFill>
                  <a:srgbClr val="3B3B3B"/>
                </a:solidFill>
                <a:effectLst/>
                <a:latin typeface="Consolas" panose="020B0609020204030204" pitchFamily="49" charset="0"/>
              </a:rPr>
              <a:t>(</a:t>
            </a:r>
            <a:r>
              <a:rPr lang="pt-BR" sz="1400" b="0" dirty="0">
                <a:solidFill>
                  <a:srgbClr val="0000FF"/>
                </a:solidFill>
                <a:effectLst/>
                <a:latin typeface="Consolas" panose="020B0609020204030204" pitchFamily="49" charset="0"/>
              </a:rPr>
              <a:t>f</a:t>
            </a:r>
            <a:r>
              <a:rPr lang="pt-BR" sz="1400" b="0" dirty="0">
                <a:solidFill>
                  <a:srgbClr val="A31515"/>
                </a:solidFill>
                <a:effectLst/>
                <a:latin typeface="Consolas" panose="020B0609020204030204" pitchFamily="49" charset="0"/>
              </a:rPr>
              <a:t>"</a:t>
            </a:r>
            <a:r>
              <a:rPr lang="pt-BR" sz="1400" b="0" dirty="0">
                <a:solidFill>
                  <a:srgbClr val="EE0000"/>
                </a:solidFill>
                <a:effectLst/>
                <a:latin typeface="Consolas" panose="020B0609020204030204" pitchFamily="49" charset="0"/>
              </a:rPr>
              <a:t>\</a:t>
            </a:r>
            <a:r>
              <a:rPr lang="pt-BR" sz="1400" b="0" dirty="0" err="1">
                <a:solidFill>
                  <a:srgbClr val="EE0000"/>
                </a:solidFill>
                <a:effectLst/>
                <a:latin typeface="Consolas" panose="020B0609020204030204" pitchFamily="49" charset="0"/>
              </a:rPr>
              <a:t>n</a:t>
            </a:r>
            <a:r>
              <a:rPr lang="pt-BR" sz="1400" b="0" dirty="0" err="1">
                <a:solidFill>
                  <a:srgbClr val="A31515"/>
                </a:solidFill>
                <a:effectLst/>
                <a:latin typeface="Consolas" panose="020B0609020204030204" pitchFamily="49" charset="0"/>
              </a:rPr>
              <a:t>Test</a:t>
            </a:r>
            <a:r>
              <a:rPr lang="pt-BR" sz="1400" b="0" dirty="0">
                <a:solidFill>
                  <a:srgbClr val="A31515"/>
                </a:solidFill>
                <a:effectLst/>
                <a:latin typeface="Consolas" panose="020B0609020204030204" pitchFamily="49" charset="0"/>
              </a:rPr>
              <a:t> Set ROC AUC Score: </a:t>
            </a:r>
            <a:r>
              <a:rPr lang="pt-BR" sz="1400" b="0" dirty="0">
                <a:solidFill>
                  <a:srgbClr val="0000FF"/>
                </a:solidFill>
                <a:effectLst/>
                <a:latin typeface="Consolas" panose="020B0609020204030204" pitchFamily="49" charset="0"/>
              </a:rPr>
              <a:t>{</a:t>
            </a:r>
            <a:r>
              <a:rPr lang="pt-BR" sz="1400" b="0" dirty="0">
                <a:solidFill>
                  <a:srgbClr val="001080"/>
                </a:solidFill>
                <a:effectLst/>
                <a:latin typeface="Consolas" panose="020B0609020204030204" pitchFamily="49" charset="0"/>
              </a:rPr>
              <a:t>test_auc_roc</a:t>
            </a:r>
            <a:r>
              <a:rPr lang="pt-BR" sz="1400" b="0" dirty="0">
                <a:solidFill>
                  <a:srgbClr val="0000FF"/>
                </a:solidFill>
                <a:effectLst/>
                <a:latin typeface="Consolas" panose="020B0609020204030204" pitchFamily="49" charset="0"/>
              </a:rPr>
              <a:t>:.4f}</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p>
          <a:p>
            <a:pPr>
              <a:lnSpc>
                <a:spcPts val="1425"/>
              </a:lnSpc>
            </a:pPr>
            <a:br>
              <a:rPr lang="pt-BR" sz="1400" b="0" dirty="0">
                <a:solidFill>
                  <a:srgbClr val="3B3B3B"/>
                </a:solidFill>
                <a:effectLst/>
                <a:latin typeface="Consolas" panose="020B0609020204030204" pitchFamily="49" charset="0"/>
              </a:rPr>
            </a:br>
            <a:r>
              <a:rPr lang="pt-BR" sz="1400" b="0" dirty="0">
                <a:solidFill>
                  <a:srgbClr val="008000"/>
                </a:solidFill>
                <a:effectLst/>
                <a:latin typeface="Consolas" panose="020B0609020204030204" pitchFamily="49" charset="0"/>
              </a:rPr>
              <a:t># Mantém F1-score como métrica complementar (se necessário)</a:t>
            </a:r>
            <a:endParaRPr lang="pt-BR" sz="1400" b="0" dirty="0">
              <a:solidFill>
                <a:srgbClr val="3B3B3B"/>
              </a:solidFill>
              <a:effectLst/>
              <a:latin typeface="Consolas" panose="020B0609020204030204" pitchFamily="49" charset="0"/>
            </a:endParaRPr>
          </a:p>
          <a:p>
            <a:pPr>
              <a:lnSpc>
                <a:spcPts val="1425"/>
              </a:lnSpc>
            </a:pPr>
            <a:r>
              <a:rPr lang="pt-BR" sz="1400" b="0" dirty="0" err="1">
                <a:solidFill>
                  <a:srgbClr val="001080"/>
                </a:solidFill>
                <a:effectLst/>
                <a:latin typeface="Consolas" panose="020B0609020204030204" pitchFamily="49" charset="0"/>
              </a:rPr>
              <a:t>predictions</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final_pipeline</a:t>
            </a:r>
            <a:r>
              <a:rPr lang="pt-BR" sz="1400" b="0" dirty="0" err="1">
                <a:solidFill>
                  <a:srgbClr val="3B3B3B"/>
                </a:solidFill>
                <a:effectLst/>
                <a:latin typeface="Consolas" panose="020B0609020204030204" pitchFamily="49" charset="0"/>
              </a:rPr>
              <a:t>.predict</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X_test</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001080"/>
                </a:solidFill>
                <a:effectLst/>
                <a:latin typeface="Consolas" panose="020B0609020204030204" pitchFamily="49" charset="0"/>
              </a:rPr>
              <a:t>test_f1_score</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a:solidFill>
                  <a:srgbClr val="795E26"/>
                </a:solidFill>
                <a:effectLst/>
                <a:latin typeface="Consolas" panose="020B0609020204030204" pitchFamily="49" charset="0"/>
              </a:rPr>
              <a:t>f1_score</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y_test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predictions</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average</a:t>
            </a:r>
            <a:r>
              <a:rPr lang="pt-BR" sz="1400" b="0" dirty="0">
                <a:solidFill>
                  <a:srgbClr val="000000"/>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err="1">
                <a:solidFill>
                  <a:srgbClr val="A31515"/>
                </a:solidFill>
                <a:effectLst/>
                <a:latin typeface="Consolas" panose="020B0609020204030204" pitchFamily="49" charset="0"/>
              </a:rPr>
              <a:t>weighted</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795E26"/>
                </a:solidFill>
                <a:effectLst/>
                <a:latin typeface="Consolas" panose="020B0609020204030204" pitchFamily="49" charset="0"/>
              </a:rPr>
              <a:t>print</a:t>
            </a:r>
            <a:r>
              <a:rPr lang="pt-BR" sz="1400" b="0" dirty="0">
                <a:solidFill>
                  <a:srgbClr val="3B3B3B"/>
                </a:solidFill>
                <a:effectLst/>
                <a:latin typeface="Consolas" panose="020B0609020204030204" pitchFamily="49" charset="0"/>
              </a:rPr>
              <a:t>(</a:t>
            </a:r>
            <a:r>
              <a:rPr lang="pt-BR" sz="1400" b="0" dirty="0">
                <a:solidFill>
                  <a:srgbClr val="0000FF"/>
                </a:solidFill>
                <a:effectLst/>
                <a:latin typeface="Consolas" panose="020B0609020204030204" pitchFamily="49" charset="0"/>
              </a:rPr>
              <a:t>f</a:t>
            </a:r>
            <a:r>
              <a:rPr lang="pt-BR" sz="1400" b="0" dirty="0">
                <a:solidFill>
                  <a:srgbClr val="A31515"/>
                </a:solidFill>
                <a:effectLst/>
                <a:latin typeface="Consolas" panose="020B0609020204030204" pitchFamily="49" charset="0"/>
              </a:rPr>
              <a:t>"</a:t>
            </a:r>
            <a:r>
              <a:rPr lang="pt-BR" sz="1400" b="0" dirty="0">
                <a:solidFill>
                  <a:srgbClr val="EE0000"/>
                </a:solidFill>
                <a:effectLst/>
                <a:latin typeface="Consolas" panose="020B0609020204030204" pitchFamily="49" charset="0"/>
              </a:rPr>
              <a:t>\</a:t>
            </a:r>
            <a:r>
              <a:rPr lang="pt-BR" sz="1400" b="0" dirty="0" err="1">
                <a:solidFill>
                  <a:srgbClr val="EE0000"/>
                </a:solidFill>
                <a:effectLst/>
                <a:latin typeface="Consolas" panose="020B0609020204030204" pitchFamily="49" charset="0"/>
              </a:rPr>
              <a:t>n</a:t>
            </a:r>
            <a:r>
              <a:rPr lang="pt-BR" sz="1400" b="0" dirty="0" err="1">
                <a:solidFill>
                  <a:srgbClr val="A31515"/>
                </a:solidFill>
                <a:effectLst/>
                <a:latin typeface="Consolas" panose="020B0609020204030204" pitchFamily="49" charset="0"/>
              </a:rPr>
              <a:t>Test</a:t>
            </a:r>
            <a:r>
              <a:rPr lang="pt-BR" sz="1400" b="0" dirty="0">
                <a:solidFill>
                  <a:srgbClr val="A31515"/>
                </a:solidFill>
                <a:effectLst/>
                <a:latin typeface="Consolas" panose="020B0609020204030204" pitchFamily="49" charset="0"/>
              </a:rPr>
              <a:t> Set F1 Score (</a:t>
            </a:r>
            <a:r>
              <a:rPr lang="pt-BR" sz="1400" b="0" dirty="0" err="1">
                <a:solidFill>
                  <a:srgbClr val="A31515"/>
                </a:solidFill>
                <a:effectLst/>
                <a:latin typeface="Consolas" panose="020B0609020204030204" pitchFamily="49" charset="0"/>
              </a:rPr>
              <a:t>Complementary</a:t>
            </a:r>
            <a:r>
              <a:rPr lang="pt-BR" sz="1400" b="0" dirty="0">
                <a:solidFill>
                  <a:srgbClr val="A31515"/>
                </a:solidFill>
                <a:effectLst/>
                <a:latin typeface="Consolas" panose="020B0609020204030204" pitchFamily="49" charset="0"/>
              </a:rPr>
              <a:t>): </a:t>
            </a:r>
            <a:r>
              <a:rPr lang="pt-BR" sz="1400" b="0" dirty="0">
                <a:solidFill>
                  <a:srgbClr val="0000FF"/>
                </a:solidFill>
                <a:effectLst/>
                <a:latin typeface="Consolas" panose="020B0609020204030204" pitchFamily="49" charset="0"/>
              </a:rPr>
              <a:t>{</a:t>
            </a:r>
            <a:r>
              <a:rPr lang="pt-BR" sz="1400" b="0" dirty="0">
                <a:solidFill>
                  <a:srgbClr val="001080"/>
                </a:solidFill>
                <a:effectLst/>
                <a:latin typeface="Consolas" panose="020B0609020204030204" pitchFamily="49" charset="0"/>
              </a:rPr>
              <a:t>test_f1_score</a:t>
            </a:r>
            <a:r>
              <a:rPr lang="pt-BR" sz="1400" b="0" dirty="0">
                <a:solidFill>
                  <a:srgbClr val="0000FF"/>
                </a:solidFill>
                <a:effectLst/>
                <a:latin typeface="Consolas" panose="020B0609020204030204" pitchFamily="49" charset="0"/>
              </a:rPr>
              <a:t>:.4f}</a:t>
            </a:r>
            <a:r>
              <a:rPr lang="pt-BR" sz="1400" b="0" dirty="0">
                <a:solidFill>
                  <a:srgbClr val="A31515"/>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p>
          <a:p>
            <a:pPr>
              <a:lnSpc>
                <a:spcPts val="1425"/>
              </a:lnSpc>
            </a:pPr>
            <a:br>
              <a:rPr lang="pt-BR" sz="1400" b="0" dirty="0">
                <a:solidFill>
                  <a:srgbClr val="3B3B3B"/>
                </a:solidFill>
                <a:effectLst/>
                <a:latin typeface="Consolas" panose="020B0609020204030204" pitchFamily="49" charset="0"/>
              </a:rPr>
            </a:br>
            <a:r>
              <a:rPr lang="pt-BR" sz="1400" b="0" dirty="0">
                <a:solidFill>
                  <a:srgbClr val="008000"/>
                </a:solidFill>
                <a:effectLst/>
                <a:latin typeface="Consolas" panose="020B0609020204030204" pitchFamily="49" charset="0"/>
              </a:rPr>
              <a:t># Relatório de Classificação</a:t>
            </a:r>
            <a:endParaRPr lang="pt-BR" sz="1400" b="0" dirty="0">
              <a:solidFill>
                <a:srgbClr val="3B3B3B"/>
              </a:solidFill>
              <a:effectLst/>
              <a:latin typeface="Consolas" panose="020B0609020204030204" pitchFamily="49" charset="0"/>
            </a:endParaRPr>
          </a:p>
          <a:p>
            <a:pPr>
              <a:lnSpc>
                <a:spcPts val="1425"/>
              </a:lnSpc>
            </a:pPr>
            <a:r>
              <a:rPr lang="pt-BR" sz="1400" b="0" dirty="0">
                <a:solidFill>
                  <a:srgbClr val="795E26"/>
                </a:solidFill>
                <a:effectLst/>
                <a:latin typeface="Consolas" panose="020B0609020204030204" pitchFamily="49" charset="0"/>
              </a:rPr>
              <a:t>print</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a:solidFill>
                  <a:srgbClr val="EE0000"/>
                </a:solidFill>
                <a:effectLst/>
                <a:latin typeface="Consolas" panose="020B0609020204030204" pitchFamily="49" charset="0"/>
              </a:rPr>
              <a:t>\</a:t>
            </a:r>
            <a:r>
              <a:rPr lang="pt-BR" sz="1400" b="0" dirty="0" err="1">
                <a:solidFill>
                  <a:srgbClr val="EE0000"/>
                </a:solidFill>
                <a:effectLst/>
                <a:latin typeface="Consolas" panose="020B0609020204030204" pitchFamily="49" charset="0"/>
              </a:rPr>
              <a:t>n</a:t>
            </a:r>
            <a:r>
              <a:rPr lang="pt-BR" sz="1400" b="0" dirty="0" err="1">
                <a:solidFill>
                  <a:srgbClr val="A31515"/>
                </a:solidFill>
                <a:effectLst/>
                <a:latin typeface="Consolas" panose="020B0609020204030204" pitchFamily="49" charset="0"/>
              </a:rPr>
              <a:t>Classification</a:t>
            </a:r>
            <a:r>
              <a:rPr lang="pt-BR" sz="1400" b="0" dirty="0">
                <a:solidFill>
                  <a:srgbClr val="A31515"/>
                </a:solidFill>
                <a:effectLst/>
                <a:latin typeface="Consolas" panose="020B0609020204030204" pitchFamily="49" charset="0"/>
              </a:rPr>
              <a:t> Report:"</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795E26"/>
                </a:solidFill>
                <a:effectLst/>
                <a:latin typeface="Consolas" panose="020B0609020204030204" pitchFamily="49" charset="0"/>
              </a:rPr>
              <a:t>print</a:t>
            </a:r>
            <a:r>
              <a:rPr lang="pt-BR" sz="1400" b="0" dirty="0">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classification_report</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y_test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predictions</a:t>
            </a:r>
            <a:r>
              <a:rPr lang="pt-BR" sz="1400" b="0" dirty="0">
                <a:solidFill>
                  <a:srgbClr val="3B3B3B"/>
                </a:solidFill>
                <a:effectLst/>
                <a:latin typeface="Consolas" panose="020B0609020204030204" pitchFamily="49" charset="0"/>
              </a:rPr>
              <a:t>))</a:t>
            </a:r>
          </a:p>
          <a:p>
            <a:pPr>
              <a:lnSpc>
                <a:spcPts val="1425"/>
              </a:lnSpc>
            </a:pPr>
            <a:br>
              <a:rPr lang="pt-BR" sz="1400" b="0" dirty="0">
                <a:solidFill>
                  <a:srgbClr val="3B3B3B"/>
                </a:solidFill>
                <a:effectLst/>
                <a:latin typeface="Consolas" panose="020B0609020204030204" pitchFamily="49" charset="0"/>
              </a:rPr>
            </a:br>
            <a:r>
              <a:rPr lang="pt-BR" sz="1400" b="0" dirty="0">
                <a:solidFill>
                  <a:srgbClr val="008000"/>
                </a:solidFill>
                <a:effectLst/>
                <a:latin typeface="Consolas" panose="020B0609020204030204" pitchFamily="49" charset="0"/>
              </a:rPr>
              <a:t># Matriz de Confusão</a:t>
            </a:r>
            <a:endParaRPr lang="pt-BR" sz="1400" b="0" dirty="0">
              <a:solidFill>
                <a:srgbClr val="3B3B3B"/>
              </a:solidFill>
              <a:effectLst/>
              <a:latin typeface="Consolas" panose="020B0609020204030204" pitchFamily="49" charset="0"/>
            </a:endParaRPr>
          </a:p>
          <a:p>
            <a:pPr>
              <a:lnSpc>
                <a:spcPts val="1425"/>
              </a:lnSpc>
            </a:pPr>
            <a:r>
              <a:rPr lang="pt-BR" sz="1400" b="0" dirty="0" err="1">
                <a:solidFill>
                  <a:srgbClr val="001080"/>
                </a:solidFill>
                <a:effectLst/>
                <a:latin typeface="Consolas" panose="020B0609020204030204" pitchFamily="49" charset="0"/>
              </a:rPr>
              <a:t>conf_matrix</a:t>
            </a:r>
            <a:r>
              <a:rPr lang="pt-BR" sz="1400" b="0" dirty="0">
                <a:solidFill>
                  <a:srgbClr val="3B3B3B"/>
                </a:solidFill>
                <a:effectLst/>
                <a:latin typeface="Consolas" panose="020B0609020204030204" pitchFamily="49" charset="0"/>
              </a:rPr>
              <a:t> </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 </a:t>
            </a:r>
            <a:r>
              <a:rPr lang="pt-BR" sz="1400" b="0" dirty="0" err="1">
                <a:solidFill>
                  <a:srgbClr val="795E26"/>
                </a:solidFill>
                <a:effectLst/>
                <a:latin typeface="Consolas" panose="020B0609020204030204" pitchFamily="49" charset="0"/>
              </a:rPr>
              <a:t>confusion_matrix</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y_test</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predictions</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795E26"/>
                </a:solidFill>
                <a:effectLst/>
                <a:latin typeface="Consolas" panose="020B0609020204030204" pitchFamily="49" charset="0"/>
              </a:rPr>
              <a:t>print</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a:t>
            </a:r>
            <a:r>
              <a:rPr lang="pt-BR" sz="1400" b="0" dirty="0">
                <a:solidFill>
                  <a:srgbClr val="EE0000"/>
                </a:solidFill>
                <a:effectLst/>
                <a:latin typeface="Consolas" panose="020B0609020204030204" pitchFamily="49" charset="0"/>
              </a:rPr>
              <a:t>\</a:t>
            </a:r>
            <a:r>
              <a:rPr lang="pt-BR" sz="1400" b="0" dirty="0" err="1">
                <a:solidFill>
                  <a:srgbClr val="EE0000"/>
                </a:solidFill>
                <a:effectLst/>
                <a:latin typeface="Consolas" panose="020B0609020204030204" pitchFamily="49" charset="0"/>
              </a:rPr>
              <a:t>n</a:t>
            </a:r>
            <a:r>
              <a:rPr lang="pt-BR" sz="1400" b="0" dirty="0" err="1">
                <a:solidFill>
                  <a:srgbClr val="A31515"/>
                </a:solidFill>
                <a:effectLst/>
                <a:latin typeface="Consolas" panose="020B0609020204030204" pitchFamily="49" charset="0"/>
              </a:rPr>
              <a:t>Matriz</a:t>
            </a:r>
            <a:r>
              <a:rPr lang="pt-BR" sz="1400" b="0" dirty="0">
                <a:solidFill>
                  <a:srgbClr val="A31515"/>
                </a:solidFill>
                <a:effectLst/>
                <a:latin typeface="Consolas" panose="020B0609020204030204" pitchFamily="49" charset="0"/>
              </a:rPr>
              <a:t> de Confusão:"</a:t>
            </a:r>
            <a:r>
              <a:rPr lang="pt-BR" sz="1400" b="0" dirty="0">
                <a:solidFill>
                  <a:srgbClr val="3B3B3B"/>
                </a:solidFill>
                <a:effectLst/>
                <a:latin typeface="Consolas" panose="020B0609020204030204" pitchFamily="49" charset="0"/>
              </a:rPr>
              <a:t>)</a:t>
            </a:r>
          </a:p>
          <a:p>
            <a:pPr>
              <a:lnSpc>
                <a:spcPts val="1425"/>
              </a:lnSpc>
            </a:pPr>
            <a:br>
              <a:rPr lang="pt-BR" sz="1400" b="0" dirty="0">
                <a:solidFill>
                  <a:srgbClr val="3B3B3B"/>
                </a:solidFill>
                <a:effectLst/>
                <a:latin typeface="Consolas" panose="020B0609020204030204" pitchFamily="49" charset="0"/>
              </a:rPr>
            </a:br>
            <a:r>
              <a:rPr lang="pt-BR" sz="1400" b="0" dirty="0" err="1">
                <a:solidFill>
                  <a:srgbClr val="267F99"/>
                </a:solidFill>
                <a:effectLst/>
                <a:latin typeface="Consolas" panose="020B0609020204030204" pitchFamily="49" charset="0"/>
              </a:rPr>
              <a:t>plt</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figure</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figsize</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r>
              <a:rPr lang="pt-BR" sz="1400" b="0" dirty="0">
                <a:solidFill>
                  <a:srgbClr val="098658"/>
                </a:solidFill>
                <a:effectLst/>
                <a:latin typeface="Consolas" panose="020B0609020204030204" pitchFamily="49" charset="0"/>
              </a:rPr>
              <a:t>6</a:t>
            </a:r>
            <a:r>
              <a:rPr lang="pt-BR" sz="1400" b="0" dirty="0">
                <a:solidFill>
                  <a:srgbClr val="3B3B3B"/>
                </a:solidFill>
                <a:effectLst/>
                <a:latin typeface="Consolas" panose="020B0609020204030204" pitchFamily="49" charset="0"/>
              </a:rPr>
              <a:t>,</a:t>
            </a:r>
            <a:r>
              <a:rPr lang="pt-BR" sz="1400" b="0" dirty="0">
                <a:solidFill>
                  <a:srgbClr val="098658"/>
                </a:solidFill>
                <a:effectLst/>
                <a:latin typeface="Consolas" panose="020B0609020204030204" pitchFamily="49" charset="0"/>
              </a:rPr>
              <a:t>4</a:t>
            </a:r>
            <a:r>
              <a:rPr lang="pt-BR" sz="1400" b="0" dirty="0">
                <a:solidFill>
                  <a:srgbClr val="3B3B3B"/>
                </a:solidFill>
                <a:effectLst/>
                <a:latin typeface="Consolas" panose="020B0609020204030204" pitchFamily="49" charset="0"/>
              </a:rPr>
              <a:t>))</a:t>
            </a:r>
          </a:p>
          <a:p>
            <a:pPr>
              <a:lnSpc>
                <a:spcPts val="1425"/>
              </a:lnSpc>
            </a:pPr>
            <a:r>
              <a:rPr lang="pt-BR" sz="1400" b="0" dirty="0" err="1">
                <a:solidFill>
                  <a:srgbClr val="267F99"/>
                </a:solidFill>
                <a:effectLst/>
                <a:latin typeface="Consolas" panose="020B0609020204030204" pitchFamily="49" charset="0"/>
              </a:rPr>
              <a:t>sns</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heatmap</a:t>
            </a:r>
            <a:r>
              <a:rPr lang="pt-BR" sz="1400" b="0" dirty="0">
                <a:solidFill>
                  <a:srgbClr val="3B3B3B"/>
                </a:solidFill>
                <a:effectLst/>
                <a:latin typeface="Consolas" panose="020B0609020204030204" pitchFamily="49" charset="0"/>
              </a:rPr>
              <a:t>(</a:t>
            </a:r>
            <a:r>
              <a:rPr lang="pt-BR" sz="1400" b="0" dirty="0" err="1">
                <a:solidFill>
                  <a:srgbClr val="001080"/>
                </a:solidFill>
                <a:effectLst/>
                <a:latin typeface="Consolas" panose="020B0609020204030204" pitchFamily="49" charset="0"/>
              </a:rPr>
              <a:t>conf_matrix</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annot</a:t>
            </a:r>
            <a:r>
              <a:rPr lang="pt-BR" sz="1400" b="0" dirty="0">
                <a:solidFill>
                  <a:srgbClr val="000000"/>
                </a:solidFill>
                <a:effectLst/>
                <a:latin typeface="Consolas" panose="020B0609020204030204" pitchFamily="49" charset="0"/>
              </a:rPr>
              <a:t>=</a:t>
            </a:r>
            <a:r>
              <a:rPr lang="pt-BR" sz="1400" b="0" dirty="0" err="1">
                <a:solidFill>
                  <a:srgbClr val="0000FF"/>
                </a:solidFill>
                <a:effectLst/>
                <a:latin typeface="Consolas" panose="020B0609020204030204" pitchFamily="49" charset="0"/>
              </a:rPr>
              <a:t>True</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fmt</a:t>
            </a:r>
            <a:r>
              <a:rPr lang="pt-BR" sz="1400" b="0" dirty="0">
                <a:solidFill>
                  <a:srgbClr val="000000"/>
                </a:solidFill>
                <a:effectLst/>
                <a:latin typeface="Consolas" panose="020B0609020204030204" pitchFamily="49" charset="0"/>
              </a:rPr>
              <a:t>=</a:t>
            </a:r>
            <a:r>
              <a:rPr lang="pt-BR" sz="1400" b="0" dirty="0">
                <a:solidFill>
                  <a:srgbClr val="A31515"/>
                </a:solidFill>
                <a:effectLst/>
                <a:latin typeface="Consolas" panose="020B0609020204030204" pitchFamily="49" charset="0"/>
              </a:rPr>
              <a:t>'d'</a:t>
            </a: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cmap</a:t>
            </a:r>
            <a:r>
              <a:rPr lang="pt-BR" sz="1400" b="0" dirty="0">
                <a:solidFill>
                  <a:srgbClr val="000000"/>
                </a:solidFill>
                <a:effectLst/>
                <a:latin typeface="Consolas" panose="020B0609020204030204" pitchFamily="49" charset="0"/>
              </a:rPr>
              <a:t>=</a:t>
            </a:r>
            <a:r>
              <a:rPr lang="pt-BR" sz="1400" b="0" dirty="0">
                <a:solidFill>
                  <a:srgbClr val="A31515"/>
                </a:solidFill>
                <a:effectLst/>
                <a:latin typeface="Consolas" panose="020B0609020204030204" pitchFamily="49" charset="0"/>
              </a:rPr>
              <a:t>'Blues'</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xticklabels</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'Não Sobreviveu'</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'Sobreviveu'</a:t>
            </a:r>
            <a:r>
              <a:rPr lang="pt-BR" sz="1400" b="0" dirty="0">
                <a:solidFill>
                  <a:srgbClr val="3B3B3B"/>
                </a:solidFill>
                <a:effectLst/>
                <a:latin typeface="Consolas" panose="020B0609020204030204" pitchFamily="49" charset="0"/>
              </a:rPr>
              <a:t>],</a:t>
            </a:r>
          </a:p>
          <a:p>
            <a:pPr>
              <a:lnSpc>
                <a:spcPts val="1425"/>
              </a:lnSpc>
            </a:pPr>
            <a:r>
              <a:rPr lang="pt-BR" sz="1400" b="0" dirty="0">
                <a:solidFill>
                  <a:srgbClr val="3B3B3B"/>
                </a:solidFill>
                <a:effectLst/>
                <a:latin typeface="Consolas" panose="020B0609020204030204" pitchFamily="49" charset="0"/>
              </a:rPr>
              <a:t>            </a:t>
            </a:r>
            <a:r>
              <a:rPr lang="pt-BR" sz="1400" b="0" dirty="0" err="1">
                <a:solidFill>
                  <a:srgbClr val="001080"/>
                </a:solidFill>
                <a:effectLst/>
                <a:latin typeface="Consolas" panose="020B0609020204030204" pitchFamily="49" charset="0"/>
              </a:rPr>
              <a:t>yticklabels</a:t>
            </a:r>
            <a:r>
              <a:rPr lang="pt-BR" sz="1400" b="0" dirty="0">
                <a:solidFill>
                  <a:srgbClr val="000000"/>
                </a:solidFill>
                <a:effectLst/>
                <a:latin typeface="Consolas" panose="020B0609020204030204" pitchFamily="49" charset="0"/>
              </a:rPr>
              <a:t>=</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'Não Sobreviveu'</a:t>
            </a:r>
            <a:r>
              <a:rPr lang="pt-BR" sz="1400" b="0" dirty="0">
                <a:solidFill>
                  <a:srgbClr val="3B3B3B"/>
                </a:solidFill>
                <a:effectLst/>
                <a:latin typeface="Consolas" panose="020B0609020204030204" pitchFamily="49" charset="0"/>
              </a:rPr>
              <a:t>, </a:t>
            </a:r>
            <a:r>
              <a:rPr lang="pt-BR" sz="1400" b="0" dirty="0">
                <a:solidFill>
                  <a:srgbClr val="A31515"/>
                </a:solidFill>
                <a:effectLst/>
                <a:latin typeface="Consolas" panose="020B0609020204030204" pitchFamily="49" charset="0"/>
              </a:rPr>
              <a:t>'Sobreviveu'</a:t>
            </a:r>
            <a:r>
              <a:rPr lang="pt-BR" sz="1400" b="0" dirty="0">
                <a:solidFill>
                  <a:srgbClr val="3B3B3B"/>
                </a:solidFill>
                <a:effectLst/>
                <a:latin typeface="Consolas" panose="020B0609020204030204" pitchFamily="49" charset="0"/>
              </a:rPr>
              <a:t>])</a:t>
            </a:r>
          </a:p>
          <a:p>
            <a:pPr>
              <a:lnSpc>
                <a:spcPts val="1425"/>
              </a:lnSpc>
            </a:pPr>
            <a:r>
              <a:rPr lang="pt-BR" sz="1400" b="0" dirty="0" err="1">
                <a:solidFill>
                  <a:srgbClr val="267F99"/>
                </a:solidFill>
                <a:effectLst/>
                <a:latin typeface="Consolas" panose="020B0609020204030204" pitchFamily="49" charset="0"/>
              </a:rPr>
              <a:t>plt</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ylabel</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'Valor Real'</a:t>
            </a:r>
            <a:r>
              <a:rPr lang="pt-BR" sz="1400" b="0" dirty="0">
                <a:solidFill>
                  <a:srgbClr val="3B3B3B"/>
                </a:solidFill>
                <a:effectLst/>
                <a:latin typeface="Consolas" panose="020B0609020204030204" pitchFamily="49" charset="0"/>
              </a:rPr>
              <a:t>)</a:t>
            </a:r>
          </a:p>
          <a:p>
            <a:pPr>
              <a:lnSpc>
                <a:spcPts val="1425"/>
              </a:lnSpc>
            </a:pPr>
            <a:r>
              <a:rPr lang="pt-BR" sz="1400" b="0" dirty="0" err="1">
                <a:solidFill>
                  <a:srgbClr val="267F99"/>
                </a:solidFill>
                <a:effectLst/>
                <a:latin typeface="Consolas" panose="020B0609020204030204" pitchFamily="49" charset="0"/>
              </a:rPr>
              <a:t>plt</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xlabel</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'Predição'</a:t>
            </a:r>
            <a:r>
              <a:rPr lang="pt-BR" sz="1400" b="0" dirty="0">
                <a:solidFill>
                  <a:srgbClr val="3B3B3B"/>
                </a:solidFill>
                <a:effectLst/>
                <a:latin typeface="Consolas" panose="020B0609020204030204" pitchFamily="49" charset="0"/>
              </a:rPr>
              <a:t>)</a:t>
            </a:r>
          </a:p>
          <a:p>
            <a:pPr>
              <a:lnSpc>
                <a:spcPts val="1425"/>
              </a:lnSpc>
            </a:pPr>
            <a:r>
              <a:rPr lang="pt-BR" sz="1400" b="0" dirty="0" err="1">
                <a:solidFill>
                  <a:srgbClr val="267F99"/>
                </a:solidFill>
                <a:effectLst/>
                <a:latin typeface="Consolas" panose="020B0609020204030204" pitchFamily="49" charset="0"/>
              </a:rPr>
              <a:t>plt</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title</a:t>
            </a:r>
            <a:r>
              <a:rPr lang="pt-BR" sz="1400" b="0" dirty="0">
                <a:solidFill>
                  <a:srgbClr val="3B3B3B"/>
                </a:solidFill>
                <a:effectLst/>
                <a:latin typeface="Consolas" panose="020B0609020204030204" pitchFamily="49" charset="0"/>
              </a:rPr>
              <a:t>(</a:t>
            </a:r>
            <a:r>
              <a:rPr lang="pt-BR" sz="1400" b="0" dirty="0">
                <a:solidFill>
                  <a:srgbClr val="A31515"/>
                </a:solidFill>
                <a:effectLst/>
                <a:latin typeface="Consolas" panose="020B0609020204030204" pitchFamily="49" charset="0"/>
              </a:rPr>
              <a:t>'Matriz de Confusão'</a:t>
            </a:r>
            <a:r>
              <a:rPr lang="pt-BR" sz="1400" b="0" dirty="0">
                <a:solidFill>
                  <a:srgbClr val="3B3B3B"/>
                </a:solidFill>
                <a:effectLst/>
                <a:latin typeface="Consolas" panose="020B0609020204030204" pitchFamily="49" charset="0"/>
              </a:rPr>
              <a:t>)</a:t>
            </a:r>
          </a:p>
          <a:p>
            <a:pPr>
              <a:lnSpc>
                <a:spcPts val="1425"/>
              </a:lnSpc>
            </a:pPr>
            <a:r>
              <a:rPr lang="pt-BR" sz="1400" b="0" dirty="0" err="1">
                <a:solidFill>
                  <a:srgbClr val="267F99"/>
                </a:solidFill>
                <a:effectLst/>
                <a:latin typeface="Consolas" panose="020B0609020204030204" pitchFamily="49" charset="0"/>
              </a:rPr>
              <a:t>plt</a:t>
            </a:r>
            <a:r>
              <a:rPr lang="pt-BR" sz="1400" b="0" dirty="0" err="1">
                <a:solidFill>
                  <a:srgbClr val="3B3B3B"/>
                </a:solidFill>
                <a:effectLst/>
                <a:latin typeface="Consolas" panose="020B0609020204030204" pitchFamily="49" charset="0"/>
              </a:rPr>
              <a:t>.</a:t>
            </a:r>
            <a:r>
              <a:rPr lang="pt-BR" sz="1400" b="0" dirty="0" err="1">
                <a:solidFill>
                  <a:srgbClr val="795E26"/>
                </a:solidFill>
                <a:effectLst/>
                <a:latin typeface="Consolas" panose="020B0609020204030204" pitchFamily="49" charset="0"/>
              </a:rPr>
              <a:t>show</a:t>
            </a:r>
            <a:r>
              <a:rPr lang="pt-BR" sz="1400" b="0" dirty="0">
                <a:solidFill>
                  <a:srgbClr val="3B3B3B"/>
                </a:solidFill>
                <a:effectLst/>
                <a:latin typeface="Consolas" panose="020B0609020204030204" pitchFamily="49" charset="0"/>
              </a:rPr>
              <a:t>()</a:t>
            </a:r>
          </a:p>
          <a:p>
            <a:pPr>
              <a:lnSpc>
                <a:spcPts val="1425"/>
              </a:lnSpc>
            </a:pPr>
            <a:endParaRPr lang="pt-BR" sz="14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199628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DA4FF-257D-CEAB-BEBA-477CFD925618}"/>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C26EEC22-63F4-8905-CA07-93F616E28DF5}"/>
              </a:ext>
            </a:extLst>
          </p:cNvPr>
          <p:cNvSpPr>
            <a:spLocks noGrp="1"/>
          </p:cNvSpPr>
          <p:nvPr>
            <p:ph type="title"/>
          </p:nvPr>
        </p:nvSpPr>
        <p:spPr>
          <a:xfrm>
            <a:off x="235527" y="84875"/>
            <a:ext cx="11720946" cy="891020"/>
          </a:xfrm>
        </p:spPr>
        <p:txBody>
          <a:bodyPr>
            <a:normAutofit/>
          </a:bodyPr>
          <a:lstStyle/>
          <a:p>
            <a:r>
              <a:rPr lang="pt-BR"/>
              <a:t>Avaliação do Modelo</a:t>
            </a:r>
            <a:endParaRPr lang="pt-BR" dirty="0"/>
          </a:p>
        </p:txBody>
      </p:sp>
      <p:sp>
        <p:nvSpPr>
          <p:cNvPr id="2" name="Espaço Reservado para Rodapé 1">
            <a:extLst>
              <a:ext uri="{FF2B5EF4-FFF2-40B4-BE49-F238E27FC236}">
                <a16:creationId xmlns:a16="http://schemas.microsoft.com/office/drawing/2014/main" id="{9CA4ADCD-211A-7C3D-E433-68EFC4A5BE18}"/>
              </a:ext>
            </a:extLst>
          </p:cNvPr>
          <p:cNvSpPr>
            <a:spLocks noGrp="1"/>
          </p:cNvSpPr>
          <p:nvPr>
            <p:ph type="ftr" sz="quarter" idx="11"/>
          </p:nvPr>
        </p:nvSpPr>
        <p:spPr/>
        <p:txBody>
          <a:bodyPr/>
          <a:lstStyle/>
          <a:p>
            <a:pPr algn="l"/>
            <a:r>
              <a:rPr lang="pt-BR"/>
              <a:t>PUC-Rio - INF 1514</a:t>
            </a:r>
            <a:endParaRPr lang="pt-BR" dirty="0"/>
          </a:p>
        </p:txBody>
      </p:sp>
      <p:sp>
        <p:nvSpPr>
          <p:cNvPr id="4" name="Espaço Reservado para Número de Slide 3">
            <a:extLst>
              <a:ext uri="{FF2B5EF4-FFF2-40B4-BE49-F238E27FC236}">
                <a16:creationId xmlns:a16="http://schemas.microsoft.com/office/drawing/2014/main" id="{2EB3CDED-9511-3014-9B53-FEE574FCDD35}"/>
              </a:ext>
            </a:extLst>
          </p:cNvPr>
          <p:cNvSpPr>
            <a:spLocks noGrp="1"/>
          </p:cNvSpPr>
          <p:nvPr>
            <p:ph type="sldNum" sz="quarter" idx="12"/>
          </p:nvPr>
        </p:nvSpPr>
        <p:spPr/>
        <p:txBody>
          <a:bodyPr/>
          <a:lstStyle/>
          <a:p>
            <a:fld id="{1CF2918C-36DA-4114-8C50-50281D0CF7DF}" type="slidenum">
              <a:rPr lang="pt-BR" smtClean="0"/>
              <a:pPr/>
              <a:t>52</a:t>
            </a:fld>
            <a:endParaRPr lang="pt-BR" dirty="0"/>
          </a:p>
        </p:txBody>
      </p:sp>
      <p:pic>
        <p:nvPicPr>
          <p:cNvPr id="13" name="Imagem 12">
            <a:extLst>
              <a:ext uri="{FF2B5EF4-FFF2-40B4-BE49-F238E27FC236}">
                <a16:creationId xmlns:a16="http://schemas.microsoft.com/office/drawing/2014/main" id="{8106052E-920D-E52F-242A-D977B61F0625}"/>
              </a:ext>
            </a:extLst>
          </p:cNvPr>
          <p:cNvPicPr>
            <a:picLocks noChangeAspect="1"/>
          </p:cNvPicPr>
          <p:nvPr/>
        </p:nvPicPr>
        <p:blipFill>
          <a:blip r:embed="rId3"/>
          <a:stretch>
            <a:fillRect/>
          </a:stretch>
        </p:blipFill>
        <p:spPr>
          <a:xfrm>
            <a:off x="1757089" y="2133432"/>
            <a:ext cx="3915321" cy="2400635"/>
          </a:xfrm>
          <a:prstGeom prst="rect">
            <a:avLst/>
          </a:prstGeom>
        </p:spPr>
      </p:pic>
      <p:pic>
        <p:nvPicPr>
          <p:cNvPr id="16" name="Imagem 15">
            <a:extLst>
              <a:ext uri="{FF2B5EF4-FFF2-40B4-BE49-F238E27FC236}">
                <a16:creationId xmlns:a16="http://schemas.microsoft.com/office/drawing/2014/main" id="{DF4313A9-9B52-4737-147D-A5075CB9E8A1}"/>
              </a:ext>
            </a:extLst>
          </p:cNvPr>
          <p:cNvPicPr>
            <a:picLocks noChangeAspect="1"/>
          </p:cNvPicPr>
          <p:nvPr/>
        </p:nvPicPr>
        <p:blipFill>
          <a:blip r:embed="rId4"/>
          <a:stretch>
            <a:fillRect/>
          </a:stretch>
        </p:blipFill>
        <p:spPr>
          <a:xfrm>
            <a:off x="5959575" y="1557337"/>
            <a:ext cx="4772025" cy="3743325"/>
          </a:xfrm>
          <a:prstGeom prst="rect">
            <a:avLst/>
          </a:prstGeom>
        </p:spPr>
      </p:pic>
    </p:spTree>
    <p:extLst>
      <p:ext uri="{BB962C8B-B14F-4D97-AF65-F5344CB8AC3E}">
        <p14:creationId xmlns:p14="http://schemas.microsoft.com/office/powerpoint/2010/main" val="1837378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648B8114-C88B-89EC-B394-80B6365EDDFB}"/>
              </a:ext>
            </a:extLst>
          </p:cNvPr>
          <p:cNvSpPr>
            <a:spLocks noGrp="1"/>
          </p:cNvSpPr>
          <p:nvPr>
            <p:ph type="body" sz="quarter" idx="13"/>
          </p:nvPr>
        </p:nvSpPr>
        <p:spPr/>
        <p:txBody>
          <a:bodyPr/>
          <a:lstStyle/>
          <a:p>
            <a:r>
              <a:rPr lang="pt-BR" dirty="0"/>
              <a:t>https://jakevdp.github.io/PythonDataScienceHandbook/05.07-support-vector-machines.html</a:t>
            </a:r>
          </a:p>
        </p:txBody>
      </p:sp>
      <p:sp>
        <p:nvSpPr>
          <p:cNvPr id="4" name="Espaço Reservado para Texto 3">
            <a:extLst>
              <a:ext uri="{FF2B5EF4-FFF2-40B4-BE49-F238E27FC236}">
                <a16:creationId xmlns:a16="http://schemas.microsoft.com/office/drawing/2014/main" id="{9880CAC9-740C-D115-8130-02E206EF955E}"/>
              </a:ext>
            </a:extLst>
          </p:cNvPr>
          <p:cNvSpPr>
            <a:spLocks noGrp="1"/>
          </p:cNvSpPr>
          <p:nvPr>
            <p:ph type="body" sz="quarter" idx="15"/>
          </p:nvPr>
        </p:nvSpPr>
        <p:spPr/>
        <p:txBody>
          <a:bodyPr>
            <a:normAutofit/>
          </a:bodyPr>
          <a:lstStyle/>
          <a:p>
            <a:r>
              <a:rPr lang="en-US" dirty="0"/>
              <a:t>https://www.kaggle.com/code/prashant111/svm-classifier-tutorial</a:t>
            </a:r>
            <a:endParaRPr lang="pt-BR" dirty="0"/>
          </a:p>
        </p:txBody>
      </p:sp>
      <p:sp>
        <p:nvSpPr>
          <p:cNvPr id="5" name="Espaço Reservado para Texto 4">
            <a:extLst>
              <a:ext uri="{FF2B5EF4-FFF2-40B4-BE49-F238E27FC236}">
                <a16:creationId xmlns:a16="http://schemas.microsoft.com/office/drawing/2014/main" id="{28DF0D37-AE09-0AF6-F2B2-D8421AA6267E}"/>
              </a:ext>
            </a:extLst>
          </p:cNvPr>
          <p:cNvSpPr>
            <a:spLocks noGrp="1"/>
          </p:cNvSpPr>
          <p:nvPr>
            <p:ph type="body" sz="quarter" idx="17"/>
          </p:nvPr>
        </p:nvSpPr>
        <p:spPr/>
        <p:txBody>
          <a:bodyPr>
            <a:normAutofit fontScale="62500" lnSpcReduction="20000"/>
          </a:bodyPr>
          <a:lstStyle/>
          <a:p>
            <a:r>
              <a:rPr lang="pt-BR" dirty="0"/>
              <a:t>https://www.kaggle.com/code/residentmario/kernels-and-support-vector-machine-regularization</a:t>
            </a:r>
          </a:p>
          <a:p>
            <a:r>
              <a:rPr lang="pt-BR" dirty="0"/>
              <a:t>https://www.kaggle.com/code/residentmario/support-vector-machines-and-stoch-gradient-descent?scriptVersionId=3400228</a:t>
            </a:r>
          </a:p>
        </p:txBody>
      </p:sp>
      <p:sp>
        <p:nvSpPr>
          <p:cNvPr id="2" name="Título 1">
            <a:extLst>
              <a:ext uri="{FF2B5EF4-FFF2-40B4-BE49-F238E27FC236}">
                <a16:creationId xmlns:a16="http://schemas.microsoft.com/office/drawing/2014/main" id="{44704EFE-2A8F-3AB5-3821-3509A1B2A8AD}"/>
              </a:ext>
            </a:extLst>
          </p:cNvPr>
          <p:cNvSpPr>
            <a:spLocks noGrp="1"/>
          </p:cNvSpPr>
          <p:nvPr>
            <p:ph type="title"/>
          </p:nvPr>
        </p:nvSpPr>
        <p:spPr/>
        <p:txBody>
          <a:bodyPr/>
          <a:lstStyle/>
          <a:p>
            <a:r>
              <a:rPr lang="pt-BR" dirty="0"/>
              <a:t>INF 1514</a:t>
            </a:r>
          </a:p>
        </p:txBody>
      </p:sp>
      <p:sp>
        <p:nvSpPr>
          <p:cNvPr id="26" name="Espaço Reservado para Texto 25">
            <a:extLst>
              <a:ext uri="{FF2B5EF4-FFF2-40B4-BE49-F238E27FC236}">
                <a16:creationId xmlns:a16="http://schemas.microsoft.com/office/drawing/2014/main" id="{B31C5FC2-06B1-5841-3C9E-AB47884AFDDA}"/>
              </a:ext>
            </a:extLst>
          </p:cNvPr>
          <p:cNvSpPr>
            <a:spLocks noGrp="1"/>
          </p:cNvSpPr>
          <p:nvPr>
            <p:ph type="body" sz="quarter" idx="19"/>
          </p:nvPr>
        </p:nvSpPr>
        <p:spPr/>
        <p:txBody>
          <a:bodyPr/>
          <a:lstStyle/>
          <a:p>
            <a:r>
              <a:rPr lang="pt-BR" dirty="0"/>
              <a:t>Bibliografia</a:t>
            </a:r>
          </a:p>
        </p:txBody>
      </p:sp>
      <p:sp>
        <p:nvSpPr>
          <p:cNvPr id="6" name="Espaço Reservado para Rodapé 5">
            <a:extLst>
              <a:ext uri="{FF2B5EF4-FFF2-40B4-BE49-F238E27FC236}">
                <a16:creationId xmlns:a16="http://schemas.microsoft.com/office/drawing/2014/main" id="{1E2C6714-ABDD-9A17-C2F9-80C7B6C50D06}"/>
              </a:ext>
            </a:extLst>
          </p:cNvPr>
          <p:cNvSpPr>
            <a:spLocks noGrp="1"/>
          </p:cNvSpPr>
          <p:nvPr>
            <p:ph type="ftr" sz="quarter" idx="11"/>
          </p:nvPr>
        </p:nvSpPr>
        <p:spPr/>
        <p:txBody>
          <a:bodyPr/>
          <a:lstStyle/>
          <a:p>
            <a:pPr algn="l"/>
            <a:r>
              <a:rPr lang="pt-BR"/>
              <a:t>PUC-Rio - INF 1514</a:t>
            </a:r>
            <a:endParaRPr lang="pt-BR" dirty="0"/>
          </a:p>
        </p:txBody>
      </p:sp>
      <p:sp>
        <p:nvSpPr>
          <p:cNvPr id="7" name="Espaço Reservado para Número de Slide 6">
            <a:extLst>
              <a:ext uri="{FF2B5EF4-FFF2-40B4-BE49-F238E27FC236}">
                <a16:creationId xmlns:a16="http://schemas.microsoft.com/office/drawing/2014/main" id="{867D02DB-1806-E325-DCED-13ED0580C0C8}"/>
              </a:ext>
            </a:extLst>
          </p:cNvPr>
          <p:cNvSpPr>
            <a:spLocks noGrp="1"/>
          </p:cNvSpPr>
          <p:nvPr>
            <p:ph type="sldNum" sz="quarter" idx="12"/>
          </p:nvPr>
        </p:nvSpPr>
        <p:spPr/>
        <p:txBody>
          <a:bodyPr/>
          <a:lstStyle/>
          <a:p>
            <a:fld id="{1CF2918C-36DA-4114-8C50-50281D0CF7DF}" type="slidenum">
              <a:rPr lang="pt-BR" smtClean="0"/>
              <a:pPr/>
              <a:t>53</a:t>
            </a:fld>
            <a:endParaRPr lang="pt-BR"/>
          </a:p>
        </p:txBody>
      </p:sp>
    </p:spTree>
    <p:extLst>
      <p:ext uri="{BB962C8B-B14F-4D97-AF65-F5344CB8AC3E}">
        <p14:creationId xmlns:p14="http://schemas.microsoft.com/office/powerpoint/2010/main" val="1711934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E85A52F7-EF62-4122-5808-CA04B60A534D}"/>
              </a:ext>
            </a:extLst>
          </p:cNvPr>
          <p:cNvSpPr>
            <a:spLocks noGrp="1"/>
          </p:cNvSpPr>
          <p:nvPr>
            <p:ph type="body" sz="quarter" idx="13"/>
          </p:nvPr>
        </p:nvSpPr>
        <p:spPr/>
        <p:txBody>
          <a:bodyPr>
            <a:normAutofit/>
          </a:bodyPr>
          <a:lstStyle/>
          <a:p>
            <a:r>
              <a:rPr lang="en-US" dirty="0"/>
              <a:t>from ZERO to HERO </a:t>
            </a:r>
            <a:r>
              <a:rPr lang="en-US" dirty="0" err="1"/>
              <a:t>LightGBM</a:t>
            </a:r>
            <a:r>
              <a:rPr lang="en-US" dirty="0"/>
              <a:t> Classifier - Kaggle</a:t>
            </a:r>
            <a:endParaRPr lang="pt-BR" dirty="0"/>
          </a:p>
        </p:txBody>
      </p:sp>
      <p:sp>
        <p:nvSpPr>
          <p:cNvPr id="4" name="Espaço Reservado para Texto 3">
            <a:extLst>
              <a:ext uri="{FF2B5EF4-FFF2-40B4-BE49-F238E27FC236}">
                <a16:creationId xmlns:a16="http://schemas.microsoft.com/office/drawing/2014/main" id="{A817AB60-C4A3-2884-3703-53EB4AFBF677}"/>
              </a:ext>
            </a:extLst>
          </p:cNvPr>
          <p:cNvSpPr>
            <a:spLocks noGrp="1"/>
          </p:cNvSpPr>
          <p:nvPr>
            <p:ph type="body" sz="quarter" idx="14"/>
          </p:nvPr>
        </p:nvSpPr>
        <p:spPr/>
        <p:txBody>
          <a:bodyPr>
            <a:normAutofit/>
          </a:bodyPr>
          <a:lstStyle/>
          <a:p>
            <a:r>
              <a:rPr lang="pt-BR" dirty="0" err="1"/>
              <a:t>lightgbm.LGBMClassifier</a:t>
            </a:r>
            <a:r>
              <a:rPr lang="pt-BR" dirty="0"/>
              <a:t> — </a:t>
            </a:r>
            <a:r>
              <a:rPr lang="pt-BR" dirty="0" err="1"/>
              <a:t>LightGBM</a:t>
            </a:r>
            <a:r>
              <a:rPr lang="pt-BR" dirty="0"/>
              <a:t> 4.5.0.99 </a:t>
            </a:r>
            <a:r>
              <a:rPr lang="pt-BR" dirty="0" err="1"/>
              <a:t>documentation</a:t>
            </a:r>
            <a:endParaRPr lang="pt-BR" dirty="0"/>
          </a:p>
        </p:txBody>
      </p:sp>
      <p:sp>
        <p:nvSpPr>
          <p:cNvPr id="5" name="Espaço Reservado para Texto 4">
            <a:extLst>
              <a:ext uri="{FF2B5EF4-FFF2-40B4-BE49-F238E27FC236}">
                <a16:creationId xmlns:a16="http://schemas.microsoft.com/office/drawing/2014/main" id="{85A467DB-09C8-AD67-B3BF-555A27FBFE00}"/>
              </a:ext>
            </a:extLst>
          </p:cNvPr>
          <p:cNvSpPr>
            <a:spLocks noGrp="1"/>
          </p:cNvSpPr>
          <p:nvPr>
            <p:ph type="body" sz="quarter" idx="15"/>
          </p:nvPr>
        </p:nvSpPr>
        <p:spPr/>
        <p:txBody>
          <a:bodyPr>
            <a:normAutofit/>
          </a:bodyPr>
          <a:lstStyle/>
          <a:p>
            <a:r>
              <a:rPr lang="pt-BR" dirty="0" err="1"/>
              <a:t>Optuna</a:t>
            </a:r>
            <a:r>
              <a:rPr lang="pt-BR" dirty="0"/>
              <a:t>: A </a:t>
            </a:r>
            <a:r>
              <a:rPr lang="pt-BR" dirty="0" err="1"/>
              <a:t>hyperparameter</a:t>
            </a:r>
            <a:r>
              <a:rPr lang="pt-BR" dirty="0"/>
              <a:t> </a:t>
            </a:r>
            <a:r>
              <a:rPr lang="pt-BR" dirty="0" err="1"/>
              <a:t>optimization</a:t>
            </a:r>
            <a:r>
              <a:rPr lang="pt-BR" dirty="0"/>
              <a:t> framework — </a:t>
            </a:r>
            <a:r>
              <a:rPr lang="pt-BR" dirty="0" err="1"/>
              <a:t>Optuna</a:t>
            </a:r>
            <a:r>
              <a:rPr lang="pt-BR" dirty="0"/>
              <a:t> 4.1.0 </a:t>
            </a:r>
            <a:r>
              <a:rPr lang="pt-BR" dirty="0" err="1"/>
              <a:t>documentation</a:t>
            </a:r>
            <a:endParaRPr lang="pt-BR" dirty="0"/>
          </a:p>
        </p:txBody>
      </p:sp>
      <p:sp>
        <p:nvSpPr>
          <p:cNvPr id="6" name="Espaço Reservado para Texto 5">
            <a:extLst>
              <a:ext uri="{FF2B5EF4-FFF2-40B4-BE49-F238E27FC236}">
                <a16:creationId xmlns:a16="http://schemas.microsoft.com/office/drawing/2014/main" id="{CF618ADB-35B2-8295-15F5-1FBE573DDA0F}"/>
              </a:ext>
            </a:extLst>
          </p:cNvPr>
          <p:cNvSpPr>
            <a:spLocks noGrp="1"/>
          </p:cNvSpPr>
          <p:nvPr>
            <p:ph type="body" sz="quarter" idx="17"/>
          </p:nvPr>
        </p:nvSpPr>
        <p:spPr/>
        <p:txBody>
          <a:bodyPr>
            <a:normAutofit fontScale="85000" lnSpcReduction="20000"/>
          </a:bodyPr>
          <a:lstStyle/>
          <a:p>
            <a:r>
              <a:rPr lang="pt-BR" dirty="0"/>
              <a:t>Machine Learning </a:t>
            </a:r>
            <a:r>
              <a:rPr lang="pt-BR" dirty="0" err="1"/>
              <a:t>with</a:t>
            </a:r>
            <a:r>
              <a:rPr lang="pt-BR" dirty="0"/>
              <a:t> </a:t>
            </a:r>
            <a:r>
              <a:rPr lang="pt-BR" dirty="0" err="1"/>
              <a:t>LightGBM</a:t>
            </a:r>
            <a:r>
              <a:rPr lang="pt-BR" dirty="0"/>
              <a:t> </a:t>
            </a:r>
            <a:r>
              <a:rPr lang="pt-BR" dirty="0" err="1"/>
              <a:t>and</a:t>
            </a:r>
            <a:r>
              <a:rPr lang="pt-BR" dirty="0"/>
              <a:t> Python</a:t>
            </a:r>
          </a:p>
          <a:p>
            <a:r>
              <a:rPr lang="pt-BR" dirty="0"/>
              <a:t>A </a:t>
            </a:r>
            <a:r>
              <a:rPr lang="pt-BR" dirty="0" err="1"/>
              <a:t>practitioner’s</a:t>
            </a:r>
            <a:r>
              <a:rPr lang="pt-BR" dirty="0"/>
              <a:t> </a:t>
            </a:r>
            <a:r>
              <a:rPr lang="pt-BR" dirty="0" err="1"/>
              <a:t>guide</a:t>
            </a:r>
            <a:r>
              <a:rPr lang="pt-BR" dirty="0"/>
              <a:t> </a:t>
            </a:r>
            <a:r>
              <a:rPr lang="pt-BR" dirty="0" err="1"/>
              <a:t>to</a:t>
            </a:r>
            <a:r>
              <a:rPr lang="pt-BR" dirty="0"/>
              <a:t> </a:t>
            </a:r>
            <a:r>
              <a:rPr lang="pt-BR" dirty="0" err="1"/>
              <a:t>developing</a:t>
            </a:r>
            <a:r>
              <a:rPr lang="pt-BR" dirty="0"/>
              <a:t> </a:t>
            </a:r>
            <a:r>
              <a:rPr lang="pt-BR" dirty="0" err="1"/>
              <a:t>production-ready</a:t>
            </a:r>
            <a:r>
              <a:rPr lang="pt-BR" dirty="0"/>
              <a:t> machine learning systems – ANDRICH VAN WYK</a:t>
            </a:r>
          </a:p>
        </p:txBody>
      </p:sp>
      <p:sp>
        <p:nvSpPr>
          <p:cNvPr id="7" name="Espaço Reservado para Texto 6">
            <a:extLst>
              <a:ext uri="{FF2B5EF4-FFF2-40B4-BE49-F238E27FC236}">
                <a16:creationId xmlns:a16="http://schemas.microsoft.com/office/drawing/2014/main" id="{35A9FD03-43B5-9D0A-8686-B020D188F8F3}"/>
              </a:ext>
            </a:extLst>
          </p:cNvPr>
          <p:cNvSpPr>
            <a:spLocks noGrp="1"/>
          </p:cNvSpPr>
          <p:nvPr>
            <p:ph type="body" sz="quarter" idx="18"/>
          </p:nvPr>
        </p:nvSpPr>
        <p:spPr/>
        <p:txBody>
          <a:bodyPr/>
          <a:lstStyle/>
          <a:p>
            <a:r>
              <a:rPr lang="fr-FR" dirty="0"/>
              <a:t>SVC — scikit-learn 1.7.dev0 documentation</a:t>
            </a:r>
            <a:endParaRPr lang="pt-BR" dirty="0"/>
          </a:p>
        </p:txBody>
      </p:sp>
      <p:sp>
        <p:nvSpPr>
          <p:cNvPr id="25" name="Título 24">
            <a:extLst>
              <a:ext uri="{FF2B5EF4-FFF2-40B4-BE49-F238E27FC236}">
                <a16:creationId xmlns:a16="http://schemas.microsoft.com/office/drawing/2014/main" id="{D093A690-BC62-ADEF-374E-BF601C4DD2C1}"/>
              </a:ext>
            </a:extLst>
          </p:cNvPr>
          <p:cNvSpPr>
            <a:spLocks noGrp="1"/>
          </p:cNvSpPr>
          <p:nvPr>
            <p:ph type="title"/>
          </p:nvPr>
        </p:nvSpPr>
        <p:spPr/>
        <p:txBody>
          <a:bodyPr/>
          <a:lstStyle/>
          <a:p>
            <a:r>
              <a:rPr lang="pt-BR" dirty="0"/>
              <a:t>INF 1514</a:t>
            </a:r>
          </a:p>
        </p:txBody>
      </p:sp>
      <p:sp>
        <p:nvSpPr>
          <p:cNvPr id="26" name="Espaço Reservado para Texto 25">
            <a:extLst>
              <a:ext uri="{FF2B5EF4-FFF2-40B4-BE49-F238E27FC236}">
                <a16:creationId xmlns:a16="http://schemas.microsoft.com/office/drawing/2014/main" id="{3430A9BE-D1D9-FEFF-268A-E8F9C4E8FA52}"/>
              </a:ext>
            </a:extLst>
          </p:cNvPr>
          <p:cNvSpPr>
            <a:spLocks noGrp="1"/>
          </p:cNvSpPr>
          <p:nvPr>
            <p:ph type="body" sz="quarter" idx="19"/>
          </p:nvPr>
        </p:nvSpPr>
        <p:spPr/>
        <p:txBody>
          <a:bodyPr>
            <a:normAutofit fontScale="77500" lnSpcReduction="20000"/>
          </a:bodyPr>
          <a:lstStyle/>
          <a:p>
            <a:r>
              <a:rPr lang="pt-BR" dirty="0"/>
              <a:t>Bibliografia complementar</a:t>
            </a:r>
          </a:p>
        </p:txBody>
      </p:sp>
      <p:sp>
        <p:nvSpPr>
          <p:cNvPr id="2" name="Espaço Reservado para Rodapé 1">
            <a:extLst>
              <a:ext uri="{FF2B5EF4-FFF2-40B4-BE49-F238E27FC236}">
                <a16:creationId xmlns:a16="http://schemas.microsoft.com/office/drawing/2014/main" id="{25BB5ACF-4F60-29BE-A0AB-F34196A9BD74}"/>
              </a:ext>
            </a:extLst>
          </p:cNvPr>
          <p:cNvSpPr>
            <a:spLocks noGrp="1"/>
          </p:cNvSpPr>
          <p:nvPr>
            <p:ph type="ftr" sz="quarter" idx="11"/>
          </p:nvPr>
        </p:nvSpPr>
        <p:spPr/>
        <p:txBody>
          <a:bodyPr/>
          <a:lstStyle/>
          <a:p>
            <a:pPr algn="l"/>
            <a:r>
              <a:rPr lang="pt-BR"/>
              <a:t>PUC-Rio - INF 1514</a:t>
            </a:r>
            <a:endParaRPr lang="pt-BR" dirty="0"/>
          </a:p>
        </p:txBody>
      </p:sp>
      <p:sp>
        <p:nvSpPr>
          <p:cNvPr id="8" name="Espaço Reservado para Número de Slide 7">
            <a:extLst>
              <a:ext uri="{FF2B5EF4-FFF2-40B4-BE49-F238E27FC236}">
                <a16:creationId xmlns:a16="http://schemas.microsoft.com/office/drawing/2014/main" id="{FE657ADE-E7B9-BD32-FFC5-46992C556A25}"/>
              </a:ext>
            </a:extLst>
          </p:cNvPr>
          <p:cNvSpPr>
            <a:spLocks noGrp="1"/>
          </p:cNvSpPr>
          <p:nvPr>
            <p:ph type="sldNum" sz="quarter" idx="12"/>
          </p:nvPr>
        </p:nvSpPr>
        <p:spPr/>
        <p:txBody>
          <a:bodyPr/>
          <a:lstStyle/>
          <a:p>
            <a:fld id="{1CF2918C-36DA-4114-8C50-50281D0CF7DF}" type="slidenum">
              <a:rPr lang="pt-BR" smtClean="0"/>
              <a:pPr/>
              <a:t>54</a:t>
            </a:fld>
            <a:endParaRPr lang="pt-BR"/>
          </a:p>
        </p:txBody>
      </p:sp>
    </p:spTree>
    <p:extLst>
      <p:ext uri="{BB962C8B-B14F-4D97-AF65-F5344CB8AC3E}">
        <p14:creationId xmlns:p14="http://schemas.microsoft.com/office/powerpoint/2010/main" val="356147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09D44-4607-A068-B80B-B556F6116A44}"/>
              </a:ext>
            </a:extLst>
          </p:cNvPr>
          <p:cNvSpPr>
            <a:spLocks noGrp="1"/>
          </p:cNvSpPr>
          <p:nvPr>
            <p:ph type="title"/>
          </p:nvPr>
        </p:nvSpPr>
        <p:spPr/>
        <p:txBody>
          <a:bodyPr/>
          <a:lstStyle/>
          <a:p>
            <a:r>
              <a:rPr lang="pt-BR" dirty="0"/>
              <a:t>Análise de Dados</a:t>
            </a:r>
          </a:p>
        </p:txBody>
      </p:sp>
      <p:sp>
        <p:nvSpPr>
          <p:cNvPr id="4" name="Espaço Reservado para Texto 3">
            <a:extLst>
              <a:ext uri="{FF2B5EF4-FFF2-40B4-BE49-F238E27FC236}">
                <a16:creationId xmlns:a16="http://schemas.microsoft.com/office/drawing/2014/main" id="{1DD3E077-4158-59B5-1BA2-3F8BB2C57954}"/>
              </a:ext>
            </a:extLst>
          </p:cNvPr>
          <p:cNvSpPr>
            <a:spLocks noGrp="1"/>
          </p:cNvSpPr>
          <p:nvPr>
            <p:ph type="body" sz="quarter" idx="13"/>
          </p:nvPr>
        </p:nvSpPr>
        <p:spPr/>
        <p:txBody>
          <a:bodyPr/>
          <a:lstStyle/>
          <a:p>
            <a:r>
              <a:rPr lang="pt-BR" dirty="0"/>
              <a:t>Descritiva</a:t>
            </a:r>
          </a:p>
        </p:txBody>
      </p:sp>
      <p:sp>
        <p:nvSpPr>
          <p:cNvPr id="8" name="Espaço Reservado para Texto 7">
            <a:extLst>
              <a:ext uri="{FF2B5EF4-FFF2-40B4-BE49-F238E27FC236}">
                <a16:creationId xmlns:a16="http://schemas.microsoft.com/office/drawing/2014/main" id="{649A7827-E94F-F35E-D2C2-3328E76291CB}"/>
              </a:ext>
            </a:extLst>
          </p:cNvPr>
          <p:cNvSpPr>
            <a:spLocks noGrp="1"/>
          </p:cNvSpPr>
          <p:nvPr>
            <p:ph type="body" sz="quarter" idx="15"/>
          </p:nvPr>
        </p:nvSpPr>
        <p:spPr/>
        <p:txBody>
          <a:bodyPr/>
          <a:lstStyle/>
          <a:p>
            <a:r>
              <a:rPr lang="pt-BR" dirty="0"/>
              <a:t>Exploratória</a:t>
            </a:r>
          </a:p>
        </p:txBody>
      </p:sp>
      <p:sp>
        <p:nvSpPr>
          <p:cNvPr id="9" name="Espaço Reservado para Texto 8">
            <a:extLst>
              <a:ext uri="{FF2B5EF4-FFF2-40B4-BE49-F238E27FC236}">
                <a16:creationId xmlns:a16="http://schemas.microsoft.com/office/drawing/2014/main" id="{BB99F7EB-38B6-8DA2-D9A8-25C463C6E952}"/>
              </a:ext>
            </a:extLst>
          </p:cNvPr>
          <p:cNvSpPr>
            <a:spLocks noGrp="1"/>
          </p:cNvSpPr>
          <p:nvPr>
            <p:ph type="body" sz="quarter" idx="16"/>
          </p:nvPr>
        </p:nvSpPr>
        <p:spPr/>
        <p:txBody>
          <a:bodyPr/>
          <a:lstStyle/>
          <a:p>
            <a:r>
              <a:rPr lang="pt-BR" dirty="0"/>
              <a:t>Diagnóstica</a:t>
            </a:r>
          </a:p>
        </p:txBody>
      </p:sp>
      <p:sp>
        <p:nvSpPr>
          <p:cNvPr id="10" name="Espaço Reservado para Texto 9">
            <a:extLst>
              <a:ext uri="{FF2B5EF4-FFF2-40B4-BE49-F238E27FC236}">
                <a16:creationId xmlns:a16="http://schemas.microsoft.com/office/drawing/2014/main" id="{5320D025-220A-60D7-A266-8CCB52D7E035}"/>
              </a:ext>
            </a:extLst>
          </p:cNvPr>
          <p:cNvSpPr>
            <a:spLocks noGrp="1"/>
          </p:cNvSpPr>
          <p:nvPr>
            <p:ph type="body" sz="quarter" idx="17"/>
          </p:nvPr>
        </p:nvSpPr>
        <p:spPr/>
        <p:txBody>
          <a:bodyPr/>
          <a:lstStyle/>
          <a:p>
            <a:r>
              <a:rPr lang="pt-BR" dirty="0"/>
              <a:t>Preditiva</a:t>
            </a:r>
          </a:p>
        </p:txBody>
      </p:sp>
      <p:sp>
        <p:nvSpPr>
          <p:cNvPr id="11" name="Espaço Reservado para Texto 10">
            <a:extLst>
              <a:ext uri="{FF2B5EF4-FFF2-40B4-BE49-F238E27FC236}">
                <a16:creationId xmlns:a16="http://schemas.microsoft.com/office/drawing/2014/main" id="{AF59C060-E85A-76F1-26B0-1A5616ECF401}"/>
              </a:ext>
            </a:extLst>
          </p:cNvPr>
          <p:cNvSpPr>
            <a:spLocks noGrp="1"/>
          </p:cNvSpPr>
          <p:nvPr>
            <p:ph type="body" sz="quarter" idx="18"/>
          </p:nvPr>
        </p:nvSpPr>
        <p:spPr/>
        <p:txBody>
          <a:bodyPr/>
          <a:lstStyle/>
          <a:p>
            <a:r>
              <a:rPr lang="pt-BR" dirty="0"/>
              <a:t>Prescritiva</a:t>
            </a:r>
          </a:p>
        </p:txBody>
      </p:sp>
      <p:sp>
        <p:nvSpPr>
          <p:cNvPr id="18" name="Espaço Reservado para Texto 17">
            <a:extLst>
              <a:ext uri="{FF2B5EF4-FFF2-40B4-BE49-F238E27FC236}">
                <a16:creationId xmlns:a16="http://schemas.microsoft.com/office/drawing/2014/main" id="{EFDDCCFC-8AD5-8F46-5756-872D0E54DC72}"/>
              </a:ext>
            </a:extLst>
          </p:cNvPr>
          <p:cNvSpPr>
            <a:spLocks noGrp="1"/>
          </p:cNvSpPr>
          <p:nvPr>
            <p:ph type="body" sz="quarter" idx="14"/>
          </p:nvPr>
        </p:nvSpPr>
        <p:spPr/>
        <p:txBody>
          <a:bodyPr>
            <a:normAutofit fontScale="85000" lnSpcReduction="10000"/>
          </a:bodyPr>
          <a:lstStyle/>
          <a:p>
            <a:r>
              <a:rPr lang="pt-BR" dirty="0"/>
              <a:t>É o ponto de partida para reflexão analítica, visando responder à pergunta “O que aconteceu?”. faz isso ordenando, manipulando e interpretando dados brutos de várias fontes para transformá-los em insights valiosos para sua organização.</a:t>
            </a:r>
          </a:p>
        </p:txBody>
      </p:sp>
      <p:sp>
        <p:nvSpPr>
          <p:cNvPr id="32" name="Espaço Reservado para Texto 31">
            <a:extLst>
              <a:ext uri="{FF2B5EF4-FFF2-40B4-BE49-F238E27FC236}">
                <a16:creationId xmlns:a16="http://schemas.microsoft.com/office/drawing/2014/main" id="{50721E59-E629-BFE9-CB76-AA4C63FFF05C}"/>
              </a:ext>
            </a:extLst>
          </p:cNvPr>
          <p:cNvSpPr>
            <a:spLocks noGrp="1"/>
          </p:cNvSpPr>
          <p:nvPr>
            <p:ph type="body" sz="quarter" idx="19"/>
          </p:nvPr>
        </p:nvSpPr>
        <p:spPr/>
        <p:txBody>
          <a:bodyPr>
            <a:normAutofit fontScale="92500" lnSpcReduction="20000"/>
          </a:bodyPr>
          <a:lstStyle/>
          <a:p>
            <a:r>
              <a:rPr lang="pt-BR" dirty="0"/>
              <a:t>O principal objetivo é explorar. Uma vez investigados os dados, a análise exploratória permite encontrar conexões e gerar hipóteses e soluções para problemas específicos. Uma área típica de aplicação é a mineração de dados.</a:t>
            </a:r>
          </a:p>
        </p:txBody>
      </p:sp>
      <p:sp>
        <p:nvSpPr>
          <p:cNvPr id="33" name="Espaço Reservado para Texto 32">
            <a:extLst>
              <a:ext uri="{FF2B5EF4-FFF2-40B4-BE49-F238E27FC236}">
                <a16:creationId xmlns:a16="http://schemas.microsoft.com/office/drawing/2014/main" id="{F226CD6D-274A-44C3-2E3B-4E21E36B9EB3}"/>
              </a:ext>
            </a:extLst>
          </p:cNvPr>
          <p:cNvSpPr>
            <a:spLocks noGrp="1"/>
          </p:cNvSpPr>
          <p:nvPr>
            <p:ph type="body" sz="quarter" idx="20"/>
          </p:nvPr>
        </p:nvSpPr>
        <p:spPr/>
        <p:txBody>
          <a:bodyPr>
            <a:normAutofit fontScale="92500" lnSpcReduction="20000"/>
          </a:bodyPr>
          <a:lstStyle/>
          <a:p>
            <a:r>
              <a:rPr lang="pt-BR" dirty="0"/>
              <a:t>Ajuda a obter uma compreensão contextual firme de </a:t>
            </a:r>
            <a:r>
              <a:rPr lang="pt-BR" b="1" dirty="0"/>
              <a:t>por que algo aconteceu</a:t>
            </a:r>
            <a:r>
              <a:rPr lang="pt-BR" dirty="0"/>
              <a:t>. Se você souber por que algo aconteceu e como aconteceu, será capaz de identificar as formas exatas de lidar com o problema ou desafio.</a:t>
            </a:r>
          </a:p>
        </p:txBody>
      </p:sp>
      <p:sp>
        <p:nvSpPr>
          <p:cNvPr id="34" name="Espaço Reservado para Texto 33">
            <a:extLst>
              <a:ext uri="{FF2B5EF4-FFF2-40B4-BE49-F238E27FC236}">
                <a16:creationId xmlns:a16="http://schemas.microsoft.com/office/drawing/2014/main" id="{91BA2161-401E-A195-00C4-39E4B582F5F3}"/>
              </a:ext>
            </a:extLst>
          </p:cNvPr>
          <p:cNvSpPr>
            <a:spLocks noGrp="1"/>
          </p:cNvSpPr>
          <p:nvPr>
            <p:ph type="body" sz="quarter" idx="21"/>
          </p:nvPr>
        </p:nvSpPr>
        <p:spPr/>
        <p:txBody>
          <a:bodyPr>
            <a:normAutofit fontScale="92500" lnSpcReduction="20000"/>
          </a:bodyPr>
          <a:lstStyle/>
          <a:p>
            <a:r>
              <a:rPr lang="pt-BR" dirty="0"/>
              <a:t>Permite olhar para o futuro para responder à pergunta: </a:t>
            </a:r>
            <a:r>
              <a:rPr lang="pt-BR" b="1" dirty="0"/>
              <a:t>o que vai acontecer?</a:t>
            </a:r>
            <a:r>
              <a:rPr lang="pt-BR" dirty="0"/>
              <a:t> Para isso, utiliza os resultados das análises descritivas, exploratórias e diagnósticas, além do aprendizado de máquina (ML) e da inteligência artificial (IA).</a:t>
            </a:r>
          </a:p>
        </p:txBody>
      </p:sp>
      <p:sp>
        <p:nvSpPr>
          <p:cNvPr id="35" name="Espaço Reservado para Texto 34">
            <a:extLst>
              <a:ext uri="{FF2B5EF4-FFF2-40B4-BE49-F238E27FC236}">
                <a16:creationId xmlns:a16="http://schemas.microsoft.com/office/drawing/2014/main" id="{814E317E-E8EA-06EF-BB54-011958697032}"/>
              </a:ext>
            </a:extLst>
          </p:cNvPr>
          <p:cNvSpPr>
            <a:spLocks noGrp="1"/>
          </p:cNvSpPr>
          <p:nvPr>
            <p:ph type="body" sz="quarter" idx="22"/>
          </p:nvPr>
        </p:nvSpPr>
        <p:spPr/>
        <p:txBody>
          <a:bodyPr>
            <a:normAutofit fontScale="92500" lnSpcReduction="20000"/>
          </a:bodyPr>
          <a:lstStyle/>
          <a:p>
            <a:r>
              <a:rPr lang="pt-BR" dirty="0"/>
              <a:t>Permite determinar o melhor curso de ações a seguir em um determinado cenário. Analisa diferentes cenários é determina o resultado mais provável de cada um, permitindo assim tomar decisões com base no que espera alcançar.</a:t>
            </a:r>
          </a:p>
        </p:txBody>
      </p:sp>
      <p:sp>
        <p:nvSpPr>
          <p:cNvPr id="3" name="Espaço Reservado para Rodapé 2">
            <a:extLst>
              <a:ext uri="{FF2B5EF4-FFF2-40B4-BE49-F238E27FC236}">
                <a16:creationId xmlns:a16="http://schemas.microsoft.com/office/drawing/2014/main" id="{E9974C2E-3223-02B8-9716-09F6AE796BD5}"/>
              </a:ext>
            </a:extLst>
          </p:cNvPr>
          <p:cNvSpPr>
            <a:spLocks noGrp="1"/>
          </p:cNvSpPr>
          <p:nvPr>
            <p:ph type="ftr" sz="quarter" idx="11"/>
          </p:nvPr>
        </p:nvSpPr>
        <p:spPr/>
        <p:txBody>
          <a:body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AC9AE002-337E-C4B5-5976-7F172DD6158F}"/>
              </a:ext>
            </a:extLst>
          </p:cNvPr>
          <p:cNvSpPr>
            <a:spLocks noGrp="1"/>
          </p:cNvSpPr>
          <p:nvPr>
            <p:ph type="sldNum" sz="quarter" idx="12"/>
          </p:nvPr>
        </p:nvSpPr>
        <p:spPr/>
        <p:txBody>
          <a:bodyPr/>
          <a:lstStyle/>
          <a:p>
            <a:fld id="{1CF2918C-36DA-4114-8C50-50281D0CF7DF}" type="slidenum">
              <a:rPr lang="pt-BR" smtClean="0"/>
              <a:pPr/>
              <a:t>6</a:t>
            </a:fld>
            <a:endParaRPr lang="pt-BR"/>
          </a:p>
        </p:txBody>
      </p:sp>
    </p:spTree>
    <p:extLst>
      <p:ext uri="{BB962C8B-B14F-4D97-AF65-F5344CB8AC3E}">
        <p14:creationId xmlns:p14="http://schemas.microsoft.com/office/powerpoint/2010/main" val="395404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E63ED-2793-35C0-0F45-14E32ED8A658}"/>
              </a:ext>
            </a:extLst>
          </p:cNvPr>
          <p:cNvSpPr>
            <a:spLocks noGrp="1"/>
          </p:cNvSpPr>
          <p:nvPr>
            <p:ph type="title"/>
          </p:nvPr>
        </p:nvSpPr>
        <p:spPr/>
        <p:txBody>
          <a:bodyPr/>
          <a:lstStyle/>
          <a:p>
            <a:r>
              <a:rPr lang="pt-BR" dirty="0"/>
              <a:t>Métodos para Machine Learning</a:t>
            </a:r>
          </a:p>
        </p:txBody>
      </p:sp>
      <p:sp>
        <p:nvSpPr>
          <p:cNvPr id="3" name="Espaço Reservado para Texto 2">
            <a:extLst>
              <a:ext uri="{FF2B5EF4-FFF2-40B4-BE49-F238E27FC236}">
                <a16:creationId xmlns:a16="http://schemas.microsoft.com/office/drawing/2014/main" id="{32C5B88D-3A83-34B3-9242-8D4237823A27}"/>
              </a:ext>
            </a:extLst>
          </p:cNvPr>
          <p:cNvSpPr>
            <a:spLocks noGrp="1"/>
          </p:cNvSpPr>
          <p:nvPr>
            <p:ph type="body" sz="quarter" idx="13"/>
          </p:nvPr>
        </p:nvSpPr>
        <p:spPr/>
        <p:txBody>
          <a:bodyPr/>
          <a:lstStyle/>
          <a:p>
            <a:r>
              <a:rPr lang="pt-BR" dirty="0"/>
              <a:t>Análise de Cluster</a:t>
            </a:r>
          </a:p>
        </p:txBody>
      </p:sp>
      <p:sp>
        <p:nvSpPr>
          <p:cNvPr id="4" name="Espaço Reservado para Texto 3">
            <a:extLst>
              <a:ext uri="{FF2B5EF4-FFF2-40B4-BE49-F238E27FC236}">
                <a16:creationId xmlns:a16="http://schemas.microsoft.com/office/drawing/2014/main" id="{3AFFF958-AFD6-E8DD-2C2B-8951524BD424}"/>
              </a:ext>
            </a:extLst>
          </p:cNvPr>
          <p:cNvSpPr>
            <a:spLocks noGrp="1"/>
          </p:cNvSpPr>
          <p:nvPr>
            <p:ph type="body" sz="quarter" idx="14"/>
          </p:nvPr>
        </p:nvSpPr>
        <p:spPr/>
        <p:txBody>
          <a:bodyPr/>
          <a:lstStyle/>
          <a:p>
            <a:r>
              <a:rPr lang="pt-BR" dirty="0"/>
              <a:t>Análise de Regressão</a:t>
            </a:r>
          </a:p>
        </p:txBody>
      </p:sp>
      <p:sp>
        <p:nvSpPr>
          <p:cNvPr id="5" name="Espaço Reservado para Texto 4">
            <a:extLst>
              <a:ext uri="{FF2B5EF4-FFF2-40B4-BE49-F238E27FC236}">
                <a16:creationId xmlns:a16="http://schemas.microsoft.com/office/drawing/2014/main" id="{C8F36201-0137-5B89-B567-7E38C728165D}"/>
              </a:ext>
            </a:extLst>
          </p:cNvPr>
          <p:cNvSpPr>
            <a:spLocks noGrp="1"/>
          </p:cNvSpPr>
          <p:nvPr>
            <p:ph type="body" sz="quarter" idx="15"/>
          </p:nvPr>
        </p:nvSpPr>
        <p:spPr/>
        <p:txBody>
          <a:bodyPr/>
          <a:lstStyle/>
          <a:p>
            <a:r>
              <a:rPr lang="pt-BR" dirty="0"/>
              <a:t>Redes Neurais</a:t>
            </a:r>
          </a:p>
        </p:txBody>
      </p:sp>
      <p:sp>
        <p:nvSpPr>
          <p:cNvPr id="6" name="Espaço Reservado para Texto 5">
            <a:extLst>
              <a:ext uri="{FF2B5EF4-FFF2-40B4-BE49-F238E27FC236}">
                <a16:creationId xmlns:a16="http://schemas.microsoft.com/office/drawing/2014/main" id="{825D763D-A52C-FBDC-7575-9B9F6402A213}"/>
              </a:ext>
            </a:extLst>
          </p:cNvPr>
          <p:cNvSpPr>
            <a:spLocks noGrp="1"/>
          </p:cNvSpPr>
          <p:nvPr>
            <p:ph type="body" sz="quarter" idx="16"/>
          </p:nvPr>
        </p:nvSpPr>
        <p:spPr/>
        <p:txBody>
          <a:bodyPr/>
          <a:lstStyle/>
          <a:p>
            <a:r>
              <a:rPr lang="pt-BR" dirty="0"/>
              <a:t>Análise de Classificação</a:t>
            </a:r>
          </a:p>
        </p:txBody>
      </p:sp>
      <p:sp>
        <p:nvSpPr>
          <p:cNvPr id="7" name="Espaço Reservado para Texto 6">
            <a:extLst>
              <a:ext uri="{FF2B5EF4-FFF2-40B4-BE49-F238E27FC236}">
                <a16:creationId xmlns:a16="http://schemas.microsoft.com/office/drawing/2014/main" id="{B1AB4DBE-72F5-5000-8D7D-D1544DA60386}"/>
              </a:ext>
            </a:extLst>
          </p:cNvPr>
          <p:cNvSpPr>
            <a:spLocks noGrp="1"/>
          </p:cNvSpPr>
          <p:nvPr>
            <p:ph type="body" sz="quarter" idx="17"/>
          </p:nvPr>
        </p:nvSpPr>
        <p:spPr/>
        <p:txBody>
          <a:bodyPr/>
          <a:lstStyle/>
          <a:p>
            <a:r>
              <a:rPr lang="pt-BR" dirty="0"/>
              <a:t>Árvores de Decisão</a:t>
            </a:r>
          </a:p>
        </p:txBody>
      </p:sp>
      <p:sp>
        <p:nvSpPr>
          <p:cNvPr id="8" name="Espaço Reservado para Texto 7">
            <a:extLst>
              <a:ext uri="{FF2B5EF4-FFF2-40B4-BE49-F238E27FC236}">
                <a16:creationId xmlns:a16="http://schemas.microsoft.com/office/drawing/2014/main" id="{AA06E71C-70A5-84B9-BA99-092308E6431B}"/>
              </a:ext>
            </a:extLst>
          </p:cNvPr>
          <p:cNvSpPr>
            <a:spLocks noGrp="1"/>
          </p:cNvSpPr>
          <p:nvPr>
            <p:ph type="body" sz="quarter" idx="18"/>
          </p:nvPr>
        </p:nvSpPr>
        <p:spPr/>
        <p:txBody>
          <a:bodyPr>
            <a:normAutofit fontScale="92500"/>
          </a:bodyPr>
          <a:lstStyle/>
          <a:p>
            <a:r>
              <a:rPr lang="pt-BR" dirty="0"/>
              <a:t>Análise de Séries Temporais</a:t>
            </a:r>
          </a:p>
        </p:txBody>
      </p:sp>
      <p:grpSp>
        <p:nvGrpSpPr>
          <p:cNvPr id="14" name="Agrupar 13">
            <a:extLst>
              <a:ext uri="{FF2B5EF4-FFF2-40B4-BE49-F238E27FC236}">
                <a16:creationId xmlns:a16="http://schemas.microsoft.com/office/drawing/2014/main" id="{D1E42D48-509F-F774-7672-5060AE7818BA}"/>
              </a:ext>
            </a:extLst>
          </p:cNvPr>
          <p:cNvGrpSpPr/>
          <p:nvPr/>
        </p:nvGrpSpPr>
        <p:grpSpPr>
          <a:xfrm>
            <a:off x="4759930" y="2566714"/>
            <a:ext cx="2481610" cy="1645696"/>
            <a:chOff x="4759930" y="2566714"/>
            <a:chExt cx="2481610" cy="1645696"/>
          </a:xfrm>
        </p:grpSpPr>
        <p:sp>
          <p:nvSpPr>
            <p:cNvPr id="15" name="Google Shape;229;p14">
              <a:extLst>
                <a:ext uri="{FF2B5EF4-FFF2-40B4-BE49-F238E27FC236}">
                  <a16:creationId xmlns:a16="http://schemas.microsoft.com/office/drawing/2014/main" id="{74C058EB-E742-6EDA-0CF2-EBCFB059EE59}"/>
                </a:ext>
              </a:extLst>
            </p:cNvPr>
            <p:cNvSpPr/>
            <p:nvPr/>
          </p:nvSpPr>
          <p:spPr>
            <a:xfrm>
              <a:off x="5052622" y="25667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p14">
              <a:extLst>
                <a:ext uri="{FF2B5EF4-FFF2-40B4-BE49-F238E27FC236}">
                  <a16:creationId xmlns:a16="http://schemas.microsoft.com/office/drawing/2014/main" id="{10597BE4-15B7-76C5-A3D3-D83B0D401AEE}"/>
                </a:ext>
              </a:extLst>
            </p:cNvPr>
            <p:cNvSpPr/>
            <p:nvPr/>
          </p:nvSpPr>
          <p:spPr>
            <a:xfrm>
              <a:off x="4759930" y="37037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p14">
              <a:extLst>
                <a:ext uri="{FF2B5EF4-FFF2-40B4-BE49-F238E27FC236}">
                  <a16:creationId xmlns:a16="http://schemas.microsoft.com/office/drawing/2014/main" id="{5029F200-8CE2-607E-43C9-54ED8FB45D9A}"/>
                </a:ext>
              </a:extLst>
            </p:cNvPr>
            <p:cNvSpPr/>
            <p:nvPr/>
          </p:nvSpPr>
          <p:spPr>
            <a:xfrm>
              <a:off x="4767521" y="41305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2;p14">
              <a:extLst>
                <a:ext uri="{FF2B5EF4-FFF2-40B4-BE49-F238E27FC236}">
                  <a16:creationId xmlns:a16="http://schemas.microsoft.com/office/drawing/2014/main" id="{7BA6E4FE-E672-5B39-31F9-3D5C8DFE76C0}"/>
                </a:ext>
              </a:extLst>
            </p:cNvPr>
            <p:cNvSpPr/>
            <p:nvPr/>
          </p:nvSpPr>
          <p:spPr>
            <a:xfrm>
              <a:off x="5175782" y="37484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3;p14">
              <a:extLst>
                <a:ext uri="{FF2B5EF4-FFF2-40B4-BE49-F238E27FC236}">
                  <a16:creationId xmlns:a16="http://schemas.microsoft.com/office/drawing/2014/main" id="{22DC80F9-C6BD-482F-1BD4-DA1037C4BFC4}"/>
                </a:ext>
              </a:extLst>
            </p:cNvPr>
            <p:cNvSpPr/>
            <p:nvPr/>
          </p:nvSpPr>
          <p:spPr>
            <a:xfrm>
              <a:off x="5287116" y="37484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4;p14">
              <a:extLst>
                <a:ext uri="{FF2B5EF4-FFF2-40B4-BE49-F238E27FC236}">
                  <a16:creationId xmlns:a16="http://schemas.microsoft.com/office/drawing/2014/main" id="{02DA9DB1-ACCA-F7CC-D8D8-ABEFA1FBD3AE}"/>
                </a:ext>
              </a:extLst>
            </p:cNvPr>
            <p:cNvSpPr/>
            <p:nvPr/>
          </p:nvSpPr>
          <p:spPr>
            <a:xfrm>
              <a:off x="5397625" y="37484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5;p14">
              <a:extLst>
                <a:ext uri="{FF2B5EF4-FFF2-40B4-BE49-F238E27FC236}">
                  <a16:creationId xmlns:a16="http://schemas.microsoft.com/office/drawing/2014/main" id="{B3B89AF0-AF06-4BE7-8139-9136721C2016}"/>
                </a:ext>
              </a:extLst>
            </p:cNvPr>
            <p:cNvSpPr/>
            <p:nvPr/>
          </p:nvSpPr>
          <p:spPr>
            <a:xfrm>
              <a:off x="5508959" y="37484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6;p14">
              <a:extLst>
                <a:ext uri="{FF2B5EF4-FFF2-40B4-BE49-F238E27FC236}">
                  <a16:creationId xmlns:a16="http://schemas.microsoft.com/office/drawing/2014/main" id="{19F028F3-8BEE-6D60-D8FC-59D5FE82411E}"/>
                </a:ext>
              </a:extLst>
            </p:cNvPr>
            <p:cNvSpPr/>
            <p:nvPr/>
          </p:nvSpPr>
          <p:spPr>
            <a:xfrm>
              <a:off x="5620320" y="37484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7;p14">
              <a:extLst>
                <a:ext uri="{FF2B5EF4-FFF2-40B4-BE49-F238E27FC236}">
                  <a16:creationId xmlns:a16="http://schemas.microsoft.com/office/drawing/2014/main" id="{97DDA8E1-1349-1567-1910-90985E7CD7F6}"/>
                </a:ext>
              </a:extLst>
            </p:cNvPr>
            <p:cNvSpPr/>
            <p:nvPr/>
          </p:nvSpPr>
          <p:spPr>
            <a:xfrm>
              <a:off x="5730802" y="37484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8;p14">
              <a:extLst>
                <a:ext uri="{FF2B5EF4-FFF2-40B4-BE49-F238E27FC236}">
                  <a16:creationId xmlns:a16="http://schemas.microsoft.com/office/drawing/2014/main" id="{547C1A19-494C-BED1-FF59-565492320F3A}"/>
                </a:ext>
              </a:extLst>
            </p:cNvPr>
            <p:cNvSpPr/>
            <p:nvPr/>
          </p:nvSpPr>
          <p:spPr>
            <a:xfrm>
              <a:off x="5842163" y="37484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9;p14">
              <a:extLst>
                <a:ext uri="{FF2B5EF4-FFF2-40B4-BE49-F238E27FC236}">
                  <a16:creationId xmlns:a16="http://schemas.microsoft.com/office/drawing/2014/main" id="{7E45C5C9-72DB-5063-64D5-75E2590CD1D8}"/>
                </a:ext>
              </a:extLst>
            </p:cNvPr>
            <p:cNvSpPr/>
            <p:nvPr/>
          </p:nvSpPr>
          <p:spPr>
            <a:xfrm>
              <a:off x="5953497" y="37484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0;p14">
              <a:extLst>
                <a:ext uri="{FF2B5EF4-FFF2-40B4-BE49-F238E27FC236}">
                  <a16:creationId xmlns:a16="http://schemas.microsoft.com/office/drawing/2014/main" id="{0C2CCE85-E2EC-B013-DF85-16088180A62F}"/>
                </a:ext>
              </a:extLst>
            </p:cNvPr>
            <p:cNvSpPr/>
            <p:nvPr/>
          </p:nvSpPr>
          <p:spPr>
            <a:xfrm>
              <a:off x="6063154" y="37484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1;p14">
              <a:extLst>
                <a:ext uri="{FF2B5EF4-FFF2-40B4-BE49-F238E27FC236}">
                  <a16:creationId xmlns:a16="http://schemas.microsoft.com/office/drawing/2014/main" id="{68AEE80B-4885-3E53-EBBB-36D2A1A14BEB}"/>
                </a:ext>
              </a:extLst>
            </p:cNvPr>
            <p:cNvSpPr/>
            <p:nvPr/>
          </p:nvSpPr>
          <p:spPr>
            <a:xfrm>
              <a:off x="6172810" y="37484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2;p14">
              <a:extLst>
                <a:ext uri="{FF2B5EF4-FFF2-40B4-BE49-F238E27FC236}">
                  <a16:creationId xmlns:a16="http://schemas.microsoft.com/office/drawing/2014/main" id="{B7EA22E9-E441-06FC-8BF0-E72BC3782D0C}"/>
                </a:ext>
              </a:extLst>
            </p:cNvPr>
            <p:cNvSpPr/>
            <p:nvPr/>
          </p:nvSpPr>
          <p:spPr>
            <a:xfrm>
              <a:off x="6282466" y="37484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3;p14">
              <a:extLst>
                <a:ext uri="{FF2B5EF4-FFF2-40B4-BE49-F238E27FC236}">
                  <a16:creationId xmlns:a16="http://schemas.microsoft.com/office/drawing/2014/main" id="{E0A4D70D-C3E2-32EC-63B3-A34D01859C3A}"/>
                </a:ext>
              </a:extLst>
            </p:cNvPr>
            <p:cNvSpPr/>
            <p:nvPr/>
          </p:nvSpPr>
          <p:spPr>
            <a:xfrm>
              <a:off x="6392123" y="37484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4;p14">
              <a:extLst>
                <a:ext uri="{FF2B5EF4-FFF2-40B4-BE49-F238E27FC236}">
                  <a16:creationId xmlns:a16="http://schemas.microsoft.com/office/drawing/2014/main" id="{79E60F03-89D6-A6F1-2B5D-4C9517B50F4F}"/>
                </a:ext>
              </a:extLst>
            </p:cNvPr>
            <p:cNvSpPr/>
            <p:nvPr/>
          </p:nvSpPr>
          <p:spPr>
            <a:xfrm>
              <a:off x="6501779" y="37484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5;p14">
              <a:extLst>
                <a:ext uri="{FF2B5EF4-FFF2-40B4-BE49-F238E27FC236}">
                  <a16:creationId xmlns:a16="http://schemas.microsoft.com/office/drawing/2014/main" id="{7912800A-07E3-5C1A-260E-06288547624A}"/>
                </a:ext>
              </a:extLst>
            </p:cNvPr>
            <p:cNvSpPr/>
            <p:nvPr/>
          </p:nvSpPr>
          <p:spPr>
            <a:xfrm>
              <a:off x="6611435" y="37484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6;p14">
              <a:extLst>
                <a:ext uri="{FF2B5EF4-FFF2-40B4-BE49-F238E27FC236}">
                  <a16:creationId xmlns:a16="http://schemas.microsoft.com/office/drawing/2014/main" id="{95283809-9E46-ACAA-D4AA-279635E37D65}"/>
                </a:ext>
              </a:extLst>
            </p:cNvPr>
            <p:cNvSpPr/>
            <p:nvPr/>
          </p:nvSpPr>
          <p:spPr>
            <a:xfrm>
              <a:off x="6721091" y="37484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7;p14">
              <a:extLst>
                <a:ext uri="{FF2B5EF4-FFF2-40B4-BE49-F238E27FC236}">
                  <a16:creationId xmlns:a16="http://schemas.microsoft.com/office/drawing/2014/main" id="{B1E1AAFA-3AEF-C6A6-C711-0B7D9FA51AA5}"/>
                </a:ext>
              </a:extLst>
            </p:cNvPr>
            <p:cNvSpPr/>
            <p:nvPr/>
          </p:nvSpPr>
          <p:spPr>
            <a:xfrm>
              <a:off x="5153009" y="37771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8;p14">
              <a:extLst>
                <a:ext uri="{FF2B5EF4-FFF2-40B4-BE49-F238E27FC236}">
                  <a16:creationId xmlns:a16="http://schemas.microsoft.com/office/drawing/2014/main" id="{2E390E88-159B-6B74-EA5E-51101DA1BA06}"/>
                </a:ext>
              </a:extLst>
            </p:cNvPr>
            <p:cNvSpPr/>
            <p:nvPr/>
          </p:nvSpPr>
          <p:spPr>
            <a:xfrm>
              <a:off x="5234832" y="37771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9;p14">
              <a:extLst>
                <a:ext uri="{FF2B5EF4-FFF2-40B4-BE49-F238E27FC236}">
                  <a16:creationId xmlns:a16="http://schemas.microsoft.com/office/drawing/2014/main" id="{3ACE1B01-D71D-5E96-2DDF-D6CB745A741C}"/>
                </a:ext>
              </a:extLst>
            </p:cNvPr>
            <p:cNvSpPr/>
            <p:nvPr/>
          </p:nvSpPr>
          <p:spPr>
            <a:xfrm>
              <a:off x="5348696" y="37771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0;p14">
              <a:extLst>
                <a:ext uri="{FF2B5EF4-FFF2-40B4-BE49-F238E27FC236}">
                  <a16:creationId xmlns:a16="http://schemas.microsoft.com/office/drawing/2014/main" id="{C42E51DA-7839-0B22-7696-F1040FE19205}"/>
                </a:ext>
              </a:extLst>
            </p:cNvPr>
            <p:cNvSpPr/>
            <p:nvPr/>
          </p:nvSpPr>
          <p:spPr>
            <a:xfrm>
              <a:off x="5462561" y="37771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1;p14">
              <a:extLst>
                <a:ext uri="{FF2B5EF4-FFF2-40B4-BE49-F238E27FC236}">
                  <a16:creationId xmlns:a16="http://schemas.microsoft.com/office/drawing/2014/main" id="{4814E0C0-E5EA-07F2-026A-55170C982F1B}"/>
                </a:ext>
              </a:extLst>
            </p:cNvPr>
            <p:cNvSpPr/>
            <p:nvPr/>
          </p:nvSpPr>
          <p:spPr>
            <a:xfrm>
              <a:off x="5577278" y="37771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2;p14">
              <a:extLst>
                <a:ext uri="{FF2B5EF4-FFF2-40B4-BE49-F238E27FC236}">
                  <a16:creationId xmlns:a16="http://schemas.microsoft.com/office/drawing/2014/main" id="{68E49EFF-078E-B07B-CE83-57517BE5A9AB}"/>
                </a:ext>
              </a:extLst>
            </p:cNvPr>
            <p:cNvSpPr/>
            <p:nvPr/>
          </p:nvSpPr>
          <p:spPr>
            <a:xfrm>
              <a:off x="5691169" y="37771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3;p14">
              <a:extLst>
                <a:ext uri="{FF2B5EF4-FFF2-40B4-BE49-F238E27FC236}">
                  <a16:creationId xmlns:a16="http://schemas.microsoft.com/office/drawing/2014/main" id="{5C0780F1-4F74-5BC1-14B9-07EC4BF31C82}"/>
                </a:ext>
              </a:extLst>
            </p:cNvPr>
            <p:cNvSpPr/>
            <p:nvPr/>
          </p:nvSpPr>
          <p:spPr>
            <a:xfrm>
              <a:off x="5805034" y="37771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4;p14">
              <a:extLst>
                <a:ext uri="{FF2B5EF4-FFF2-40B4-BE49-F238E27FC236}">
                  <a16:creationId xmlns:a16="http://schemas.microsoft.com/office/drawing/2014/main" id="{8F90DB50-CF1D-08DE-CE74-F75512EF700B}"/>
                </a:ext>
              </a:extLst>
            </p:cNvPr>
            <p:cNvSpPr/>
            <p:nvPr/>
          </p:nvSpPr>
          <p:spPr>
            <a:xfrm>
              <a:off x="5918898" y="37771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5;p14">
              <a:extLst>
                <a:ext uri="{FF2B5EF4-FFF2-40B4-BE49-F238E27FC236}">
                  <a16:creationId xmlns:a16="http://schemas.microsoft.com/office/drawing/2014/main" id="{039A0795-F8B1-B682-A2AF-5117823D3D78}"/>
                </a:ext>
              </a:extLst>
            </p:cNvPr>
            <p:cNvSpPr/>
            <p:nvPr/>
          </p:nvSpPr>
          <p:spPr>
            <a:xfrm>
              <a:off x="6032790" y="37771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6;p14">
              <a:extLst>
                <a:ext uri="{FF2B5EF4-FFF2-40B4-BE49-F238E27FC236}">
                  <a16:creationId xmlns:a16="http://schemas.microsoft.com/office/drawing/2014/main" id="{ADB1B8EE-3B8E-65A7-582F-DFB55EA944B5}"/>
                </a:ext>
              </a:extLst>
            </p:cNvPr>
            <p:cNvSpPr/>
            <p:nvPr/>
          </p:nvSpPr>
          <p:spPr>
            <a:xfrm>
              <a:off x="6144976" y="37771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7;p14">
              <a:extLst>
                <a:ext uri="{FF2B5EF4-FFF2-40B4-BE49-F238E27FC236}">
                  <a16:creationId xmlns:a16="http://schemas.microsoft.com/office/drawing/2014/main" id="{58DC9CA6-7C3C-BFD3-5FA4-DD8D247DD5C1}"/>
                </a:ext>
              </a:extLst>
            </p:cNvPr>
            <p:cNvSpPr/>
            <p:nvPr/>
          </p:nvSpPr>
          <p:spPr>
            <a:xfrm>
              <a:off x="6256311" y="37771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8;p14">
              <a:extLst>
                <a:ext uri="{FF2B5EF4-FFF2-40B4-BE49-F238E27FC236}">
                  <a16:creationId xmlns:a16="http://schemas.microsoft.com/office/drawing/2014/main" id="{E4769E74-C972-209B-CBEE-9F1E539718A4}"/>
                </a:ext>
              </a:extLst>
            </p:cNvPr>
            <p:cNvSpPr/>
            <p:nvPr/>
          </p:nvSpPr>
          <p:spPr>
            <a:xfrm>
              <a:off x="6368497" y="37771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9;p14">
              <a:extLst>
                <a:ext uri="{FF2B5EF4-FFF2-40B4-BE49-F238E27FC236}">
                  <a16:creationId xmlns:a16="http://schemas.microsoft.com/office/drawing/2014/main" id="{D0FD8AAE-F089-3844-ED17-7141C8214C55}"/>
                </a:ext>
              </a:extLst>
            </p:cNvPr>
            <p:cNvSpPr/>
            <p:nvPr/>
          </p:nvSpPr>
          <p:spPr>
            <a:xfrm>
              <a:off x="6479832" y="37771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0;p14">
              <a:extLst>
                <a:ext uri="{FF2B5EF4-FFF2-40B4-BE49-F238E27FC236}">
                  <a16:creationId xmlns:a16="http://schemas.microsoft.com/office/drawing/2014/main" id="{1DA5396E-20AE-579C-B8EA-01427BFB65B4}"/>
                </a:ext>
              </a:extLst>
            </p:cNvPr>
            <p:cNvSpPr/>
            <p:nvPr/>
          </p:nvSpPr>
          <p:spPr>
            <a:xfrm>
              <a:off x="6592018" y="37771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1;p14">
              <a:extLst>
                <a:ext uri="{FF2B5EF4-FFF2-40B4-BE49-F238E27FC236}">
                  <a16:creationId xmlns:a16="http://schemas.microsoft.com/office/drawing/2014/main" id="{A368A0B7-0D33-C24F-6310-93EB1BD36F27}"/>
                </a:ext>
              </a:extLst>
            </p:cNvPr>
            <p:cNvSpPr/>
            <p:nvPr/>
          </p:nvSpPr>
          <p:spPr>
            <a:xfrm>
              <a:off x="5130236" y="38184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2;p14">
              <a:extLst>
                <a:ext uri="{FF2B5EF4-FFF2-40B4-BE49-F238E27FC236}">
                  <a16:creationId xmlns:a16="http://schemas.microsoft.com/office/drawing/2014/main" id="{C2C44878-2B5F-1691-15DC-4F27C8716EF5}"/>
                </a:ext>
              </a:extLst>
            </p:cNvPr>
            <p:cNvSpPr/>
            <p:nvPr/>
          </p:nvSpPr>
          <p:spPr>
            <a:xfrm>
              <a:off x="5281230" y="38184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3;p14">
              <a:extLst>
                <a:ext uri="{FF2B5EF4-FFF2-40B4-BE49-F238E27FC236}">
                  <a16:creationId xmlns:a16="http://schemas.microsoft.com/office/drawing/2014/main" id="{FFC89D70-B7E5-65EC-BA54-5029D3EEAB2F}"/>
                </a:ext>
              </a:extLst>
            </p:cNvPr>
            <p:cNvSpPr/>
            <p:nvPr/>
          </p:nvSpPr>
          <p:spPr>
            <a:xfrm>
              <a:off x="5398477" y="38184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4;p14">
              <a:extLst>
                <a:ext uri="{FF2B5EF4-FFF2-40B4-BE49-F238E27FC236}">
                  <a16:creationId xmlns:a16="http://schemas.microsoft.com/office/drawing/2014/main" id="{767AB108-E82C-591A-F947-A48EBC247F14}"/>
                </a:ext>
              </a:extLst>
            </p:cNvPr>
            <p:cNvSpPr/>
            <p:nvPr/>
          </p:nvSpPr>
          <p:spPr>
            <a:xfrm>
              <a:off x="5515724" y="38184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5;p14">
              <a:extLst>
                <a:ext uri="{FF2B5EF4-FFF2-40B4-BE49-F238E27FC236}">
                  <a16:creationId xmlns:a16="http://schemas.microsoft.com/office/drawing/2014/main" id="{D9BBEE42-5DAC-210D-7C99-9561156F3DF5}"/>
                </a:ext>
              </a:extLst>
            </p:cNvPr>
            <p:cNvSpPr/>
            <p:nvPr/>
          </p:nvSpPr>
          <p:spPr>
            <a:xfrm>
              <a:off x="5632972" y="38184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6;p14">
              <a:extLst>
                <a:ext uri="{FF2B5EF4-FFF2-40B4-BE49-F238E27FC236}">
                  <a16:creationId xmlns:a16="http://schemas.microsoft.com/office/drawing/2014/main" id="{830B0A09-4627-10A1-211D-4BBE59C2D108}"/>
                </a:ext>
              </a:extLst>
            </p:cNvPr>
            <p:cNvSpPr/>
            <p:nvPr/>
          </p:nvSpPr>
          <p:spPr>
            <a:xfrm>
              <a:off x="5749367" y="38184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7;p14">
              <a:extLst>
                <a:ext uri="{FF2B5EF4-FFF2-40B4-BE49-F238E27FC236}">
                  <a16:creationId xmlns:a16="http://schemas.microsoft.com/office/drawing/2014/main" id="{AC27B94E-6E93-A99E-4304-0D8419886B79}"/>
                </a:ext>
              </a:extLst>
            </p:cNvPr>
            <p:cNvSpPr/>
            <p:nvPr/>
          </p:nvSpPr>
          <p:spPr>
            <a:xfrm>
              <a:off x="5866614" y="38184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8;p14">
              <a:extLst>
                <a:ext uri="{FF2B5EF4-FFF2-40B4-BE49-F238E27FC236}">
                  <a16:creationId xmlns:a16="http://schemas.microsoft.com/office/drawing/2014/main" id="{599914DF-F069-0F71-3D3F-AF944DB62C59}"/>
                </a:ext>
              </a:extLst>
            </p:cNvPr>
            <p:cNvSpPr/>
            <p:nvPr/>
          </p:nvSpPr>
          <p:spPr>
            <a:xfrm>
              <a:off x="5983861" y="38184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9;p14">
              <a:extLst>
                <a:ext uri="{FF2B5EF4-FFF2-40B4-BE49-F238E27FC236}">
                  <a16:creationId xmlns:a16="http://schemas.microsoft.com/office/drawing/2014/main" id="{2FD32BE2-5842-B73D-8284-ED0980A85D3D}"/>
                </a:ext>
              </a:extLst>
            </p:cNvPr>
            <p:cNvSpPr/>
            <p:nvPr/>
          </p:nvSpPr>
          <p:spPr>
            <a:xfrm>
              <a:off x="6099431" y="38184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0;p14">
              <a:extLst>
                <a:ext uri="{FF2B5EF4-FFF2-40B4-BE49-F238E27FC236}">
                  <a16:creationId xmlns:a16="http://schemas.microsoft.com/office/drawing/2014/main" id="{605E522B-E608-587A-DA83-D3C1852E3BC8}"/>
                </a:ext>
              </a:extLst>
            </p:cNvPr>
            <p:cNvSpPr/>
            <p:nvPr/>
          </p:nvSpPr>
          <p:spPr>
            <a:xfrm>
              <a:off x="6214147" y="38184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1;p14">
              <a:extLst>
                <a:ext uri="{FF2B5EF4-FFF2-40B4-BE49-F238E27FC236}">
                  <a16:creationId xmlns:a16="http://schemas.microsoft.com/office/drawing/2014/main" id="{736646D9-BE33-FC15-D681-D8676F8B0250}"/>
                </a:ext>
              </a:extLst>
            </p:cNvPr>
            <p:cNvSpPr/>
            <p:nvPr/>
          </p:nvSpPr>
          <p:spPr>
            <a:xfrm>
              <a:off x="6328864" y="38184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2;p14">
              <a:extLst>
                <a:ext uri="{FF2B5EF4-FFF2-40B4-BE49-F238E27FC236}">
                  <a16:creationId xmlns:a16="http://schemas.microsoft.com/office/drawing/2014/main" id="{6346A041-3398-99EF-3CD9-1B1099727E59}"/>
                </a:ext>
              </a:extLst>
            </p:cNvPr>
            <p:cNvSpPr/>
            <p:nvPr/>
          </p:nvSpPr>
          <p:spPr>
            <a:xfrm>
              <a:off x="6444407" y="38184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3;p14">
              <a:extLst>
                <a:ext uri="{FF2B5EF4-FFF2-40B4-BE49-F238E27FC236}">
                  <a16:creationId xmlns:a16="http://schemas.microsoft.com/office/drawing/2014/main" id="{F02385FC-A8CD-64E0-889A-400563FEBB42}"/>
                </a:ext>
              </a:extLst>
            </p:cNvPr>
            <p:cNvSpPr/>
            <p:nvPr/>
          </p:nvSpPr>
          <p:spPr>
            <a:xfrm>
              <a:off x="6559124" y="38184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4;p14">
              <a:extLst>
                <a:ext uri="{FF2B5EF4-FFF2-40B4-BE49-F238E27FC236}">
                  <a16:creationId xmlns:a16="http://schemas.microsoft.com/office/drawing/2014/main" id="{B119ED3D-F383-3B1D-6777-8A779D6ACDF2}"/>
                </a:ext>
              </a:extLst>
            </p:cNvPr>
            <p:cNvSpPr/>
            <p:nvPr/>
          </p:nvSpPr>
          <p:spPr>
            <a:xfrm>
              <a:off x="6673841" y="38184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5;p14">
              <a:extLst>
                <a:ext uri="{FF2B5EF4-FFF2-40B4-BE49-F238E27FC236}">
                  <a16:creationId xmlns:a16="http://schemas.microsoft.com/office/drawing/2014/main" id="{4FE1A80B-5923-33C7-0589-D314190547CA}"/>
                </a:ext>
              </a:extLst>
            </p:cNvPr>
            <p:cNvSpPr/>
            <p:nvPr/>
          </p:nvSpPr>
          <p:spPr>
            <a:xfrm>
              <a:off x="5107463" y="38598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6;p14">
              <a:extLst>
                <a:ext uri="{FF2B5EF4-FFF2-40B4-BE49-F238E27FC236}">
                  <a16:creationId xmlns:a16="http://schemas.microsoft.com/office/drawing/2014/main" id="{EDDCD27C-B244-EEA8-4A6E-F9AA5EDFF878}"/>
                </a:ext>
              </a:extLst>
            </p:cNvPr>
            <p:cNvSpPr/>
            <p:nvPr/>
          </p:nvSpPr>
          <p:spPr>
            <a:xfrm>
              <a:off x="5296412" y="38598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7;p14">
              <a:extLst>
                <a:ext uri="{FF2B5EF4-FFF2-40B4-BE49-F238E27FC236}">
                  <a16:creationId xmlns:a16="http://schemas.microsoft.com/office/drawing/2014/main" id="{D8A96606-6544-D174-680D-C31750B3D765}"/>
                </a:ext>
              </a:extLst>
            </p:cNvPr>
            <p:cNvSpPr/>
            <p:nvPr/>
          </p:nvSpPr>
          <p:spPr>
            <a:xfrm>
              <a:off x="5417015" y="38598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8;p14">
              <a:extLst>
                <a:ext uri="{FF2B5EF4-FFF2-40B4-BE49-F238E27FC236}">
                  <a16:creationId xmlns:a16="http://schemas.microsoft.com/office/drawing/2014/main" id="{E5E589E3-6750-16E3-4B41-881621CD10D0}"/>
                </a:ext>
              </a:extLst>
            </p:cNvPr>
            <p:cNvSpPr/>
            <p:nvPr/>
          </p:nvSpPr>
          <p:spPr>
            <a:xfrm>
              <a:off x="5536793" y="38598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9;p14">
              <a:extLst>
                <a:ext uri="{FF2B5EF4-FFF2-40B4-BE49-F238E27FC236}">
                  <a16:creationId xmlns:a16="http://schemas.microsoft.com/office/drawing/2014/main" id="{7A70023F-B5EC-5BD7-9E40-9A88900A3745}"/>
                </a:ext>
              </a:extLst>
            </p:cNvPr>
            <p:cNvSpPr/>
            <p:nvPr/>
          </p:nvSpPr>
          <p:spPr>
            <a:xfrm>
              <a:off x="5657423" y="38598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0;p14">
              <a:extLst>
                <a:ext uri="{FF2B5EF4-FFF2-40B4-BE49-F238E27FC236}">
                  <a16:creationId xmlns:a16="http://schemas.microsoft.com/office/drawing/2014/main" id="{5B44EACD-4347-54C5-D47B-79281A536A00}"/>
                </a:ext>
              </a:extLst>
            </p:cNvPr>
            <p:cNvSpPr/>
            <p:nvPr/>
          </p:nvSpPr>
          <p:spPr>
            <a:xfrm>
              <a:off x="5777200" y="38598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1;p14">
              <a:extLst>
                <a:ext uri="{FF2B5EF4-FFF2-40B4-BE49-F238E27FC236}">
                  <a16:creationId xmlns:a16="http://schemas.microsoft.com/office/drawing/2014/main" id="{26E12C8A-FCAA-CB20-1463-D32F9E15AB53}"/>
                </a:ext>
              </a:extLst>
            </p:cNvPr>
            <p:cNvSpPr/>
            <p:nvPr/>
          </p:nvSpPr>
          <p:spPr>
            <a:xfrm>
              <a:off x="5897830" y="38598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2;p14">
              <a:extLst>
                <a:ext uri="{FF2B5EF4-FFF2-40B4-BE49-F238E27FC236}">
                  <a16:creationId xmlns:a16="http://schemas.microsoft.com/office/drawing/2014/main" id="{A5EF9827-9565-906F-CE84-0BF09DEE7FE2}"/>
                </a:ext>
              </a:extLst>
            </p:cNvPr>
            <p:cNvSpPr/>
            <p:nvPr/>
          </p:nvSpPr>
          <p:spPr>
            <a:xfrm>
              <a:off x="6017608" y="38598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3;p14">
              <a:extLst>
                <a:ext uri="{FF2B5EF4-FFF2-40B4-BE49-F238E27FC236}">
                  <a16:creationId xmlns:a16="http://schemas.microsoft.com/office/drawing/2014/main" id="{E5B672F1-2603-653F-7B50-638C900F8DE1}"/>
                </a:ext>
              </a:extLst>
            </p:cNvPr>
            <p:cNvSpPr/>
            <p:nvPr/>
          </p:nvSpPr>
          <p:spPr>
            <a:xfrm>
              <a:off x="6135681" y="38598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4;p14">
              <a:extLst>
                <a:ext uri="{FF2B5EF4-FFF2-40B4-BE49-F238E27FC236}">
                  <a16:creationId xmlns:a16="http://schemas.microsoft.com/office/drawing/2014/main" id="{3D43B4C4-5BD2-4830-1A62-B13BF6C52571}"/>
                </a:ext>
              </a:extLst>
            </p:cNvPr>
            <p:cNvSpPr/>
            <p:nvPr/>
          </p:nvSpPr>
          <p:spPr>
            <a:xfrm>
              <a:off x="6253780" y="38598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5;p14">
              <a:extLst>
                <a:ext uri="{FF2B5EF4-FFF2-40B4-BE49-F238E27FC236}">
                  <a16:creationId xmlns:a16="http://schemas.microsoft.com/office/drawing/2014/main" id="{387AFBE6-4CA4-C95E-7D15-AC51B6F459C0}"/>
                </a:ext>
              </a:extLst>
            </p:cNvPr>
            <p:cNvSpPr/>
            <p:nvPr/>
          </p:nvSpPr>
          <p:spPr>
            <a:xfrm>
              <a:off x="6371880" y="38598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6;p14">
              <a:extLst>
                <a:ext uri="{FF2B5EF4-FFF2-40B4-BE49-F238E27FC236}">
                  <a16:creationId xmlns:a16="http://schemas.microsoft.com/office/drawing/2014/main" id="{3CB1915D-48B1-2ABB-4AD4-9AE20B965951}"/>
                </a:ext>
              </a:extLst>
            </p:cNvPr>
            <p:cNvSpPr/>
            <p:nvPr/>
          </p:nvSpPr>
          <p:spPr>
            <a:xfrm>
              <a:off x="6489127" y="38598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7;p14">
              <a:extLst>
                <a:ext uri="{FF2B5EF4-FFF2-40B4-BE49-F238E27FC236}">
                  <a16:creationId xmlns:a16="http://schemas.microsoft.com/office/drawing/2014/main" id="{68EBED02-1972-A68D-5D55-53C51A3C2116}"/>
                </a:ext>
              </a:extLst>
            </p:cNvPr>
            <p:cNvSpPr/>
            <p:nvPr/>
          </p:nvSpPr>
          <p:spPr>
            <a:xfrm>
              <a:off x="6607200" y="38598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8;p14">
              <a:extLst>
                <a:ext uri="{FF2B5EF4-FFF2-40B4-BE49-F238E27FC236}">
                  <a16:creationId xmlns:a16="http://schemas.microsoft.com/office/drawing/2014/main" id="{C1C3ABBE-CDA1-C5D6-5320-6FFE47EFCBA6}"/>
                </a:ext>
              </a:extLst>
            </p:cNvPr>
            <p:cNvSpPr/>
            <p:nvPr/>
          </p:nvSpPr>
          <p:spPr>
            <a:xfrm>
              <a:off x="5084690" y="39003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9;p14">
              <a:extLst>
                <a:ext uri="{FF2B5EF4-FFF2-40B4-BE49-F238E27FC236}">
                  <a16:creationId xmlns:a16="http://schemas.microsoft.com/office/drawing/2014/main" id="{10BC626C-D47D-25A7-FC85-B083427DCF42}"/>
                </a:ext>
              </a:extLst>
            </p:cNvPr>
            <p:cNvSpPr/>
            <p:nvPr/>
          </p:nvSpPr>
          <p:spPr>
            <a:xfrm>
              <a:off x="5384121" y="39003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0;p14">
              <a:extLst>
                <a:ext uri="{FF2B5EF4-FFF2-40B4-BE49-F238E27FC236}">
                  <a16:creationId xmlns:a16="http://schemas.microsoft.com/office/drawing/2014/main" id="{E4AD7B3B-DC7A-C8FB-2707-C7A60BCA72C3}"/>
                </a:ext>
              </a:extLst>
            </p:cNvPr>
            <p:cNvSpPr/>
            <p:nvPr/>
          </p:nvSpPr>
          <p:spPr>
            <a:xfrm>
              <a:off x="5507281" y="39003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1;p14">
              <a:extLst>
                <a:ext uri="{FF2B5EF4-FFF2-40B4-BE49-F238E27FC236}">
                  <a16:creationId xmlns:a16="http://schemas.microsoft.com/office/drawing/2014/main" id="{0B16CC9A-BAB2-0D1C-BAAF-28194A55E7B3}"/>
                </a:ext>
              </a:extLst>
            </p:cNvPr>
            <p:cNvSpPr/>
            <p:nvPr/>
          </p:nvSpPr>
          <p:spPr>
            <a:xfrm>
              <a:off x="5630441" y="39003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2;p14">
              <a:extLst>
                <a:ext uri="{FF2B5EF4-FFF2-40B4-BE49-F238E27FC236}">
                  <a16:creationId xmlns:a16="http://schemas.microsoft.com/office/drawing/2014/main" id="{44C9CE7A-C8BC-B4A1-428F-261C9B7FDD39}"/>
                </a:ext>
              </a:extLst>
            </p:cNvPr>
            <p:cNvSpPr/>
            <p:nvPr/>
          </p:nvSpPr>
          <p:spPr>
            <a:xfrm>
              <a:off x="5754427" y="39003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3;p14">
              <a:extLst>
                <a:ext uri="{FF2B5EF4-FFF2-40B4-BE49-F238E27FC236}">
                  <a16:creationId xmlns:a16="http://schemas.microsoft.com/office/drawing/2014/main" id="{DA2F2F44-80C2-5606-0B9A-C9B84364A1F5}"/>
                </a:ext>
              </a:extLst>
            </p:cNvPr>
            <p:cNvSpPr/>
            <p:nvPr/>
          </p:nvSpPr>
          <p:spPr>
            <a:xfrm>
              <a:off x="5877588" y="39003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4;p14">
              <a:extLst>
                <a:ext uri="{FF2B5EF4-FFF2-40B4-BE49-F238E27FC236}">
                  <a16:creationId xmlns:a16="http://schemas.microsoft.com/office/drawing/2014/main" id="{B94FCE18-61EA-A797-A3D7-6F54C8DD7339}"/>
                </a:ext>
              </a:extLst>
            </p:cNvPr>
            <p:cNvSpPr/>
            <p:nvPr/>
          </p:nvSpPr>
          <p:spPr>
            <a:xfrm>
              <a:off x="6000721" y="39003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5;p14">
              <a:extLst>
                <a:ext uri="{FF2B5EF4-FFF2-40B4-BE49-F238E27FC236}">
                  <a16:creationId xmlns:a16="http://schemas.microsoft.com/office/drawing/2014/main" id="{32D3CC10-ACF2-BA6F-7E08-0AB6E8CE789B}"/>
                </a:ext>
              </a:extLst>
            </p:cNvPr>
            <p:cNvSpPr/>
            <p:nvPr/>
          </p:nvSpPr>
          <p:spPr>
            <a:xfrm>
              <a:off x="6121351" y="39003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6;p14">
              <a:extLst>
                <a:ext uri="{FF2B5EF4-FFF2-40B4-BE49-F238E27FC236}">
                  <a16:creationId xmlns:a16="http://schemas.microsoft.com/office/drawing/2014/main" id="{EB3BBBDF-B2FE-B860-F33A-2906FD22589E}"/>
                </a:ext>
              </a:extLst>
            </p:cNvPr>
            <p:cNvSpPr/>
            <p:nvPr/>
          </p:nvSpPr>
          <p:spPr>
            <a:xfrm>
              <a:off x="6242807" y="39003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7;p14">
              <a:extLst>
                <a:ext uri="{FF2B5EF4-FFF2-40B4-BE49-F238E27FC236}">
                  <a16:creationId xmlns:a16="http://schemas.microsoft.com/office/drawing/2014/main" id="{359B8A14-7263-02AD-8AA4-2C9A554DE0D7}"/>
                </a:ext>
              </a:extLst>
            </p:cNvPr>
            <p:cNvSpPr/>
            <p:nvPr/>
          </p:nvSpPr>
          <p:spPr>
            <a:xfrm>
              <a:off x="6364289" y="39003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8;p14">
              <a:extLst>
                <a:ext uri="{FF2B5EF4-FFF2-40B4-BE49-F238E27FC236}">
                  <a16:creationId xmlns:a16="http://schemas.microsoft.com/office/drawing/2014/main" id="{06B256DC-17B9-9D59-29AB-0915B3D58696}"/>
                </a:ext>
              </a:extLst>
            </p:cNvPr>
            <p:cNvSpPr/>
            <p:nvPr/>
          </p:nvSpPr>
          <p:spPr>
            <a:xfrm>
              <a:off x="6484892" y="39003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9;p14">
              <a:extLst>
                <a:ext uri="{FF2B5EF4-FFF2-40B4-BE49-F238E27FC236}">
                  <a16:creationId xmlns:a16="http://schemas.microsoft.com/office/drawing/2014/main" id="{EAFB73BB-2B1E-A120-0644-2501919ADCD7}"/>
                </a:ext>
              </a:extLst>
            </p:cNvPr>
            <p:cNvSpPr/>
            <p:nvPr/>
          </p:nvSpPr>
          <p:spPr>
            <a:xfrm>
              <a:off x="6606374" y="39003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00;p14">
              <a:extLst>
                <a:ext uri="{FF2B5EF4-FFF2-40B4-BE49-F238E27FC236}">
                  <a16:creationId xmlns:a16="http://schemas.microsoft.com/office/drawing/2014/main" id="{E1DC592A-A255-2764-BD27-CA4727E1BCC4}"/>
                </a:ext>
              </a:extLst>
            </p:cNvPr>
            <p:cNvSpPr/>
            <p:nvPr/>
          </p:nvSpPr>
          <p:spPr>
            <a:xfrm>
              <a:off x="5061917" y="39416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01;p14">
              <a:extLst>
                <a:ext uri="{FF2B5EF4-FFF2-40B4-BE49-F238E27FC236}">
                  <a16:creationId xmlns:a16="http://schemas.microsoft.com/office/drawing/2014/main" id="{D50054B4-A378-93DA-053F-4F9F171D1A9A}"/>
                </a:ext>
              </a:extLst>
            </p:cNvPr>
            <p:cNvSpPr/>
            <p:nvPr/>
          </p:nvSpPr>
          <p:spPr>
            <a:xfrm>
              <a:off x="5188434" y="39416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02;p14">
              <a:extLst>
                <a:ext uri="{FF2B5EF4-FFF2-40B4-BE49-F238E27FC236}">
                  <a16:creationId xmlns:a16="http://schemas.microsoft.com/office/drawing/2014/main" id="{D0F7DE90-7496-23F9-49F5-634EC0D0287E}"/>
                </a:ext>
              </a:extLst>
            </p:cNvPr>
            <p:cNvSpPr/>
            <p:nvPr/>
          </p:nvSpPr>
          <p:spPr>
            <a:xfrm>
              <a:off x="5314950" y="39416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03;p14">
              <a:extLst>
                <a:ext uri="{FF2B5EF4-FFF2-40B4-BE49-F238E27FC236}">
                  <a16:creationId xmlns:a16="http://schemas.microsoft.com/office/drawing/2014/main" id="{17BA9FCB-E2B1-061A-0C07-83F8044B397F}"/>
                </a:ext>
              </a:extLst>
            </p:cNvPr>
            <p:cNvSpPr/>
            <p:nvPr/>
          </p:nvSpPr>
          <p:spPr>
            <a:xfrm>
              <a:off x="5441493" y="39416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04;p14">
              <a:extLst>
                <a:ext uri="{FF2B5EF4-FFF2-40B4-BE49-F238E27FC236}">
                  <a16:creationId xmlns:a16="http://schemas.microsoft.com/office/drawing/2014/main" id="{5E52E0D4-4016-738E-D0B1-6383A9359B46}"/>
                </a:ext>
              </a:extLst>
            </p:cNvPr>
            <p:cNvSpPr/>
            <p:nvPr/>
          </p:nvSpPr>
          <p:spPr>
            <a:xfrm>
              <a:off x="5639710" y="39416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05;p14">
              <a:extLst>
                <a:ext uri="{FF2B5EF4-FFF2-40B4-BE49-F238E27FC236}">
                  <a16:creationId xmlns:a16="http://schemas.microsoft.com/office/drawing/2014/main" id="{C8A44F46-5BA5-50DE-2CB8-F83B788065F1}"/>
                </a:ext>
              </a:extLst>
            </p:cNvPr>
            <p:cNvSpPr/>
            <p:nvPr/>
          </p:nvSpPr>
          <p:spPr>
            <a:xfrm>
              <a:off x="6373558" y="39416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6;p14">
              <a:extLst>
                <a:ext uri="{FF2B5EF4-FFF2-40B4-BE49-F238E27FC236}">
                  <a16:creationId xmlns:a16="http://schemas.microsoft.com/office/drawing/2014/main" id="{98B29FCB-4167-5034-1065-2B5E65B351DF}"/>
                </a:ext>
              </a:extLst>
            </p:cNvPr>
            <p:cNvSpPr/>
            <p:nvPr/>
          </p:nvSpPr>
          <p:spPr>
            <a:xfrm>
              <a:off x="6497544" y="39416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07;p14">
              <a:extLst>
                <a:ext uri="{FF2B5EF4-FFF2-40B4-BE49-F238E27FC236}">
                  <a16:creationId xmlns:a16="http://schemas.microsoft.com/office/drawing/2014/main" id="{11F0669A-63D0-AC37-0D2A-B83BA034ACB1}"/>
                </a:ext>
              </a:extLst>
            </p:cNvPr>
            <p:cNvSpPr/>
            <p:nvPr/>
          </p:nvSpPr>
          <p:spPr>
            <a:xfrm>
              <a:off x="6621556" y="39416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08;p14">
              <a:extLst>
                <a:ext uri="{FF2B5EF4-FFF2-40B4-BE49-F238E27FC236}">
                  <a16:creationId xmlns:a16="http://schemas.microsoft.com/office/drawing/2014/main" id="{4F77AAA6-A79F-7290-9384-BEA1680B959D}"/>
                </a:ext>
              </a:extLst>
            </p:cNvPr>
            <p:cNvSpPr/>
            <p:nvPr/>
          </p:nvSpPr>
          <p:spPr>
            <a:xfrm>
              <a:off x="6834104" y="39416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09;p14">
              <a:extLst>
                <a:ext uri="{FF2B5EF4-FFF2-40B4-BE49-F238E27FC236}">
                  <a16:creationId xmlns:a16="http://schemas.microsoft.com/office/drawing/2014/main" id="{D1B0EDBF-E4B2-DEE2-09F8-F5D84B0F2675}"/>
                </a:ext>
              </a:extLst>
            </p:cNvPr>
            <p:cNvSpPr/>
            <p:nvPr/>
          </p:nvSpPr>
          <p:spPr>
            <a:xfrm>
              <a:off x="6727830" y="39416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0;p14">
              <a:extLst>
                <a:ext uri="{FF2B5EF4-FFF2-40B4-BE49-F238E27FC236}">
                  <a16:creationId xmlns:a16="http://schemas.microsoft.com/office/drawing/2014/main" id="{BFEBE2C6-1F7A-C5EC-D3AD-2E26034D9C0C}"/>
                </a:ext>
              </a:extLst>
            </p:cNvPr>
            <p:cNvSpPr/>
            <p:nvPr/>
          </p:nvSpPr>
          <p:spPr>
            <a:xfrm>
              <a:off x="6737099" y="39618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1;p14">
              <a:extLst>
                <a:ext uri="{FF2B5EF4-FFF2-40B4-BE49-F238E27FC236}">
                  <a16:creationId xmlns:a16="http://schemas.microsoft.com/office/drawing/2014/main" id="{B5C99EB0-3F31-29EA-DE1C-F383E594C18B}"/>
                </a:ext>
              </a:extLst>
            </p:cNvPr>
            <p:cNvSpPr/>
            <p:nvPr/>
          </p:nvSpPr>
          <p:spPr>
            <a:xfrm>
              <a:off x="5606816" y="39947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2;p14">
              <a:extLst>
                <a:ext uri="{FF2B5EF4-FFF2-40B4-BE49-F238E27FC236}">
                  <a16:creationId xmlns:a16="http://schemas.microsoft.com/office/drawing/2014/main" id="{4E009E07-5B41-38BE-2758-E4C5C697253B}"/>
                </a:ext>
              </a:extLst>
            </p:cNvPr>
            <p:cNvSpPr/>
            <p:nvPr/>
          </p:nvSpPr>
          <p:spPr>
            <a:xfrm>
              <a:off x="5098168" y="26122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5720;p51">
            <a:extLst>
              <a:ext uri="{FF2B5EF4-FFF2-40B4-BE49-F238E27FC236}">
                <a16:creationId xmlns:a16="http://schemas.microsoft.com/office/drawing/2014/main" id="{98357B69-EB37-3598-9B97-5D32849E7E01}"/>
              </a:ext>
            </a:extLst>
          </p:cNvPr>
          <p:cNvSpPr/>
          <p:nvPr/>
        </p:nvSpPr>
        <p:spPr>
          <a:xfrm>
            <a:off x="5256845" y="2737684"/>
            <a:ext cx="740069" cy="694518"/>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720;p51">
            <a:extLst>
              <a:ext uri="{FF2B5EF4-FFF2-40B4-BE49-F238E27FC236}">
                <a16:creationId xmlns:a16="http://schemas.microsoft.com/office/drawing/2014/main" id="{C33CDCCE-E731-A3C1-DA0A-1142F1E59787}"/>
              </a:ext>
            </a:extLst>
          </p:cNvPr>
          <p:cNvSpPr/>
          <p:nvPr/>
        </p:nvSpPr>
        <p:spPr>
          <a:xfrm>
            <a:off x="5936973" y="2880129"/>
            <a:ext cx="740069" cy="694518"/>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Espaço Reservado para Rodapé 8">
            <a:extLst>
              <a:ext uri="{FF2B5EF4-FFF2-40B4-BE49-F238E27FC236}">
                <a16:creationId xmlns:a16="http://schemas.microsoft.com/office/drawing/2014/main" id="{9E00DB7A-3DBB-8D9B-C49B-4D3FBB307BC0}"/>
              </a:ext>
            </a:extLst>
          </p:cNvPr>
          <p:cNvSpPr>
            <a:spLocks noGrp="1"/>
          </p:cNvSpPr>
          <p:nvPr>
            <p:ph type="ftr" sz="quarter" idx="11"/>
          </p:nvPr>
        </p:nvSpPr>
        <p:spPr/>
        <p:txBody>
          <a:bodyPr/>
          <a:lstStyle/>
          <a:p>
            <a:pPr algn="l"/>
            <a:r>
              <a:rPr lang="pt-BR"/>
              <a:t>PUC-Rio - INF 1514</a:t>
            </a:r>
            <a:endParaRPr lang="pt-BR" dirty="0"/>
          </a:p>
        </p:txBody>
      </p:sp>
      <p:sp>
        <p:nvSpPr>
          <p:cNvPr id="10" name="Espaço Reservado para Número de Slide 9">
            <a:extLst>
              <a:ext uri="{FF2B5EF4-FFF2-40B4-BE49-F238E27FC236}">
                <a16:creationId xmlns:a16="http://schemas.microsoft.com/office/drawing/2014/main" id="{97D803DB-D3A8-2B18-90DC-820D2856F6DB}"/>
              </a:ext>
            </a:extLst>
          </p:cNvPr>
          <p:cNvSpPr>
            <a:spLocks noGrp="1"/>
          </p:cNvSpPr>
          <p:nvPr>
            <p:ph type="sldNum" sz="quarter" idx="12"/>
          </p:nvPr>
        </p:nvSpPr>
        <p:spPr/>
        <p:txBody>
          <a:bodyPr/>
          <a:lstStyle/>
          <a:p>
            <a:fld id="{1CF2918C-36DA-4114-8C50-50281D0CF7DF}" type="slidenum">
              <a:rPr lang="pt-BR" smtClean="0"/>
              <a:pPr/>
              <a:t>7</a:t>
            </a:fld>
            <a:endParaRPr lang="pt-BR" dirty="0"/>
          </a:p>
        </p:txBody>
      </p:sp>
    </p:spTree>
    <p:extLst>
      <p:ext uri="{BB962C8B-B14F-4D97-AF65-F5344CB8AC3E}">
        <p14:creationId xmlns:p14="http://schemas.microsoft.com/office/powerpoint/2010/main" val="71529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3FADB-D34D-FA92-3E30-BA73A486FCBF}"/>
              </a:ext>
            </a:extLst>
          </p:cNvPr>
          <p:cNvSpPr>
            <a:spLocks noGrp="1"/>
          </p:cNvSpPr>
          <p:nvPr>
            <p:ph type="title"/>
          </p:nvPr>
        </p:nvSpPr>
        <p:spPr/>
        <p:txBody>
          <a:bodyPr/>
          <a:lstStyle/>
          <a:p>
            <a:r>
              <a:rPr lang="pt-BR" dirty="0"/>
              <a:t>Ferramentas para Machine Learning</a:t>
            </a:r>
          </a:p>
        </p:txBody>
      </p:sp>
      <p:sp>
        <p:nvSpPr>
          <p:cNvPr id="3" name="Espaço Reservado para Texto 2">
            <a:extLst>
              <a:ext uri="{FF2B5EF4-FFF2-40B4-BE49-F238E27FC236}">
                <a16:creationId xmlns:a16="http://schemas.microsoft.com/office/drawing/2014/main" id="{BE8DE57C-ACB4-93DC-1DEF-F42239F4D8E7}"/>
              </a:ext>
            </a:extLst>
          </p:cNvPr>
          <p:cNvSpPr>
            <a:spLocks noGrp="1"/>
          </p:cNvSpPr>
          <p:nvPr>
            <p:ph type="body" sz="quarter" idx="13"/>
          </p:nvPr>
        </p:nvSpPr>
        <p:spPr>
          <a:xfrm>
            <a:off x="838200" y="5210174"/>
            <a:ext cx="10515599" cy="1197825"/>
          </a:xfrm>
        </p:spPr>
        <p:txBody>
          <a:bodyPr>
            <a:normAutofit fontScale="92500" lnSpcReduction="20000"/>
          </a:bodyPr>
          <a:lstStyle/>
          <a:p>
            <a:r>
              <a:rPr lang="pt-PT" dirty="0"/>
              <a:t>Ajudam os usuários a processar, manipular e visualizar dados, analisar as relações e correlações entre conjuntos de dados e também a identificar padrões e tendências para interpretação. Além disso, oferecem diversos tipos de modelos de Machine Learning, Rede Neural e LLM, além de todas as ferramentas necessárias para Otimização, Treinamento e Previsão dos modelos além da visualização do funcionamento dos mesmos.</a:t>
            </a:r>
            <a:endParaRPr lang="pt-BR" dirty="0"/>
          </a:p>
        </p:txBody>
      </p:sp>
      <p:pic>
        <p:nvPicPr>
          <p:cNvPr id="5126" name="Picture 6" descr="Logo do Python">
            <a:extLst>
              <a:ext uri="{FF2B5EF4-FFF2-40B4-BE49-F238E27FC236}">
                <a16:creationId xmlns:a16="http://schemas.microsoft.com/office/drawing/2014/main" id="{1F1CD08D-53EF-BCD8-A295-68687426E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58" y="1529189"/>
            <a:ext cx="24765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779A80FC-DEE6-51FE-C3B4-1FF1B9224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187" y="3110131"/>
            <a:ext cx="2091756" cy="972762"/>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70096CB2-BB1F-5BF0-BBE4-6E20FC3F9E3D}"/>
              </a:ext>
            </a:extLst>
          </p:cNvPr>
          <p:cNvSpPr>
            <a:spLocks noGrp="1"/>
          </p:cNvSpPr>
          <p:nvPr>
            <p:ph type="ftr" sz="quarter" idx="11"/>
          </p:nvPr>
        </p:nvSpPr>
        <p:spPr/>
        <p:txBody>
          <a:bodyPr/>
          <a:lstStyle/>
          <a:p>
            <a:pPr algn="l"/>
            <a:r>
              <a:rPr lang="pt-BR"/>
              <a:t>PUC-Rio - INF 1514</a:t>
            </a:r>
            <a:endParaRPr lang="pt-BR" dirty="0"/>
          </a:p>
        </p:txBody>
      </p:sp>
      <p:sp>
        <p:nvSpPr>
          <p:cNvPr id="5" name="Espaço Reservado para Número de Slide 4">
            <a:extLst>
              <a:ext uri="{FF2B5EF4-FFF2-40B4-BE49-F238E27FC236}">
                <a16:creationId xmlns:a16="http://schemas.microsoft.com/office/drawing/2014/main" id="{0004AEC8-A0F1-B3D9-4848-7A4CC542DB0C}"/>
              </a:ext>
            </a:extLst>
          </p:cNvPr>
          <p:cNvSpPr>
            <a:spLocks noGrp="1"/>
          </p:cNvSpPr>
          <p:nvPr>
            <p:ph type="sldNum" sz="quarter" idx="12"/>
          </p:nvPr>
        </p:nvSpPr>
        <p:spPr/>
        <p:txBody>
          <a:bodyPr/>
          <a:lstStyle/>
          <a:p>
            <a:fld id="{1CF2918C-36DA-4114-8C50-50281D0CF7DF}" type="slidenum">
              <a:rPr lang="pt-BR" smtClean="0"/>
              <a:pPr/>
              <a:t>8</a:t>
            </a:fld>
            <a:endParaRPr lang="pt-BR"/>
          </a:p>
        </p:txBody>
      </p:sp>
      <p:pic>
        <p:nvPicPr>
          <p:cNvPr id="1028" name="Picture 4" descr="Optuna Brand Guidelines">
            <a:extLst>
              <a:ext uri="{FF2B5EF4-FFF2-40B4-BE49-F238E27FC236}">
                <a16:creationId xmlns:a16="http://schemas.microsoft.com/office/drawing/2014/main" id="{E4CBF0BB-C307-4AB5-88A1-582876DDB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065" y="1309813"/>
            <a:ext cx="1436470" cy="1612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0CA7143-90CE-275B-0D0A-3E9D05358E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0650" y="2637345"/>
            <a:ext cx="1656192" cy="893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iting and logo — seaborn 0.13.2 documentation">
            <a:extLst>
              <a:ext uri="{FF2B5EF4-FFF2-40B4-BE49-F238E27FC236}">
                <a16:creationId xmlns:a16="http://schemas.microsoft.com/office/drawing/2014/main" id="{A2A06D43-8278-89E3-1444-43B4924345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76618" y="2337189"/>
            <a:ext cx="977181" cy="11726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14C468D-5D89-147C-3361-AAD1DECAC4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1793" y="1264244"/>
            <a:ext cx="2828147" cy="12663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Keras: Deep Learning for humans">
            <a:extLst>
              <a:ext uri="{FF2B5EF4-FFF2-40B4-BE49-F238E27FC236}">
                <a16:creationId xmlns:a16="http://schemas.microsoft.com/office/drawing/2014/main" id="{3B319B42-FAF1-F9B3-7190-C2A210957A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05535" y="2922454"/>
            <a:ext cx="2254465" cy="65417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2127466-15E1-BF66-E416-24E520691F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20020" y="3505200"/>
            <a:ext cx="267652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8B24B44D-5014-8E3C-F560-889776C960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81818" y="3968702"/>
            <a:ext cx="2476500" cy="99339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atplotlib Logo &amp; Brand Assets (SVG, PNG and vector) - Brandfetch">
            <a:extLst>
              <a:ext uri="{FF2B5EF4-FFF2-40B4-BE49-F238E27FC236}">
                <a16:creationId xmlns:a16="http://schemas.microsoft.com/office/drawing/2014/main" id="{EFC6E781-2D9E-FA0C-0ABB-3650F83BA2E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4891" y="3935212"/>
            <a:ext cx="370522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F63070-CA65-2647-F6BD-604BFBACEB98}"/>
              </a:ext>
            </a:extLst>
          </p:cNvPr>
          <p:cNvSpPr>
            <a:spLocks noGrp="1"/>
          </p:cNvSpPr>
          <p:nvPr>
            <p:ph type="title"/>
          </p:nvPr>
        </p:nvSpPr>
        <p:spPr/>
        <p:txBody>
          <a:bodyPr/>
          <a:lstStyle/>
          <a:p>
            <a:r>
              <a:rPr lang="pt-BR" dirty="0"/>
              <a:t>Saber Machine Learning é importante</a:t>
            </a:r>
          </a:p>
        </p:txBody>
      </p:sp>
      <p:sp>
        <p:nvSpPr>
          <p:cNvPr id="4" name="Espaço Reservado para Texto 3">
            <a:extLst>
              <a:ext uri="{FF2B5EF4-FFF2-40B4-BE49-F238E27FC236}">
                <a16:creationId xmlns:a16="http://schemas.microsoft.com/office/drawing/2014/main" id="{AE311201-04CF-32EF-E553-5B3E386768AD}"/>
              </a:ext>
            </a:extLst>
          </p:cNvPr>
          <p:cNvSpPr>
            <a:spLocks noGrp="1"/>
          </p:cNvSpPr>
          <p:nvPr>
            <p:ph type="body" sz="quarter" idx="13"/>
          </p:nvPr>
        </p:nvSpPr>
        <p:spPr/>
        <p:txBody>
          <a:bodyPr>
            <a:normAutofit/>
          </a:bodyPr>
          <a:lstStyle/>
          <a:p>
            <a:r>
              <a:rPr lang="pt-BR" dirty="0"/>
              <a:t>Automatização</a:t>
            </a:r>
          </a:p>
        </p:txBody>
      </p:sp>
      <p:sp>
        <p:nvSpPr>
          <p:cNvPr id="5" name="Espaço Reservado para Texto 4">
            <a:extLst>
              <a:ext uri="{FF2B5EF4-FFF2-40B4-BE49-F238E27FC236}">
                <a16:creationId xmlns:a16="http://schemas.microsoft.com/office/drawing/2014/main" id="{44E48959-C8FA-EE7B-91F7-E7373CE902D8}"/>
              </a:ext>
            </a:extLst>
          </p:cNvPr>
          <p:cNvSpPr>
            <a:spLocks noGrp="1"/>
          </p:cNvSpPr>
          <p:nvPr>
            <p:ph type="body" sz="quarter" idx="14"/>
          </p:nvPr>
        </p:nvSpPr>
        <p:spPr/>
        <p:txBody>
          <a:bodyPr>
            <a:normAutofit/>
          </a:bodyPr>
          <a:lstStyle/>
          <a:p>
            <a:r>
              <a:rPr lang="pt-BR" dirty="0"/>
              <a:t>Automatização de tarefas complexas</a:t>
            </a:r>
          </a:p>
        </p:txBody>
      </p:sp>
      <p:sp>
        <p:nvSpPr>
          <p:cNvPr id="3" name="Espaço Reservado para Texto 2">
            <a:extLst>
              <a:ext uri="{FF2B5EF4-FFF2-40B4-BE49-F238E27FC236}">
                <a16:creationId xmlns:a16="http://schemas.microsoft.com/office/drawing/2014/main" id="{08DA8FF9-F86B-4645-9145-B9B9B5D4FB91}"/>
              </a:ext>
            </a:extLst>
          </p:cNvPr>
          <p:cNvSpPr>
            <a:spLocks noGrp="1"/>
          </p:cNvSpPr>
          <p:nvPr>
            <p:ph type="body" sz="quarter" idx="15"/>
          </p:nvPr>
        </p:nvSpPr>
        <p:spPr/>
        <p:txBody>
          <a:bodyPr/>
          <a:lstStyle/>
          <a:p>
            <a:r>
              <a:rPr lang="pt-BR" dirty="0"/>
              <a:t>Decisão</a:t>
            </a:r>
          </a:p>
        </p:txBody>
      </p:sp>
      <p:sp>
        <p:nvSpPr>
          <p:cNvPr id="6" name="Espaço Reservado para Texto 5">
            <a:extLst>
              <a:ext uri="{FF2B5EF4-FFF2-40B4-BE49-F238E27FC236}">
                <a16:creationId xmlns:a16="http://schemas.microsoft.com/office/drawing/2014/main" id="{A6E50C34-7426-991E-F65D-7E7AFF11CCC3}"/>
              </a:ext>
            </a:extLst>
          </p:cNvPr>
          <p:cNvSpPr>
            <a:spLocks noGrp="1"/>
          </p:cNvSpPr>
          <p:nvPr>
            <p:ph type="body" sz="quarter" idx="16"/>
          </p:nvPr>
        </p:nvSpPr>
        <p:spPr/>
        <p:txBody>
          <a:bodyPr>
            <a:normAutofit fontScale="85000" lnSpcReduction="20000"/>
          </a:bodyPr>
          <a:lstStyle/>
          <a:p>
            <a:r>
              <a:rPr lang="pt-BR" dirty="0"/>
              <a:t>Melhores tomadas de decisão por processar grandes quantidades de dados, impossível para seres humanos</a:t>
            </a:r>
          </a:p>
        </p:txBody>
      </p:sp>
      <p:sp>
        <p:nvSpPr>
          <p:cNvPr id="7" name="Espaço Reservado para Texto 6">
            <a:extLst>
              <a:ext uri="{FF2B5EF4-FFF2-40B4-BE49-F238E27FC236}">
                <a16:creationId xmlns:a16="http://schemas.microsoft.com/office/drawing/2014/main" id="{E83E1CE4-5C3C-85DD-9BB6-1C9957AFFD24}"/>
              </a:ext>
            </a:extLst>
          </p:cNvPr>
          <p:cNvSpPr>
            <a:spLocks noGrp="1"/>
          </p:cNvSpPr>
          <p:nvPr>
            <p:ph type="body" sz="quarter" idx="19"/>
          </p:nvPr>
        </p:nvSpPr>
        <p:spPr/>
        <p:txBody>
          <a:bodyPr>
            <a:normAutofit/>
          </a:bodyPr>
          <a:lstStyle/>
          <a:p>
            <a:r>
              <a:rPr lang="pt-BR" dirty="0"/>
              <a:t>Insight</a:t>
            </a:r>
          </a:p>
        </p:txBody>
      </p:sp>
      <p:sp>
        <p:nvSpPr>
          <p:cNvPr id="8" name="Espaço Reservado para Texto 7">
            <a:extLst>
              <a:ext uri="{FF2B5EF4-FFF2-40B4-BE49-F238E27FC236}">
                <a16:creationId xmlns:a16="http://schemas.microsoft.com/office/drawing/2014/main" id="{45EAA019-C842-9FF0-DFE3-C2EFE00B9B0D}"/>
              </a:ext>
            </a:extLst>
          </p:cNvPr>
          <p:cNvSpPr>
            <a:spLocks noGrp="1"/>
          </p:cNvSpPr>
          <p:nvPr>
            <p:ph type="body" sz="quarter" idx="20"/>
          </p:nvPr>
        </p:nvSpPr>
        <p:spPr/>
        <p:txBody>
          <a:bodyPr>
            <a:normAutofit/>
          </a:bodyPr>
          <a:lstStyle/>
          <a:p>
            <a:r>
              <a:rPr lang="pt-BR" dirty="0"/>
              <a:t>Identificação de padrões e relações em grandes </a:t>
            </a:r>
            <a:r>
              <a:rPr lang="pt-BR" dirty="0" err="1"/>
              <a:t>datasets</a:t>
            </a:r>
            <a:endParaRPr lang="pt-BR" dirty="0"/>
          </a:p>
        </p:txBody>
      </p:sp>
      <p:sp>
        <p:nvSpPr>
          <p:cNvPr id="9" name="Espaço Reservado para Texto 8">
            <a:extLst>
              <a:ext uri="{FF2B5EF4-FFF2-40B4-BE49-F238E27FC236}">
                <a16:creationId xmlns:a16="http://schemas.microsoft.com/office/drawing/2014/main" id="{7DBE34C2-5F04-EDDB-E68A-EC04114F1E23}"/>
              </a:ext>
            </a:extLst>
          </p:cNvPr>
          <p:cNvSpPr>
            <a:spLocks noGrp="1"/>
          </p:cNvSpPr>
          <p:nvPr>
            <p:ph type="body" sz="quarter" idx="23"/>
          </p:nvPr>
        </p:nvSpPr>
        <p:spPr/>
        <p:txBody>
          <a:bodyPr>
            <a:normAutofit/>
          </a:bodyPr>
          <a:lstStyle/>
          <a:p>
            <a:r>
              <a:rPr lang="pt-BR" dirty="0"/>
              <a:t>Oportunidades</a:t>
            </a:r>
          </a:p>
        </p:txBody>
      </p:sp>
      <p:sp>
        <p:nvSpPr>
          <p:cNvPr id="10" name="Espaço Reservado para Texto 9">
            <a:extLst>
              <a:ext uri="{FF2B5EF4-FFF2-40B4-BE49-F238E27FC236}">
                <a16:creationId xmlns:a16="http://schemas.microsoft.com/office/drawing/2014/main" id="{77F22872-F03D-0CB5-9DF4-4B16F6B65AE8}"/>
              </a:ext>
            </a:extLst>
          </p:cNvPr>
          <p:cNvSpPr>
            <a:spLocks noGrp="1"/>
          </p:cNvSpPr>
          <p:nvPr>
            <p:ph type="body" sz="quarter" idx="24"/>
          </p:nvPr>
        </p:nvSpPr>
        <p:spPr/>
        <p:txBody>
          <a:bodyPr>
            <a:normAutofit lnSpcReduction="10000"/>
          </a:bodyPr>
          <a:lstStyle/>
          <a:p>
            <a:r>
              <a:rPr lang="pt-BR" dirty="0"/>
              <a:t>Abre portas para Boas oportunidades no mercado de trabalho</a:t>
            </a:r>
          </a:p>
          <a:p>
            <a:endParaRPr lang="pt-BR" dirty="0"/>
          </a:p>
        </p:txBody>
      </p:sp>
      <p:grpSp>
        <p:nvGrpSpPr>
          <p:cNvPr id="173" name="Agrupar 172">
            <a:extLst>
              <a:ext uri="{FF2B5EF4-FFF2-40B4-BE49-F238E27FC236}">
                <a16:creationId xmlns:a16="http://schemas.microsoft.com/office/drawing/2014/main" id="{E46335AF-7100-F51C-849B-5F45C83A78E7}"/>
              </a:ext>
            </a:extLst>
          </p:cNvPr>
          <p:cNvGrpSpPr/>
          <p:nvPr/>
        </p:nvGrpSpPr>
        <p:grpSpPr>
          <a:xfrm>
            <a:off x="4759930" y="2566714"/>
            <a:ext cx="2481610" cy="1645696"/>
            <a:chOff x="4759930" y="2566714"/>
            <a:chExt cx="2481610" cy="1645696"/>
          </a:xfrm>
        </p:grpSpPr>
        <p:sp>
          <p:nvSpPr>
            <p:cNvPr id="89" name="Google Shape;229;p14">
              <a:extLst>
                <a:ext uri="{FF2B5EF4-FFF2-40B4-BE49-F238E27FC236}">
                  <a16:creationId xmlns:a16="http://schemas.microsoft.com/office/drawing/2014/main" id="{AA97E0DC-0BC3-6D6B-3F89-D497456306CC}"/>
                </a:ext>
              </a:extLst>
            </p:cNvPr>
            <p:cNvSpPr/>
            <p:nvPr/>
          </p:nvSpPr>
          <p:spPr>
            <a:xfrm>
              <a:off x="5052622" y="25667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0;p14">
              <a:extLst>
                <a:ext uri="{FF2B5EF4-FFF2-40B4-BE49-F238E27FC236}">
                  <a16:creationId xmlns:a16="http://schemas.microsoft.com/office/drawing/2014/main" id="{509E9C31-D4F3-7848-3D13-94FF4B1A5604}"/>
                </a:ext>
              </a:extLst>
            </p:cNvPr>
            <p:cNvSpPr/>
            <p:nvPr/>
          </p:nvSpPr>
          <p:spPr>
            <a:xfrm>
              <a:off x="4759930" y="37037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1;p14">
              <a:extLst>
                <a:ext uri="{FF2B5EF4-FFF2-40B4-BE49-F238E27FC236}">
                  <a16:creationId xmlns:a16="http://schemas.microsoft.com/office/drawing/2014/main" id="{F0F3CE3F-BE3F-C9F3-FACA-430783F00481}"/>
                </a:ext>
              </a:extLst>
            </p:cNvPr>
            <p:cNvSpPr/>
            <p:nvPr/>
          </p:nvSpPr>
          <p:spPr>
            <a:xfrm>
              <a:off x="4767521" y="41305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2;p14">
              <a:extLst>
                <a:ext uri="{FF2B5EF4-FFF2-40B4-BE49-F238E27FC236}">
                  <a16:creationId xmlns:a16="http://schemas.microsoft.com/office/drawing/2014/main" id="{8F9F2E04-2663-6C06-5A35-10A2BE051115}"/>
                </a:ext>
              </a:extLst>
            </p:cNvPr>
            <p:cNvSpPr/>
            <p:nvPr/>
          </p:nvSpPr>
          <p:spPr>
            <a:xfrm>
              <a:off x="5175782" y="37484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3;p14">
              <a:extLst>
                <a:ext uri="{FF2B5EF4-FFF2-40B4-BE49-F238E27FC236}">
                  <a16:creationId xmlns:a16="http://schemas.microsoft.com/office/drawing/2014/main" id="{781413C6-4141-902E-81CD-DFEADB544630}"/>
                </a:ext>
              </a:extLst>
            </p:cNvPr>
            <p:cNvSpPr/>
            <p:nvPr/>
          </p:nvSpPr>
          <p:spPr>
            <a:xfrm>
              <a:off x="5287116" y="37484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4;p14">
              <a:extLst>
                <a:ext uri="{FF2B5EF4-FFF2-40B4-BE49-F238E27FC236}">
                  <a16:creationId xmlns:a16="http://schemas.microsoft.com/office/drawing/2014/main" id="{2CFC70F5-9510-F541-AB2F-446C407DA4E4}"/>
                </a:ext>
              </a:extLst>
            </p:cNvPr>
            <p:cNvSpPr/>
            <p:nvPr/>
          </p:nvSpPr>
          <p:spPr>
            <a:xfrm>
              <a:off x="5397625" y="37484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5;p14">
              <a:extLst>
                <a:ext uri="{FF2B5EF4-FFF2-40B4-BE49-F238E27FC236}">
                  <a16:creationId xmlns:a16="http://schemas.microsoft.com/office/drawing/2014/main" id="{5EA16268-5C48-0D97-691B-AD1A45CA347E}"/>
                </a:ext>
              </a:extLst>
            </p:cNvPr>
            <p:cNvSpPr/>
            <p:nvPr/>
          </p:nvSpPr>
          <p:spPr>
            <a:xfrm>
              <a:off x="5508959" y="37484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6;p14">
              <a:extLst>
                <a:ext uri="{FF2B5EF4-FFF2-40B4-BE49-F238E27FC236}">
                  <a16:creationId xmlns:a16="http://schemas.microsoft.com/office/drawing/2014/main" id="{9372A7F7-DB2F-8AB9-107C-902FAF8A6E09}"/>
                </a:ext>
              </a:extLst>
            </p:cNvPr>
            <p:cNvSpPr/>
            <p:nvPr/>
          </p:nvSpPr>
          <p:spPr>
            <a:xfrm>
              <a:off x="5620320" y="37484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7;p14">
              <a:extLst>
                <a:ext uri="{FF2B5EF4-FFF2-40B4-BE49-F238E27FC236}">
                  <a16:creationId xmlns:a16="http://schemas.microsoft.com/office/drawing/2014/main" id="{ACBDDDCE-5654-001E-1327-32B996B26436}"/>
                </a:ext>
              </a:extLst>
            </p:cNvPr>
            <p:cNvSpPr/>
            <p:nvPr/>
          </p:nvSpPr>
          <p:spPr>
            <a:xfrm>
              <a:off x="5730802" y="37484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8;p14">
              <a:extLst>
                <a:ext uri="{FF2B5EF4-FFF2-40B4-BE49-F238E27FC236}">
                  <a16:creationId xmlns:a16="http://schemas.microsoft.com/office/drawing/2014/main" id="{C16D7097-0B74-2C1A-8A47-AFD72E05C0C7}"/>
                </a:ext>
              </a:extLst>
            </p:cNvPr>
            <p:cNvSpPr/>
            <p:nvPr/>
          </p:nvSpPr>
          <p:spPr>
            <a:xfrm>
              <a:off x="5842163" y="37484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9;p14">
              <a:extLst>
                <a:ext uri="{FF2B5EF4-FFF2-40B4-BE49-F238E27FC236}">
                  <a16:creationId xmlns:a16="http://schemas.microsoft.com/office/drawing/2014/main" id="{EB64B4F0-A33B-B463-6993-32E6659AD9E1}"/>
                </a:ext>
              </a:extLst>
            </p:cNvPr>
            <p:cNvSpPr/>
            <p:nvPr/>
          </p:nvSpPr>
          <p:spPr>
            <a:xfrm>
              <a:off x="5953497" y="37484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40;p14">
              <a:extLst>
                <a:ext uri="{FF2B5EF4-FFF2-40B4-BE49-F238E27FC236}">
                  <a16:creationId xmlns:a16="http://schemas.microsoft.com/office/drawing/2014/main" id="{9C381E5F-2C6C-C2F1-4AD4-FB3EAC21158A}"/>
                </a:ext>
              </a:extLst>
            </p:cNvPr>
            <p:cNvSpPr/>
            <p:nvPr/>
          </p:nvSpPr>
          <p:spPr>
            <a:xfrm>
              <a:off x="6063154" y="37484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41;p14">
              <a:extLst>
                <a:ext uri="{FF2B5EF4-FFF2-40B4-BE49-F238E27FC236}">
                  <a16:creationId xmlns:a16="http://schemas.microsoft.com/office/drawing/2014/main" id="{F54A260A-14EF-0F5A-4053-B437C6B76F04}"/>
                </a:ext>
              </a:extLst>
            </p:cNvPr>
            <p:cNvSpPr/>
            <p:nvPr/>
          </p:nvSpPr>
          <p:spPr>
            <a:xfrm>
              <a:off x="6172810" y="37484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42;p14">
              <a:extLst>
                <a:ext uri="{FF2B5EF4-FFF2-40B4-BE49-F238E27FC236}">
                  <a16:creationId xmlns:a16="http://schemas.microsoft.com/office/drawing/2014/main" id="{B90CD67A-6DDB-B8BD-5F66-34271E421B23}"/>
                </a:ext>
              </a:extLst>
            </p:cNvPr>
            <p:cNvSpPr/>
            <p:nvPr/>
          </p:nvSpPr>
          <p:spPr>
            <a:xfrm>
              <a:off x="6282466" y="37484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43;p14">
              <a:extLst>
                <a:ext uri="{FF2B5EF4-FFF2-40B4-BE49-F238E27FC236}">
                  <a16:creationId xmlns:a16="http://schemas.microsoft.com/office/drawing/2014/main" id="{249015BD-AE82-319E-C25C-C0A68D425538}"/>
                </a:ext>
              </a:extLst>
            </p:cNvPr>
            <p:cNvSpPr/>
            <p:nvPr/>
          </p:nvSpPr>
          <p:spPr>
            <a:xfrm>
              <a:off x="6392123" y="37484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44;p14">
              <a:extLst>
                <a:ext uri="{FF2B5EF4-FFF2-40B4-BE49-F238E27FC236}">
                  <a16:creationId xmlns:a16="http://schemas.microsoft.com/office/drawing/2014/main" id="{E937232E-D22B-3C70-6B97-6343BC1E7B4D}"/>
                </a:ext>
              </a:extLst>
            </p:cNvPr>
            <p:cNvSpPr/>
            <p:nvPr/>
          </p:nvSpPr>
          <p:spPr>
            <a:xfrm>
              <a:off x="6501779" y="37484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45;p14">
              <a:extLst>
                <a:ext uri="{FF2B5EF4-FFF2-40B4-BE49-F238E27FC236}">
                  <a16:creationId xmlns:a16="http://schemas.microsoft.com/office/drawing/2014/main" id="{51033398-EF1E-751E-3CB2-D3A3E53911AB}"/>
                </a:ext>
              </a:extLst>
            </p:cNvPr>
            <p:cNvSpPr/>
            <p:nvPr/>
          </p:nvSpPr>
          <p:spPr>
            <a:xfrm>
              <a:off x="6611435" y="37484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46;p14">
              <a:extLst>
                <a:ext uri="{FF2B5EF4-FFF2-40B4-BE49-F238E27FC236}">
                  <a16:creationId xmlns:a16="http://schemas.microsoft.com/office/drawing/2014/main" id="{4E9310B1-4D97-347E-4100-4BE9F69027B0}"/>
                </a:ext>
              </a:extLst>
            </p:cNvPr>
            <p:cNvSpPr/>
            <p:nvPr/>
          </p:nvSpPr>
          <p:spPr>
            <a:xfrm>
              <a:off x="6721091" y="37484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47;p14">
              <a:extLst>
                <a:ext uri="{FF2B5EF4-FFF2-40B4-BE49-F238E27FC236}">
                  <a16:creationId xmlns:a16="http://schemas.microsoft.com/office/drawing/2014/main" id="{8AF6BB52-593B-6A82-A8D3-F733AB336F3A}"/>
                </a:ext>
              </a:extLst>
            </p:cNvPr>
            <p:cNvSpPr/>
            <p:nvPr/>
          </p:nvSpPr>
          <p:spPr>
            <a:xfrm>
              <a:off x="5153009" y="37771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48;p14">
              <a:extLst>
                <a:ext uri="{FF2B5EF4-FFF2-40B4-BE49-F238E27FC236}">
                  <a16:creationId xmlns:a16="http://schemas.microsoft.com/office/drawing/2014/main" id="{C740B351-CB78-607A-1128-ACD3DA3B7450}"/>
                </a:ext>
              </a:extLst>
            </p:cNvPr>
            <p:cNvSpPr/>
            <p:nvPr/>
          </p:nvSpPr>
          <p:spPr>
            <a:xfrm>
              <a:off x="5234832" y="37771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9;p14">
              <a:extLst>
                <a:ext uri="{FF2B5EF4-FFF2-40B4-BE49-F238E27FC236}">
                  <a16:creationId xmlns:a16="http://schemas.microsoft.com/office/drawing/2014/main" id="{05192F15-BB9C-C466-5F07-25E6707F616E}"/>
                </a:ext>
              </a:extLst>
            </p:cNvPr>
            <p:cNvSpPr/>
            <p:nvPr/>
          </p:nvSpPr>
          <p:spPr>
            <a:xfrm>
              <a:off x="5348696" y="37771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0;p14">
              <a:extLst>
                <a:ext uri="{FF2B5EF4-FFF2-40B4-BE49-F238E27FC236}">
                  <a16:creationId xmlns:a16="http://schemas.microsoft.com/office/drawing/2014/main" id="{422C382C-2482-B3BD-8276-30122CBF32D3}"/>
                </a:ext>
              </a:extLst>
            </p:cNvPr>
            <p:cNvSpPr/>
            <p:nvPr/>
          </p:nvSpPr>
          <p:spPr>
            <a:xfrm>
              <a:off x="5462561" y="37771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51;p14">
              <a:extLst>
                <a:ext uri="{FF2B5EF4-FFF2-40B4-BE49-F238E27FC236}">
                  <a16:creationId xmlns:a16="http://schemas.microsoft.com/office/drawing/2014/main" id="{BBE413E4-0026-FB53-0DB5-10F3F5E2308B}"/>
                </a:ext>
              </a:extLst>
            </p:cNvPr>
            <p:cNvSpPr/>
            <p:nvPr/>
          </p:nvSpPr>
          <p:spPr>
            <a:xfrm>
              <a:off x="5577278" y="37771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52;p14">
              <a:extLst>
                <a:ext uri="{FF2B5EF4-FFF2-40B4-BE49-F238E27FC236}">
                  <a16:creationId xmlns:a16="http://schemas.microsoft.com/office/drawing/2014/main" id="{D42D68A3-D10B-268E-04DE-4AA114CDE75E}"/>
                </a:ext>
              </a:extLst>
            </p:cNvPr>
            <p:cNvSpPr/>
            <p:nvPr/>
          </p:nvSpPr>
          <p:spPr>
            <a:xfrm>
              <a:off x="5691169" y="37771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53;p14">
              <a:extLst>
                <a:ext uri="{FF2B5EF4-FFF2-40B4-BE49-F238E27FC236}">
                  <a16:creationId xmlns:a16="http://schemas.microsoft.com/office/drawing/2014/main" id="{218DF00D-E847-38B9-65C9-D3068AF90D65}"/>
                </a:ext>
              </a:extLst>
            </p:cNvPr>
            <p:cNvSpPr/>
            <p:nvPr/>
          </p:nvSpPr>
          <p:spPr>
            <a:xfrm>
              <a:off x="5805034" y="37771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54;p14">
              <a:extLst>
                <a:ext uri="{FF2B5EF4-FFF2-40B4-BE49-F238E27FC236}">
                  <a16:creationId xmlns:a16="http://schemas.microsoft.com/office/drawing/2014/main" id="{F22D05EC-37D0-3AA0-7503-3BBC28A15644}"/>
                </a:ext>
              </a:extLst>
            </p:cNvPr>
            <p:cNvSpPr/>
            <p:nvPr/>
          </p:nvSpPr>
          <p:spPr>
            <a:xfrm>
              <a:off x="5918898" y="37771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55;p14">
              <a:extLst>
                <a:ext uri="{FF2B5EF4-FFF2-40B4-BE49-F238E27FC236}">
                  <a16:creationId xmlns:a16="http://schemas.microsoft.com/office/drawing/2014/main" id="{B1A0D0C8-4D74-C4AA-0A91-76AE543DBFE0}"/>
                </a:ext>
              </a:extLst>
            </p:cNvPr>
            <p:cNvSpPr/>
            <p:nvPr/>
          </p:nvSpPr>
          <p:spPr>
            <a:xfrm>
              <a:off x="6032790" y="37771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56;p14">
              <a:extLst>
                <a:ext uri="{FF2B5EF4-FFF2-40B4-BE49-F238E27FC236}">
                  <a16:creationId xmlns:a16="http://schemas.microsoft.com/office/drawing/2014/main" id="{4E97F945-3E11-0E5F-B888-BF3639B8BC58}"/>
                </a:ext>
              </a:extLst>
            </p:cNvPr>
            <p:cNvSpPr/>
            <p:nvPr/>
          </p:nvSpPr>
          <p:spPr>
            <a:xfrm>
              <a:off x="6144976" y="37771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57;p14">
              <a:extLst>
                <a:ext uri="{FF2B5EF4-FFF2-40B4-BE49-F238E27FC236}">
                  <a16:creationId xmlns:a16="http://schemas.microsoft.com/office/drawing/2014/main" id="{5181105D-892F-E7A1-FDC6-D5C3842E1897}"/>
                </a:ext>
              </a:extLst>
            </p:cNvPr>
            <p:cNvSpPr/>
            <p:nvPr/>
          </p:nvSpPr>
          <p:spPr>
            <a:xfrm>
              <a:off x="6256311" y="37771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58;p14">
              <a:extLst>
                <a:ext uri="{FF2B5EF4-FFF2-40B4-BE49-F238E27FC236}">
                  <a16:creationId xmlns:a16="http://schemas.microsoft.com/office/drawing/2014/main" id="{97894C78-57B6-EFD0-BDC3-2ACCA349DFCA}"/>
                </a:ext>
              </a:extLst>
            </p:cNvPr>
            <p:cNvSpPr/>
            <p:nvPr/>
          </p:nvSpPr>
          <p:spPr>
            <a:xfrm>
              <a:off x="6368497" y="37771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59;p14">
              <a:extLst>
                <a:ext uri="{FF2B5EF4-FFF2-40B4-BE49-F238E27FC236}">
                  <a16:creationId xmlns:a16="http://schemas.microsoft.com/office/drawing/2014/main" id="{606A8FBF-D5E3-193D-4331-8FE3E34F7CE4}"/>
                </a:ext>
              </a:extLst>
            </p:cNvPr>
            <p:cNvSpPr/>
            <p:nvPr/>
          </p:nvSpPr>
          <p:spPr>
            <a:xfrm>
              <a:off x="6479832" y="37771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0;p14">
              <a:extLst>
                <a:ext uri="{FF2B5EF4-FFF2-40B4-BE49-F238E27FC236}">
                  <a16:creationId xmlns:a16="http://schemas.microsoft.com/office/drawing/2014/main" id="{2D8F6B2F-773A-4C97-5647-81BB88E24D89}"/>
                </a:ext>
              </a:extLst>
            </p:cNvPr>
            <p:cNvSpPr/>
            <p:nvPr/>
          </p:nvSpPr>
          <p:spPr>
            <a:xfrm>
              <a:off x="6592018" y="37771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61;p14">
              <a:extLst>
                <a:ext uri="{FF2B5EF4-FFF2-40B4-BE49-F238E27FC236}">
                  <a16:creationId xmlns:a16="http://schemas.microsoft.com/office/drawing/2014/main" id="{87C1D110-E924-F52B-A66B-1F8C85E07450}"/>
                </a:ext>
              </a:extLst>
            </p:cNvPr>
            <p:cNvSpPr/>
            <p:nvPr/>
          </p:nvSpPr>
          <p:spPr>
            <a:xfrm>
              <a:off x="5130236" y="38184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62;p14">
              <a:extLst>
                <a:ext uri="{FF2B5EF4-FFF2-40B4-BE49-F238E27FC236}">
                  <a16:creationId xmlns:a16="http://schemas.microsoft.com/office/drawing/2014/main" id="{233EA50A-8457-6DE7-3E6B-1408A2D60629}"/>
                </a:ext>
              </a:extLst>
            </p:cNvPr>
            <p:cNvSpPr/>
            <p:nvPr/>
          </p:nvSpPr>
          <p:spPr>
            <a:xfrm>
              <a:off x="5281230" y="38184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63;p14">
              <a:extLst>
                <a:ext uri="{FF2B5EF4-FFF2-40B4-BE49-F238E27FC236}">
                  <a16:creationId xmlns:a16="http://schemas.microsoft.com/office/drawing/2014/main" id="{AD16400C-E8EE-2BA2-6E43-B95C344B7761}"/>
                </a:ext>
              </a:extLst>
            </p:cNvPr>
            <p:cNvSpPr/>
            <p:nvPr/>
          </p:nvSpPr>
          <p:spPr>
            <a:xfrm>
              <a:off x="5398477" y="38184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64;p14">
              <a:extLst>
                <a:ext uri="{FF2B5EF4-FFF2-40B4-BE49-F238E27FC236}">
                  <a16:creationId xmlns:a16="http://schemas.microsoft.com/office/drawing/2014/main" id="{E2092CCC-E043-C13F-0502-C100762BD5F6}"/>
                </a:ext>
              </a:extLst>
            </p:cNvPr>
            <p:cNvSpPr/>
            <p:nvPr/>
          </p:nvSpPr>
          <p:spPr>
            <a:xfrm>
              <a:off x="5515724" y="38184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65;p14">
              <a:extLst>
                <a:ext uri="{FF2B5EF4-FFF2-40B4-BE49-F238E27FC236}">
                  <a16:creationId xmlns:a16="http://schemas.microsoft.com/office/drawing/2014/main" id="{99677BE9-6F3C-E977-E4E5-7C17FA9CD488}"/>
                </a:ext>
              </a:extLst>
            </p:cNvPr>
            <p:cNvSpPr/>
            <p:nvPr/>
          </p:nvSpPr>
          <p:spPr>
            <a:xfrm>
              <a:off x="5632972" y="38184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66;p14">
              <a:extLst>
                <a:ext uri="{FF2B5EF4-FFF2-40B4-BE49-F238E27FC236}">
                  <a16:creationId xmlns:a16="http://schemas.microsoft.com/office/drawing/2014/main" id="{8B987AB2-87E6-7FA1-D7D8-88A15E768F8F}"/>
                </a:ext>
              </a:extLst>
            </p:cNvPr>
            <p:cNvSpPr/>
            <p:nvPr/>
          </p:nvSpPr>
          <p:spPr>
            <a:xfrm>
              <a:off x="5749367" y="38184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7;p14">
              <a:extLst>
                <a:ext uri="{FF2B5EF4-FFF2-40B4-BE49-F238E27FC236}">
                  <a16:creationId xmlns:a16="http://schemas.microsoft.com/office/drawing/2014/main" id="{01F0F4C2-CEA8-555B-5B0D-D87B36810365}"/>
                </a:ext>
              </a:extLst>
            </p:cNvPr>
            <p:cNvSpPr/>
            <p:nvPr/>
          </p:nvSpPr>
          <p:spPr>
            <a:xfrm>
              <a:off x="5866614" y="38184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8;p14">
              <a:extLst>
                <a:ext uri="{FF2B5EF4-FFF2-40B4-BE49-F238E27FC236}">
                  <a16:creationId xmlns:a16="http://schemas.microsoft.com/office/drawing/2014/main" id="{5FF5A199-6FEC-9A42-E7C2-45CA37BECD28}"/>
                </a:ext>
              </a:extLst>
            </p:cNvPr>
            <p:cNvSpPr/>
            <p:nvPr/>
          </p:nvSpPr>
          <p:spPr>
            <a:xfrm>
              <a:off x="5983861" y="38184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9;p14">
              <a:extLst>
                <a:ext uri="{FF2B5EF4-FFF2-40B4-BE49-F238E27FC236}">
                  <a16:creationId xmlns:a16="http://schemas.microsoft.com/office/drawing/2014/main" id="{0FF753DE-192F-8236-3544-DB083DD9928A}"/>
                </a:ext>
              </a:extLst>
            </p:cNvPr>
            <p:cNvSpPr/>
            <p:nvPr/>
          </p:nvSpPr>
          <p:spPr>
            <a:xfrm>
              <a:off x="6099431" y="38184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70;p14">
              <a:extLst>
                <a:ext uri="{FF2B5EF4-FFF2-40B4-BE49-F238E27FC236}">
                  <a16:creationId xmlns:a16="http://schemas.microsoft.com/office/drawing/2014/main" id="{3EC3C867-AFB4-219D-5DEF-66210BD009F3}"/>
                </a:ext>
              </a:extLst>
            </p:cNvPr>
            <p:cNvSpPr/>
            <p:nvPr/>
          </p:nvSpPr>
          <p:spPr>
            <a:xfrm>
              <a:off x="6214147" y="38184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71;p14">
              <a:extLst>
                <a:ext uri="{FF2B5EF4-FFF2-40B4-BE49-F238E27FC236}">
                  <a16:creationId xmlns:a16="http://schemas.microsoft.com/office/drawing/2014/main" id="{D7CF397A-BA0C-E2D0-34BC-5AFCD22327CF}"/>
                </a:ext>
              </a:extLst>
            </p:cNvPr>
            <p:cNvSpPr/>
            <p:nvPr/>
          </p:nvSpPr>
          <p:spPr>
            <a:xfrm>
              <a:off x="6328864" y="38184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72;p14">
              <a:extLst>
                <a:ext uri="{FF2B5EF4-FFF2-40B4-BE49-F238E27FC236}">
                  <a16:creationId xmlns:a16="http://schemas.microsoft.com/office/drawing/2014/main" id="{8680042D-027D-88FF-0126-875AEB3EA68C}"/>
                </a:ext>
              </a:extLst>
            </p:cNvPr>
            <p:cNvSpPr/>
            <p:nvPr/>
          </p:nvSpPr>
          <p:spPr>
            <a:xfrm>
              <a:off x="6444407" y="38184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73;p14">
              <a:extLst>
                <a:ext uri="{FF2B5EF4-FFF2-40B4-BE49-F238E27FC236}">
                  <a16:creationId xmlns:a16="http://schemas.microsoft.com/office/drawing/2014/main" id="{D6143A6B-3FA4-32F3-E888-5835507DC944}"/>
                </a:ext>
              </a:extLst>
            </p:cNvPr>
            <p:cNvSpPr/>
            <p:nvPr/>
          </p:nvSpPr>
          <p:spPr>
            <a:xfrm>
              <a:off x="6559124" y="38184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74;p14">
              <a:extLst>
                <a:ext uri="{FF2B5EF4-FFF2-40B4-BE49-F238E27FC236}">
                  <a16:creationId xmlns:a16="http://schemas.microsoft.com/office/drawing/2014/main" id="{F4D84AC7-890B-368D-30F3-579D7CC56F06}"/>
                </a:ext>
              </a:extLst>
            </p:cNvPr>
            <p:cNvSpPr/>
            <p:nvPr/>
          </p:nvSpPr>
          <p:spPr>
            <a:xfrm>
              <a:off x="6673841" y="38184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75;p14">
              <a:extLst>
                <a:ext uri="{FF2B5EF4-FFF2-40B4-BE49-F238E27FC236}">
                  <a16:creationId xmlns:a16="http://schemas.microsoft.com/office/drawing/2014/main" id="{AA279133-60C8-AB4C-A139-38F89D617109}"/>
                </a:ext>
              </a:extLst>
            </p:cNvPr>
            <p:cNvSpPr/>
            <p:nvPr/>
          </p:nvSpPr>
          <p:spPr>
            <a:xfrm>
              <a:off x="5107463" y="38598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76;p14">
              <a:extLst>
                <a:ext uri="{FF2B5EF4-FFF2-40B4-BE49-F238E27FC236}">
                  <a16:creationId xmlns:a16="http://schemas.microsoft.com/office/drawing/2014/main" id="{F670402A-9C2D-8632-145C-CDB50E9B0EA8}"/>
                </a:ext>
              </a:extLst>
            </p:cNvPr>
            <p:cNvSpPr/>
            <p:nvPr/>
          </p:nvSpPr>
          <p:spPr>
            <a:xfrm>
              <a:off x="5296412" y="38598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77;p14">
              <a:extLst>
                <a:ext uri="{FF2B5EF4-FFF2-40B4-BE49-F238E27FC236}">
                  <a16:creationId xmlns:a16="http://schemas.microsoft.com/office/drawing/2014/main" id="{F48C8ECE-90B0-950A-2BA7-E8A21CE03E04}"/>
                </a:ext>
              </a:extLst>
            </p:cNvPr>
            <p:cNvSpPr/>
            <p:nvPr/>
          </p:nvSpPr>
          <p:spPr>
            <a:xfrm>
              <a:off x="5417015" y="38598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78;p14">
              <a:extLst>
                <a:ext uri="{FF2B5EF4-FFF2-40B4-BE49-F238E27FC236}">
                  <a16:creationId xmlns:a16="http://schemas.microsoft.com/office/drawing/2014/main" id="{93413AAC-259A-9062-4E12-5E6B0AFC903E}"/>
                </a:ext>
              </a:extLst>
            </p:cNvPr>
            <p:cNvSpPr/>
            <p:nvPr/>
          </p:nvSpPr>
          <p:spPr>
            <a:xfrm>
              <a:off x="5536793" y="38598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79;p14">
              <a:extLst>
                <a:ext uri="{FF2B5EF4-FFF2-40B4-BE49-F238E27FC236}">
                  <a16:creationId xmlns:a16="http://schemas.microsoft.com/office/drawing/2014/main" id="{04F7A2BE-9E93-5B40-8D23-DB4C694C24F2}"/>
                </a:ext>
              </a:extLst>
            </p:cNvPr>
            <p:cNvSpPr/>
            <p:nvPr/>
          </p:nvSpPr>
          <p:spPr>
            <a:xfrm>
              <a:off x="5657423" y="38598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80;p14">
              <a:extLst>
                <a:ext uri="{FF2B5EF4-FFF2-40B4-BE49-F238E27FC236}">
                  <a16:creationId xmlns:a16="http://schemas.microsoft.com/office/drawing/2014/main" id="{98700554-9DD7-A19D-7ADA-D4C8D886AC26}"/>
                </a:ext>
              </a:extLst>
            </p:cNvPr>
            <p:cNvSpPr/>
            <p:nvPr/>
          </p:nvSpPr>
          <p:spPr>
            <a:xfrm>
              <a:off x="5777200" y="38598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81;p14">
              <a:extLst>
                <a:ext uri="{FF2B5EF4-FFF2-40B4-BE49-F238E27FC236}">
                  <a16:creationId xmlns:a16="http://schemas.microsoft.com/office/drawing/2014/main" id="{C06F2C4D-6CE1-836A-59B5-C73DA2929E91}"/>
                </a:ext>
              </a:extLst>
            </p:cNvPr>
            <p:cNvSpPr/>
            <p:nvPr/>
          </p:nvSpPr>
          <p:spPr>
            <a:xfrm>
              <a:off x="5897830" y="38598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82;p14">
              <a:extLst>
                <a:ext uri="{FF2B5EF4-FFF2-40B4-BE49-F238E27FC236}">
                  <a16:creationId xmlns:a16="http://schemas.microsoft.com/office/drawing/2014/main" id="{360FBA3F-9D22-710C-A3D2-6480026B2FD6}"/>
                </a:ext>
              </a:extLst>
            </p:cNvPr>
            <p:cNvSpPr/>
            <p:nvPr/>
          </p:nvSpPr>
          <p:spPr>
            <a:xfrm>
              <a:off x="6017608" y="38598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83;p14">
              <a:extLst>
                <a:ext uri="{FF2B5EF4-FFF2-40B4-BE49-F238E27FC236}">
                  <a16:creationId xmlns:a16="http://schemas.microsoft.com/office/drawing/2014/main" id="{420127A4-3B32-7E95-F843-73D7A1209C5E}"/>
                </a:ext>
              </a:extLst>
            </p:cNvPr>
            <p:cNvSpPr/>
            <p:nvPr/>
          </p:nvSpPr>
          <p:spPr>
            <a:xfrm>
              <a:off x="6135681" y="38598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84;p14">
              <a:extLst>
                <a:ext uri="{FF2B5EF4-FFF2-40B4-BE49-F238E27FC236}">
                  <a16:creationId xmlns:a16="http://schemas.microsoft.com/office/drawing/2014/main" id="{A4540F0C-52A6-9FD9-4877-BB8EAB006F43}"/>
                </a:ext>
              </a:extLst>
            </p:cNvPr>
            <p:cNvSpPr/>
            <p:nvPr/>
          </p:nvSpPr>
          <p:spPr>
            <a:xfrm>
              <a:off x="6253780" y="38598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85;p14">
              <a:extLst>
                <a:ext uri="{FF2B5EF4-FFF2-40B4-BE49-F238E27FC236}">
                  <a16:creationId xmlns:a16="http://schemas.microsoft.com/office/drawing/2014/main" id="{0E760AFC-7810-8516-E2D2-32F6DBE04908}"/>
                </a:ext>
              </a:extLst>
            </p:cNvPr>
            <p:cNvSpPr/>
            <p:nvPr/>
          </p:nvSpPr>
          <p:spPr>
            <a:xfrm>
              <a:off x="6371880" y="38598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86;p14">
              <a:extLst>
                <a:ext uri="{FF2B5EF4-FFF2-40B4-BE49-F238E27FC236}">
                  <a16:creationId xmlns:a16="http://schemas.microsoft.com/office/drawing/2014/main" id="{1A3999AB-77C0-B851-270C-7E918C16F568}"/>
                </a:ext>
              </a:extLst>
            </p:cNvPr>
            <p:cNvSpPr/>
            <p:nvPr/>
          </p:nvSpPr>
          <p:spPr>
            <a:xfrm>
              <a:off x="6489127" y="38598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87;p14">
              <a:extLst>
                <a:ext uri="{FF2B5EF4-FFF2-40B4-BE49-F238E27FC236}">
                  <a16:creationId xmlns:a16="http://schemas.microsoft.com/office/drawing/2014/main" id="{74D5392B-95AA-0861-5715-BD9478451437}"/>
                </a:ext>
              </a:extLst>
            </p:cNvPr>
            <p:cNvSpPr/>
            <p:nvPr/>
          </p:nvSpPr>
          <p:spPr>
            <a:xfrm>
              <a:off x="6607200" y="38598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88;p14">
              <a:extLst>
                <a:ext uri="{FF2B5EF4-FFF2-40B4-BE49-F238E27FC236}">
                  <a16:creationId xmlns:a16="http://schemas.microsoft.com/office/drawing/2014/main" id="{743873A7-757D-7474-AD2E-1CCCDDEE3F8F}"/>
                </a:ext>
              </a:extLst>
            </p:cNvPr>
            <p:cNvSpPr/>
            <p:nvPr/>
          </p:nvSpPr>
          <p:spPr>
            <a:xfrm>
              <a:off x="5084690" y="39003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89;p14">
              <a:extLst>
                <a:ext uri="{FF2B5EF4-FFF2-40B4-BE49-F238E27FC236}">
                  <a16:creationId xmlns:a16="http://schemas.microsoft.com/office/drawing/2014/main" id="{7D214EB4-2268-6B97-0FFD-BF177F5D36B5}"/>
                </a:ext>
              </a:extLst>
            </p:cNvPr>
            <p:cNvSpPr/>
            <p:nvPr/>
          </p:nvSpPr>
          <p:spPr>
            <a:xfrm>
              <a:off x="5384121" y="39003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90;p14">
              <a:extLst>
                <a:ext uri="{FF2B5EF4-FFF2-40B4-BE49-F238E27FC236}">
                  <a16:creationId xmlns:a16="http://schemas.microsoft.com/office/drawing/2014/main" id="{B0039996-7A42-08E9-6C2C-4C169CB88BB0}"/>
                </a:ext>
              </a:extLst>
            </p:cNvPr>
            <p:cNvSpPr/>
            <p:nvPr/>
          </p:nvSpPr>
          <p:spPr>
            <a:xfrm>
              <a:off x="5507281" y="39003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91;p14">
              <a:extLst>
                <a:ext uri="{FF2B5EF4-FFF2-40B4-BE49-F238E27FC236}">
                  <a16:creationId xmlns:a16="http://schemas.microsoft.com/office/drawing/2014/main" id="{011F8817-3D72-5E8F-4747-CF6245FB433D}"/>
                </a:ext>
              </a:extLst>
            </p:cNvPr>
            <p:cNvSpPr/>
            <p:nvPr/>
          </p:nvSpPr>
          <p:spPr>
            <a:xfrm>
              <a:off x="5630441" y="39003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92;p14">
              <a:extLst>
                <a:ext uri="{FF2B5EF4-FFF2-40B4-BE49-F238E27FC236}">
                  <a16:creationId xmlns:a16="http://schemas.microsoft.com/office/drawing/2014/main" id="{565BB9A9-315B-B776-0454-2BAAAB1714CD}"/>
                </a:ext>
              </a:extLst>
            </p:cNvPr>
            <p:cNvSpPr/>
            <p:nvPr/>
          </p:nvSpPr>
          <p:spPr>
            <a:xfrm>
              <a:off x="5754427" y="39003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93;p14">
              <a:extLst>
                <a:ext uri="{FF2B5EF4-FFF2-40B4-BE49-F238E27FC236}">
                  <a16:creationId xmlns:a16="http://schemas.microsoft.com/office/drawing/2014/main" id="{D2761796-4D87-6113-8521-144EC2DCB4BF}"/>
                </a:ext>
              </a:extLst>
            </p:cNvPr>
            <p:cNvSpPr/>
            <p:nvPr/>
          </p:nvSpPr>
          <p:spPr>
            <a:xfrm>
              <a:off x="5877588" y="39003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94;p14">
              <a:extLst>
                <a:ext uri="{FF2B5EF4-FFF2-40B4-BE49-F238E27FC236}">
                  <a16:creationId xmlns:a16="http://schemas.microsoft.com/office/drawing/2014/main" id="{35D9A683-5FEC-3791-4A53-ED826B3B6AC7}"/>
                </a:ext>
              </a:extLst>
            </p:cNvPr>
            <p:cNvSpPr/>
            <p:nvPr/>
          </p:nvSpPr>
          <p:spPr>
            <a:xfrm>
              <a:off x="6000721" y="39003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95;p14">
              <a:extLst>
                <a:ext uri="{FF2B5EF4-FFF2-40B4-BE49-F238E27FC236}">
                  <a16:creationId xmlns:a16="http://schemas.microsoft.com/office/drawing/2014/main" id="{97D38A89-A634-354A-52F3-97B7B66F4674}"/>
                </a:ext>
              </a:extLst>
            </p:cNvPr>
            <p:cNvSpPr/>
            <p:nvPr/>
          </p:nvSpPr>
          <p:spPr>
            <a:xfrm>
              <a:off x="6121351" y="39003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96;p14">
              <a:extLst>
                <a:ext uri="{FF2B5EF4-FFF2-40B4-BE49-F238E27FC236}">
                  <a16:creationId xmlns:a16="http://schemas.microsoft.com/office/drawing/2014/main" id="{39D29DD8-F3C9-077C-31E4-0DEEB4278AA7}"/>
                </a:ext>
              </a:extLst>
            </p:cNvPr>
            <p:cNvSpPr/>
            <p:nvPr/>
          </p:nvSpPr>
          <p:spPr>
            <a:xfrm>
              <a:off x="6242807" y="39003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97;p14">
              <a:extLst>
                <a:ext uri="{FF2B5EF4-FFF2-40B4-BE49-F238E27FC236}">
                  <a16:creationId xmlns:a16="http://schemas.microsoft.com/office/drawing/2014/main" id="{67AF027B-395D-5027-94FB-EAFF680C5631}"/>
                </a:ext>
              </a:extLst>
            </p:cNvPr>
            <p:cNvSpPr/>
            <p:nvPr/>
          </p:nvSpPr>
          <p:spPr>
            <a:xfrm>
              <a:off x="6364289" y="39003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98;p14">
              <a:extLst>
                <a:ext uri="{FF2B5EF4-FFF2-40B4-BE49-F238E27FC236}">
                  <a16:creationId xmlns:a16="http://schemas.microsoft.com/office/drawing/2014/main" id="{80339BE6-F509-614D-92CA-3A809EEA0C37}"/>
                </a:ext>
              </a:extLst>
            </p:cNvPr>
            <p:cNvSpPr/>
            <p:nvPr/>
          </p:nvSpPr>
          <p:spPr>
            <a:xfrm>
              <a:off x="6484892" y="39003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99;p14">
              <a:extLst>
                <a:ext uri="{FF2B5EF4-FFF2-40B4-BE49-F238E27FC236}">
                  <a16:creationId xmlns:a16="http://schemas.microsoft.com/office/drawing/2014/main" id="{D0643453-61A3-9A95-3A6C-136DB7DD84D4}"/>
                </a:ext>
              </a:extLst>
            </p:cNvPr>
            <p:cNvSpPr/>
            <p:nvPr/>
          </p:nvSpPr>
          <p:spPr>
            <a:xfrm>
              <a:off x="6606374" y="39003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00;p14">
              <a:extLst>
                <a:ext uri="{FF2B5EF4-FFF2-40B4-BE49-F238E27FC236}">
                  <a16:creationId xmlns:a16="http://schemas.microsoft.com/office/drawing/2014/main" id="{5A852BFC-B22F-A71B-5B54-58EB25C4965C}"/>
                </a:ext>
              </a:extLst>
            </p:cNvPr>
            <p:cNvSpPr/>
            <p:nvPr/>
          </p:nvSpPr>
          <p:spPr>
            <a:xfrm>
              <a:off x="5061917" y="39416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01;p14">
              <a:extLst>
                <a:ext uri="{FF2B5EF4-FFF2-40B4-BE49-F238E27FC236}">
                  <a16:creationId xmlns:a16="http://schemas.microsoft.com/office/drawing/2014/main" id="{B7F0B699-C40D-13EA-5822-9140E2746B87}"/>
                </a:ext>
              </a:extLst>
            </p:cNvPr>
            <p:cNvSpPr/>
            <p:nvPr/>
          </p:nvSpPr>
          <p:spPr>
            <a:xfrm>
              <a:off x="5188434" y="39416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02;p14">
              <a:extLst>
                <a:ext uri="{FF2B5EF4-FFF2-40B4-BE49-F238E27FC236}">
                  <a16:creationId xmlns:a16="http://schemas.microsoft.com/office/drawing/2014/main" id="{1F7D8358-0DE7-AEAA-F78C-7402030E763E}"/>
                </a:ext>
              </a:extLst>
            </p:cNvPr>
            <p:cNvSpPr/>
            <p:nvPr/>
          </p:nvSpPr>
          <p:spPr>
            <a:xfrm>
              <a:off x="5314950" y="39416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03;p14">
              <a:extLst>
                <a:ext uri="{FF2B5EF4-FFF2-40B4-BE49-F238E27FC236}">
                  <a16:creationId xmlns:a16="http://schemas.microsoft.com/office/drawing/2014/main" id="{5F14843C-B372-C403-69D5-D81FBBF2D5AF}"/>
                </a:ext>
              </a:extLst>
            </p:cNvPr>
            <p:cNvSpPr/>
            <p:nvPr/>
          </p:nvSpPr>
          <p:spPr>
            <a:xfrm>
              <a:off x="5441493" y="39416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04;p14">
              <a:extLst>
                <a:ext uri="{FF2B5EF4-FFF2-40B4-BE49-F238E27FC236}">
                  <a16:creationId xmlns:a16="http://schemas.microsoft.com/office/drawing/2014/main" id="{91688EFB-1A97-DD66-BE6A-FB9378C23B98}"/>
                </a:ext>
              </a:extLst>
            </p:cNvPr>
            <p:cNvSpPr/>
            <p:nvPr/>
          </p:nvSpPr>
          <p:spPr>
            <a:xfrm>
              <a:off x="5639710" y="39416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05;p14">
              <a:extLst>
                <a:ext uri="{FF2B5EF4-FFF2-40B4-BE49-F238E27FC236}">
                  <a16:creationId xmlns:a16="http://schemas.microsoft.com/office/drawing/2014/main" id="{B6F82041-E444-E28C-4B3D-3FFE2D2735EA}"/>
                </a:ext>
              </a:extLst>
            </p:cNvPr>
            <p:cNvSpPr/>
            <p:nvPr/>
          </p:nvSpPr>
          <p:spPr>
            <a:xfrm>
              <a:off x="6373558" y="39416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06;p14">
              <a:extLst>
                <a:ext uri="{FF2B5EF4-FFF2-40B4-BE49-F238E27FC236}">
                  <a16:creationId xmlns:a16="http://schemas.microsoft.com/office/drawing/2014/main" id="{9B1F1378-688A-53B7-B2AF-17D8E5C3FFE3}"/>
                </a:ext>
              </a:extLst>
            </p:cNvPr>
            <p:cNvSpPr/>
            <p:nvPr/>
          </p:nvSpPr>
          <p:spPr>
            <a:xfrm>
              <a:off x="6497544" y="39416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07;p14">
              <a:extLst>
                <a:ext uri="{FF2B5EF4-FFF2-40B4-BE49-F238E27FC236}">
                  <a16:creationId xmlns:a16="http://schemas.microsoft.com/office/drawing/2014/main" id="{47957E67-BA6F-2673-CDF5-3C23C2D29D93}"/>
                </a:ext>
              </a:extLst>
            </p:cNvPr>
            <p:cNvSpPr/>
            <p:nvPr/>
          </p:nvSpPr>
          <p:spPr>
            <a:xfrm>
              <a:off x="6621556" y="39416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08;p14">
              <a:extLst>
                <a:ext uri="{FF2B5EF4-FFF2-40B4-BE49-F238E27FC236}">
                  <a16:creationId xmlns:a16="http://schemas.microsoft.com/office/drawing/2014/main" id="{F000EDBC-0B59-9310-AF29-363DF60A846D}"/>
                </a:ext>
              </a:extLst>
            </p:cNvPr>
            <p:cNvSpPr/>
            <p:nvPr/>
          </p:nvSpPr>
          <p:spPr>
            <a:xfrm>
              <a:off x="6834104" y="39416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09;p14">
              <a:extLst>
                <a:ext uri="{FF2B5EF4-FFF2-40B4-BE49-F238E27FC236}">
                  <a16:creationId xmlns:a16="http://schemas.microsoft.com/office/drawing/2014/main" id="{7BC3679B-47F3-6525-B184-F7B897E29E55}"/>
                </a:ext>
              </a:extLst>
            </p:cNvPr>
            <p:cNvSpPr/>
            <p:nvPr/>
          </p:nvSpPr>
          <p:spPr>
            <a:xfrm>
              <a:off x="6727830" y="39416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10;p14">
              <a:extLst>
                <a:ext uri="{FF2B5EF4-FFF2-40B4-BE49-F238E27FC236}">
                  <a16:creationId xmlns:a16="http://schemas.microsoft.com/office/drawing/2014/main" id="{FB34B77C-5D7C-825A-5E12-49592ADFDB1A}"/>
                </a:ext>
              </a:extLst>
            </p:cNvPr>
            <p:cNvSpPr/>
            <p:nvPr/>
          </p:nvSpPr>
          <p:spPr>
            <a:xfrm>
              <a:off x="6737099" y="39618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11;p14">
              <a:extLst>
                <a:ext uri="{FF2B5EF4-FFF2-40B4-BE49-F238E27FC236}">
                  <a16:creationId xmlns:a16="http://schemas.microsoft.com/office/drawing/2014/main" id="{E337E62B-C6DB-A60F-7890-68779AEC2504}"/>
                </a:ext>
              </a:extLst>
            </p:cNvPr>
            <p:cNvSpPr/>
            <p:nvPr/>
          </p:nvSpPr>
          <p:spPr>
            <a:xfrm>
              <a:off x="5606816" y="39947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12;p14">
              <a:extLst>
                <a:ext uri="{FF2B5EF4-FFF2-40B4-BE49-F238E27FC236}">
                  <a16:creationId xmlns:a16="http://schemas.microsoft.com/office/drawing/2014/main" id="{E8B6B48A-0965-DF46-791D-FF85C7B7DFF1}"/>
                </a:ext>
              </a:extLst>
            </p:cNvPr>
            <p:cNvSpPr/>
            <p:nvPr/>
          </p:nvSpPr>
          <p:spPr>
            <a:xfrm>
              <a:off x="5098168" y="26122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6925;p53">
            <a:extLst>
              <a:ext uri="{FF2B5EF4-FFF2-40B4-BE49-F238E27FC236}">
                <a16:creationId xmlns:a16="http://schemas.microsoft.com/office/drawing/2014/main" id="{8837E5A1-F658-F4A3-2B39-638F1D78A4EF}"/>
              </a:ext>
            </a:extLst>
          </p:cNvPr>
          <p:cNvGrpSpPr/>
          <p:nvPr/>
        </p:nvGrpSpPr>
        <p:grpSpPr>
          <a:xfrm>
            <a:off x="5775733" y="2806823"/>
            <a:ext cx="583451" cy="631422"/>
            <a:chOff x="-48233050" y="3569725"/>
            <a:chExt cx="252050" cy="299475"/>
          </a:xfrm>
        </p:grpSpPr>
        <p:sp>
          <p:nvSpPr>
            <p:cNvPr id="16" name="Google Shape;6926;p53">
              <a:extLst>
                <a:ext uri="{FF2B5EF4-FFF2-40B4-BE49-F238E27FC236}">
                  <a16:creationId xmlns:a16="http://schemas.microsoft.com/office/drawing/2014/main" id="{AAA77AF9-4682-A03A-04BC-64AE55F8E544}"/>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27;p53">
              <a:extLst>
                <a:ext uri="{FF2B5EF4-FFF2-40B4-BE49-F238E27FC236}">
                  <a16:creationId xmlns:a16="http://schemas.microsoft.com/office/drawing/2014/main" id="{27826589-42C2-19AD-2618-52A6716FF64E}"/>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28;p53">
              <a:extLst>
                <a:ext uri="{FF2B5EF4-FFF2-40B4-BE49-F238E27FC236}">
                  <a16:creationId xmlns:a16="http://schemas.microsoft.com/office/drawing/2014/main" id="{FCBC4542-7670-68CC-4AA2-50DAB7840B2E}"/>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Espaço Reservado para Rodapé 10">
            <a:extLst>
              <a:ext uri="{FF2B5EF4-FFF2-40B4-BE49-F238E27FC236}">
                <a16:creationId xmlns:a16="http://schemas.microsoft.com/office/drawing/2014/main" id="{4B216C7A-F49B-4FD2-D29E-77AA28163BB0}"/>
              </a:ext>
            </a:extLst>
          </p:cNvPr>
          <p:cNvSpPr>
            <a:spLocks noGrp="1"/>
          </p:cNvSpPr>
          <p:nvPr>
            <p:ph type="ftr" sz="quarter" idx="11"/>
          </p:nvPr>
        </p:nvSpPr>
        <p:spPr/>
        <p:txBody>
          <a:bodyPr/>
          <a:lstStyle/>
          <a:p>
            <a:pPr algn="l"/>
            <a:r>
              <a:rPr lang="pt-BR" dirty="0"/>
              <a:t>PUC-Rio - INF 1514</a:t>
            </a:r>
          </a:p>
        </p:txBody>
      </p:sp>
      <p:sp>
        <p:nvSpPr>
          <p:cNvPr id="12" name="Espaço Reservado para Número de Slide 11">
            <a:extLst>
              <a:ext uri="{FF2B5EF4-FFF2-40B4-BE49-F238E27FC236}">
                <a16:creationId xmlns:a16="http://schemas.microsoft.com/office/drawing/2014/main" id="{D309889B-013B-A5C0-F243-F25BDCFF7900}"/>
              </a:ext>
            </a:extLst>
          </p:cNvPr>
          <p:cNvSpPr>
            <a:spLocks noGrp="1"/>
          </p:cNvSpPr>
          <p:nvPr>
            <p:ph type="sldNum" sz="quarter" idx="12"/>
          </p:nvPr>
        </p:nvSpPr>
        <p:spPr/>
        <p:txBody>
          <a:bodyPr/>
          <a:lstStyle/>
          <a:p>
            <a:fld id="{1CF2918C-36DA-4114-8C50-50281D0CF7DF}" type="slidenum">
              <a:rPr lang="pt-BR" smtClean="0"/>
              <a:pPr/>
              <a:t>9</a:t>
            </a:fld>
            <a:endParaRPr lang="pt-BR"/>
          </a:p>
        </p:txBody>
      </p:sp>
    </p:spTree>
    <p:extLst>
      <p:ext uri="{BB962C8B-B14F-4D97-AF65-F5344CB8AC3E}">
        <p14:creationId xmlns:p14="http://schemas.microsoft.com/office/powerpoint/2010/main" val="422392158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6140</TotalTime>
  <Words>7575</Words>
  <Application>Microsoft Office PowerPoint</Application>
  <PresentationFormat>Widescreen</PresentationFormat>
  <Paragraphs>757</Paragraphs>
  <Slides>54</Slides>
  <Notes>39</Notes>
  <HiddenSlides>0</HiddenSlides>
  <MMClips>0</MMClips>
  <ScaleCrop>false</ScaleCrop>
  <HeadingPairs>
    <vt:vector size="6" baseType="variant">
      <vt:variant>
        <vt:lpstr>Fontes usadas</vt:lpstr>
      </vt:variant>
      <vt:variant>
        <vt:i4>11</vt:i4>
      </vt:variant>
      <vt:variant>
        <vt:lpstr>Tema</vt:lpstr>
      </vt:variant>
      <vt:variant>
        <vt:i4>3</vt:i4>
      </vt:variant>
      <vt:variant>
        <vt:lpstr>Títulos de slides</vt:lpstr>
      </vt:variant>
      <vt:variant>
        <vt:i4>54</vt:i4>
      </vt:variant>
    </vt:vector>
  </HeadingPairs>
  <TitlesOfParts>
    <vt:vector size="68" baseType="lpstr">
      <vt:lpstr>Albert Sans</vt:lpstr>
      <vt:lpstr>Arial</vt:lpstr>
      <vt:lpstr>Calibri</vt:lpstr>
      <vt:lpstr>Calibri Light</vt:lpstr>
      <vt:lpstr>Consolas</vt:lpstr>
      <vt:lpstr>Fira Sans</vt:lpstr>
      <vt:lpstr>Fira Sans Extra Condensed Medium</vt:lpstr>
      <vt:lpstr>Fira Sans Medium</vt:lpstr>
      <vt:lpstr>Fira Sans SemiBold</vt:lpstr>
      <vt:lpstr>Lexend</vt:lpstr>
      <vt:lpstr>Montserrat Medium</vt:lpstr>
      <vt:lpstr>Tema do Office</vt:lpstr>
      <vt:lpstr>1_Personalizar design</vt:lpstr>
      <vt:lpstr>Personalizar design</vt:lpstr>
      <vt:lpstr>INF 1514  Introdução à Machine Learning</vt:lpstr>
      <vt:lpstr>INF 1514</vt:lpstr>
      <vt:lpstr>Apresentação do PowerPoint</vt:lpstr>
      <vt:lpstr>Etapas da criação de um modelo</vt:lpstr>
      <vt:lpstr>Fases da construção de um Modelo</vt:lpstr>
      <vt:lpstr>Análise de Dados</vt:lpstr>
      <vt:lpstr>Métodos para Machine Learning</vt:lpstr>
      <vt:lpstr>Ferramentas para Machine Learning</vt:lpstr>
      <vt:lpstr>Saber Machine Learning é importante</vt:lpstr>
      <vt:lpstr>Apresentação do PowerPoint</vt:lpstr>
      <vt:lpstr>Nossa trilha</vt:lpstr>
      <vt:lpstr>Introdução</vt:lpstr>
      <vt:lpstr>Regressão x Classificação</vt:lpstr>
      <vt:lpstr>Escolha e Sugestão de Modelos</vt:lpstr>
      <vt:lpstr>O que é o SVM?</vt:lpstr>
      <vt:lpstr>No diagrama abaixo, H1, H2 e H3 são todos possíveis hyperplanos: </vt:lpstr>
      <vt:lpstr>Vantagens e Desvantagem do SVM</vt:lpstr>
      <vt:lpstr>Aplicações do SVM</vt:lpstr>
      <vt:lpstr>Considerações Atuais sobre o SMV</vt:lpstr>
      <vt:lpstr>Dados Não Linearmente Separáveis</vt:lpstr>
      <vt:lpstr>Função Kernel e Kernel Trick</vt:lpstr>
      <vt:lpstr>Exemplo Número Simples do Kernel trick com Kernel Polinomial de Grau 2</vt:lpstr>
      <vt:lpstr>Exemplo Número Simples do Kernel trick com Kernel Polinomial de Grau 2</vt:lpstr>
      <vt:lpstr>Kernel Trick: Radial Basis Function (RBF)</vt:lpstr>
      <vt:lpstr>Pontos de Dados quase sobrepostos</vt:lpstr>
      <vt:lpstr>Target Label e Feature Engineering</vt:lpstr>
      <vt:lpstr>Exemplo Conceitual de Feature Engineering</vt:lpstr>
      <vt:lpstr>Caso Prático</vt:lpstr>
      <vt:lpstr>Feature Engineering - Conceitual</vt:lpstr>
      <vt:lpstr>Feature Engineering</vt:lpstr>
      <vt:lpstr>Feature Engineering</vt:lpstr>
      <vt:lpstr>Encoding de Features Categóricas</vt:lpstr>
      <vt:lpstr>Data Splitting</vt:lpstr>
      <vt:lpstr>Normalização/Padronização dos dados – Scaling </vt:lpstr>
      <vt:lpstr>Normalização/Padronização dos dados – Scaling </vt:lpstr>
      <vt:lpstr>Otimização de Hiperparâmetros</vt:lpstr>
      <vt:lpstr>Otimização de Hiperparâmetros</vt:lpstr>
      <vt:lpstr>State of the Art: Optuna</vt:lpstr>
      <vt:lpstr>State of the Art: Optuna</vt:lpstr>
      <vt:lpstr>Métricas de Avaliação do Modelo</vt:lpstr>
      <vt:lpstr>Métricas de Avaliação do Modelo</vt:lpstr>
      <vt:lpstr>ROC Curve</vt:lpstr>
      <vt:lpstr>Matriz de Confusão (Confusion Matrix)</vt:lpstr>
      <vt:lpstr>Overfitting</vt:lpstr>
      <vt:lpstr>Underfitting</vt:lpstr>
      <vt:lpstr>Optuna Objective- Configuração</vt:lpstr>
      <vt:lpstr>Optuna Objective - Configuração</vt:lpstr>
      <vt:lpstr>Optuna Objective - Configuração</vt:lpstr>
      <vt:lpstr>Optuna Study</vt:lpstr>
      <vt:lpstr>Melhores Parâmetros</vt:lpstr>
      <vt:lpstr>Previsões</vt:lpstr>
      <vt:lpstr>Avaliação do Modelo</vt:lpstr>
      <vt:lpstr>INF 1514</vt:lpstr>
      <vt:lpstr>INF 1514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MarcioSantos</dc:creator>
  <cp:lastModifiedBy>Sergio Pimentel</cp:lastModifiedBy>
  <cp:revision>168</cp:revision>
  <dcterms:created xsi:type="dcterms:W3CDTF">2023-01-25T21:45:56Z</dcterms:created>
  <dcterms:modified xsi:type="dcterms:W3CDTF">2024-12-11T14:30:59Z</dcterms:modified>
</cp:coreProperties>
</file>