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78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31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9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97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74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7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7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5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3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5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4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3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09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2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D82D3-D4F0-4222-B22E-05C907A80C1D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39E2-DCBF-4F00-9BB8-CADBAF468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13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Presentación Práctica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564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7888"/>
          </a:xfrm>
        </p:spPr>
        <p:txBody>
          <a:bodyPr/>
          <a:lstStyle/>
          <a:p>
            <a:r>
              <a:rPr lang="es-MX" dirty="0" smtClean="0"/>
              <a:t>Costo Aproximado en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240972"/>
            <a:ext cx="9403742" cy="5007428"/>
          </a:xfrm>
        </p:spPr>
        <p:txBody>
          <a:bodyPr/>
          <a:lstStyle/>
          <a:p>
            <a:r>
              <a:rPr lang="es-MX" dirty="0" smtClean="0"/>
              <a:t>11 Router Cisco 2911 por una cantidad de Q2,000 por unidad</a:t>
            </a:r>
          </a:p>
          <a:p>
            <a:r>
              <a:rPr lang="es-MX" dirty="0" smtClean="0"/>
              <a:t>Total: 22,000</a:t>
            </a:r>
          </a:p>
          <a:p>
            <a:r>
              <a:rPr lang="es-MX" dirty="0" smtClean="0"/>
              <a:t>16 host, Q 3500 por unidad</a:t>
            </a:r>
          </a:p>
          <a:p>
            <a:r>
              <a:rPr lang="es-MX" dirty="0" smtClean="0"/>
              <a:t>Total:56,000</a:t>
            </a:r>
          </a:p>
          <a:p>
            <a:r>
              <a:rPr lang="es-MX" dirty="0" smtClean="0"/>
              <a:t>Cable serial y cable de red,</a:t>
            </a:r>
          </a:p>
          <a:p>
            <a:r>
              <a:rPr lang="es-MX" dirty="0" smtClean="0"/>
              <a:t>Total aproximado: 1500</a:t>
            </a:r>
          </a:p>
          <a:p>
            <a:endParaRPr lang="es-MX" dirty="0"/>
          </a:p>
          <a:p>
            <a:r>
              <a:rPr lang="es-MX" smtClean="0"/>
              <a:t>TOTAL GENERAL APROXIMADO: 79,500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38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s-MX" dirty="0" smtClean="0"/>
              <a:t>Solución General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712126"/>
            <a:ext cx="8947150" cy="4443398"/>
          </a:xfrm>
        </p:spPr>
      </p:pic>
    </p:spTree>
    <p:extLst>
      <p:ext uri="{BB962C8B-B14F-4D97-AF65-F5344CB8AC3E}">
        <p14:creationId xmlns:p14="http://schemas.microsoft.com/office/powerpoint/2010/main" val="324889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s-MX" dirty="0" smtClean="0"/>
              <a:t>ISP-VODAFONE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/>
          <a:lstStyle/>
          <a:p>
            <a:r>
              <a:rPr lang="es-MX" dirty="0" smtClean="0"/>
              <a:t>Contendrá las subredes Función Pública y Desarrollo Empresarial</a:t>
            </a:r>
          </a:p>
          <a:p>
            <a:r>
              <a:rPr lang="es-MX" dirty="0" smtClean="0"/>
              <a:t>Red Única 192.168.52.0/24</a:t>
            </a:r>
          </a:p>
          <a:p>
            <a:r>
              <a:rPr lang="es-MX" dirty="0" smtClean="0"/>
              <a:t>Tecnología </a:t>
            </a:r>
            <a:r>
              <a:rPr lang="es-MX" dirty="0" err="1" smtClean="0"/>
              <a:t>Hub</a:t>
            </a:r>
            <a:r>
              <a:rPr lang="es-MX" dirty="0" smtClean="0"/>
              <a:t> and </a:t>
            </a:r>
            <a:r>
              <a:rPr lang="es-MX" dirty="0" err="1" smtClean="0"/>
              <a:t>Spoke</a:t>
            </a:r>
            <a:endParaRPr lang="es-MX" dirty="0" smtClean="0"/>
          </a:p>
          <a:p>
            <a:r>
              <a:rPr lang="es-MX" dirty="0" smtClean="0"/>
              <a:t>Utilizará los protocolos de enrutamiento OSPF y RIP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03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</a:t>
            </a:r>
            <a:r>
              <a:rPr lang="es-MX" dirty="0" err="1" smtClean="0"/>
              <a:t>Hub</a:t>
            </a:r>
            <a:r>
              <a:rPr lang="es-MX" dirty="0" smtClean="0"/>
              <a:t> and </a:t>
            </a:r>
            <a:r>
              <a:rPr lang="es-MX" dirty="0" err="1" smtClean="0"/>
              <a:t>Spoke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11" y="1853247"/>
            <a:ext cx="5132070" cy="33457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95" y="1853246"/>
            <a:ext cx="4614727" cy="3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s-MX" dirty="0" smtClean="0"/>
              <a:t>Modelo Propuesto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213"/>
            <a:ext cx="9585959" cy="4857750"/>
          </a:xfrm>
        </p:spPr>
      </p:pic>
    </p:spTree>
    <p:extLst>
      <p:ext uri="{BB962C8B-B14F-4D97-AF65-F5344CB8AC3E}">
        <p14:creationId xmlns:p14="http://schemas.microsoft.com/office/powerpoint/2010/main" val="298160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ISP-</a:t>
            </a:r>
            <a:r>
              <a:rPr lang="es-MX" dirty="0" err="1" smtClean="0"/>
              <a:t>Telefonica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1319349"/>
            <a:ext cx="10992894" cy="4929051"/>
          </a:xfrm>
        </p:spPr>
        <p:txBody>
          <a:bodyPr/>
          <a:lstStyle/>
          <a:p>
            <a:r>
              <a:rPr lang="es-MX" dirty="0" smtClean="0"/>
              <a:t>Contendrá las subredes Educación, Cultura y Deportes, Salud.</a:t>
            </a:r>
          </a:p>
          <a:p>
            <a:r>
              <a:rPr lang="es-MX" dirty="0" smtClean="0"/>
              <a:t>Se basará en una topología de 3 capas.</a:t>
            </a:r>
          </a:p>
          <a:p>
            <a:r>
              <a:rPr lang="es-MX" dirty="0" smtClean="0"/>
              <a:t>Red única 192.168.92.0/24</a:t>
            </a:r>
          </a:p>
          <a:p>
            <a:r>
              <a:rPr lang="es-MX" dirty="0" smtClean="0"/>
              <a:t>Configurada con los protocolos RIP y EIGRP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847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Propuesto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1397725"/>
            <a:ext cx="10084526" cy="5133703"/>
          </a:xfrm>
        </p:spPr>
      </p:pic>
    </p:spTree>
    <p:extLst>
      <p:ext uri="{BB962C8B-B14F-4D97-AF65-F5344CB8AC3E}">
        <p14:creationId xmlns:p14="http://schemas.microsoft.com/office/powerpoint/2010/main" val="409630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 entre </a:t>
            </a:r>
            <a:r>
              <a:rPr lang="es-MX" dirty="0" err="1" smtClean="0"/>
              <a:t>ISP´s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Estas dos ISP, se comunicarán mediante el protocolo BGP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2757393"/>
            <a:ext cx="5747657" cy="23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3421243" cy="3240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54" y="1853248"/>
            <a:ext cx="3649343" cy="324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697" y="1853248"/>
            <a:ext cx="3007915" cy="32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124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Presentación Práctica 1</vt:lpstr>
      <vt:lpstr>Solución General</vt:lpstr>
      <vt:lpstr>ISP-VODAFONE</vt:lpstr>
      <vt:lpstr>Modelo Hub and Spoke </vt:lpstr>
      <vt:lpstr>Modelo Propuesto</vt:lpstr>
      <vt:lpstr>ISP-Telefonica</vt:lpstr>
      <vt:lpstr>Modelo Propuesto</vt:lpstr>
      <vt:lpstr>Comunicación entre ISP´s</vt:lpstr>
      <vt:lpstr>Costos</vt:lpstr>
      <vt:lpstr>Costo Aproximado en Materiales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Rivelino Pérez Rivera</dc:creator>
  <cp:lastModifiedBy>Sergio Rivelino Pérez Rivera</cp:lastModifiedBy>
  <cp:revision>5</cp:revision>
  <dcterms:created xsi:type="dcterms:W3CDTF">2022-03-12T12:40:20Z</dcterms:created>
  <dcterms:modified xsi:type="dcterms:W3CDTF">2022-03-12T13:08:15Z</dcterms:modified>
</cp:coreProperties>
</file>