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Web/CSS/@keyframes" TargetMode="External"/><Relationship Id="rId3" Type="http://schemas.openxmlformats.org/officeDocument/2006/relationships/hyperlink" Target="https://devcode.la/tutoriales/unidades-vh-vw-css/" TargetMode="External"/><Relationship Id="rId7" Type="http://schemas.openxmlformats.org/officeDocument/2006/relationships/hyperlink" Target="https://lenguajecss.com/css/animaciones/animaciones/" TargetMode="External"/><Relationship Id="rId2" Type="http://schemas.openxmlformats.org/officeDocument/2006/relationships/hyperlink" Target="https://codepen.io/bennettfeely/pen/lgy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s/docs/Web/CSS/:nth-child" TargetMode="External"/><Relationship Id="rId11" Type="http://schemas.openxmlformats.org/officeDocument/2006/relationships/hyperlink" Target="https://developer.mozilla.org/es/docs/Web/CSS/opacity" TargetMode="External"/><Relationship Id="rId5" Type="http://schemas.openxmlformats.org/officeDocument/2006/relationships/hyperlink" Target="https://devcode.la/tutoriales/text-shadow-css3/" TargetMode="External"/><Relationship Id="rId10" Type="http://schemas.openxmlformats.org/officeDocument/2006/relationships/hyperlink" Target="https://github.com/pekechis/OpenWebinars_Taller_Animaciones_CSS/blob/master/CSS3_Taller.pdf" TargetMode="External"/><Relationship Id="rId4" Type="http://schemas.openxmlformats.org/officeDocument/2006/relationships/hyperlink" Target="https://www.arsys.es/blog/programacion/viewport-diseno-responsive/" TargetMode="External"/><Relationship Id="rId9" Type="http://schemas.openxmlformats.org/officeDocument/2006/relationships/hyperlink" Target="https://www.w3schools.com/css/css3_3dtransforms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452501" y="2076625"/>
            <a:ext cx="4768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SMOKY TEXT</a:t>
            </a:r>
            <a:endParaRPr lang="es-ES" sz="6000" b="1" dirty="0">
              <a:effectLst>
                <a:glow rad="101600">
                  <a:schemeClr val="tx2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387502" y="3092288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Trabajo </a:t>
            </a:r>
            <a:r>
              <a:rPr lang="es-ES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de Animación CSS.</a:t>
            </a:r>
          </a:p>
        </p:txBody>
      </p:sp>
    </p:spTree>
    <p:extLst>
      <p:ext uri="{BB962C8B-B14F-4D97-AF65-F5344CB8AC3E}">
        <p14:creationId xmlns:p14="http://schemas.microsoft.com/office/powerpoint/2010/main" val="37172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8452" y="772918"/>
            <a:ext cx="8610600" cy="1293028"/>
          </a:xfrm>
        </p:spPr>
        <p:txBody>
          <a:bodyPr/>
          <a:lstStyle/>
          <a:p>
            <a:pPr algn="ctr"/>
            <a:r>
              <a:rPr lang="es-ES" i="1" cap="none" dirty="0" smtClean="0">
                <a:solidFill>
                  <a:prstClr val="white"/>
                </a:solidFill>
                <a:effectLst>
                  <a:glow rad="101600">
                    <a:srgbClr val="DCD8DC">
                      <a:alpha val="24000"/>
                    </a:srgbClr>
                  </a:glow>
                </a:effectLst>
                <a:latin typeface="Tempus Sans ITC" panose="04020404030D07020202" pitchFamily="82" charset="0"/>
                <a:ea typeface="+mn-ea"/>
                <a:cs typeface="+mn-cs"/>
              </a:rPr>
              <a:t>HTML:</a:t>
            </a:r>
            <a:endParaRPr lang="es-ES" i="1" dirty="0">
              <a:effectLst>
                <a:glow rad="101600">
                  <a:srgbClr val="DCD8DC">
                    <a:alpha val="24000"/>
                  </a:srgbClr>
                </a:glo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28095" y="2884215"/>
            <a:ext cx="6569932" cy="2251130"/>
          </a:xfrm>
        </p:spPr>
        <p:txBody>
          <a:bodyPr>
            <a:normAutofit/>
          </a:bodyPr>
          <a:lstStyle/>
          <a:p>
            <a:pPr algn="just"/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El cuerpo del HTML estará formado solamente con etiquetas span, a la cual se le aplicará la animación con CSS.</a:t>
            </a:r>
          </a:p>
          <a:p>
            <a:pPr marL="0" indent="0" algn="just">
              <a:buNone/>
            </a:pPr>
            <a:endParaRPr lang="es-ES" sz="16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pPr algn="just"/>
            <a:r>
              <a:rPr lang="es-ES" sz="16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Cada span</a:t>
            </a:r>
            <a:r>
              <a:rPr lang="es-ES" sz="1600" dirty="0">
                <a:solidFill>
                  <a:prstClr val="white"/>
                </a:solidFill>
                <a:latin typeface="Tempus Sans ITC" panose="04020404030D07020202" pitchFamily="82" charset="0"/>
              </a:rPr>
              <a:t> </a:t>
            </a:r>
            <a:r>
              <a:rPr lang="es-ES" sz="16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tendrá una letra, formando así la palabra “SMOKY   TEXT”.</a:t>
            </a:r>
          </a:p>
          <a:p>
            <a:pPr algn="just"/>
            <a:endParaRPr lang="es-ES" sz="1600" dirty="0" smtClean="0">
              <a:solidFill>
                <a:prstClr val="white"/>
              </a:solidFill>
              <a:latin typeface="Tempus Sans ITC" panose="04020404030D07020202" pitchFamily="82" charset="0"/>
            </a:endParaRPr>
          </a:p>
          <a:p>
            <a:pPr algn="just"/>
            <a:r>
              <a:rPr lang="es-ES" sz="16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Los 3 Caracteres Especiales “&amp;nbsp;” forzarán espacios en </a:t>
            </a:r>
            <a:r>
              <a:rPr lang="es-ES" sz="16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blanco entre los span.</a:t>
            </a:r>
            <a:endParaRPr lang="es-ES" sz="1600" dirty="0" smtClean="0">
              <a:solidFill>
                <a:prstClr val="white"/>
              </a:solidFill>
              <a:latin typeface="Tempus Sans ITC" panose="04020404030D07020202" pitchFamily="82" charset="0"/>
            </a:endParaRPr>
          </a:p>
          <a:p>
            <a:pPr marL="0" indent="0" algn="just">
              <a:buNone/>
            </a:pPr>
            <a:endParaRPr lang="es-ES" sz="1600" dirty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88" y="2299762"/>
            <a:ext cx="4071471" cy="34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8452" y="772918"/>
            <a:ext cx="8610600" cy="1293028"/>
          </a:xfrm>
        </p:spPr>
        <p:txBody>
          <a:bodyPr/>
          <a:lstStyle/>
          <a:p>
            <a:pPr algn="ctr"/>
            <a:r>
              <a:rPr lang="es-ES" i="1" cap="none" dirty="0" smtClean="0">
                <a:solidFill>
                  <a:prstClr val="white"/>
                </a:solidFill>
                <a:effectLst>
                  <a:glow rad="101600">
                    <a:srgbClr val="DCD8DC">
                      <a:alpha val="24000"/>
                    </a:srgbClr>
                  </a:glow>
                </a:effectLst>
                <a:latin typeface="Tempus Sans ITC" panose="04020404030D07020202" pitchFamily="82" charset="0"/>
                <a:ea typeface="+mn-ea"/>
                <a:cs typeface="+mn-cs"/>
              </a:rPr>
              <a:t>ELEMENTOS PRINCIPALES:</a:t>
            </a:r>
            <a:endParaRPr lang="es-ES" i="1" dirty="0">
              <a:effectLst>
                <a:glow rad="101600">
                  <a:srgbClr val="DCD8DC">
                    <a:alpha val="24000"/>
                  </a:srgbClr>
                </a:glo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94438" y="2322006"/>
            <a:ext cx="6569932" cy="3375548"/>
          </a:xfrm>
        </p:spPr>
        <p:txBody>
          <a:bodyPr>
            <a:normAutofit/>
          </a:bodyPr>
          <a:lstStyle/>
          <a:p>
            <a:pPr algn="just"/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El cuerpo será de fondo negro con la letra transparente y con el estilo “Finger Paint” exportado desde Google Fonts</a:t>
            </a:r>
            <a:r>
              <a:rPr lang="es-ES" sz="16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. 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Dicho texto será alineado de forma central.</a:t>
            </a:r>
          </a:p>
          <a:p>
            <a:pPr marL="0" indent="0" algn="just">
              <a:buNone/>
            </a:pPr>
            <a:endParaRPr lang="es-ES" sz="16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pPr algn="just"/>
            <a:r>
              <a:rPr lang="es-ES" sz="1600" dirty="0">
                <a:solidFill>
                  <a:prstClr val="white"/>
                </a:solidFill>
                <a:latin typeface="Tempus Sans ITC" panose="04020404030D07020202" pitchFamily="82" charset="0"/>
              </a:rPr>
              <a:t>s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pan alineado horizontalmente, con una sombra de color blanca. Tendrá una animación llamada “smoky” que tardará 3 segundos en comenzar y que tendrá una duración de 5 segundos. Ésta </a:t>
            </a:r>
            <a:r>
              <a:rPr lang="es-ES" sz="16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animación podrá ejecutarse en ambos sentidos, es decir, tanto para avanzar como para retroceder.</a:t>
            </a:r>
          </a:p>
          <a:p>
            <a:pPr marL="0" indent="0" algn="just">
              <a:buNone/>
            </a:pPr>
            <a:endParaRPr lang="es-ES" sz="16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pPr algn="just"/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Los hijos pares de span, tendrán una animación llamada “smoky-mirror”.</a:t>
            </a:r>
          </a:p>
          <a:p>
            <a:pPr algn="just"/>
            <a:endParaRPr lang="es-ES" sz="1600" dirty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0" y="2322006"/>
            <a:ext cx="4727582" cy="33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8452" y="772918"/>
            <a:ext cx="8610600" cy="1293028"/>
          </a:xfrm>
        </p:spPr>
        <p:txBody>
          <a:bodyPr/>
          <a:lstStyle/>
          <a:p>
            <a:pPr algn="ctr"/>
            <a:r>
              <a:rPr lang="es-ES" i="1" cap="none" dirty="0" smtClean="0">
                <a:solidFill>
                  <a:prstClr val="white"/>
                </a:solidFill>
                <a:effectLst>
                  <a:glow rad="101600">
                    <a:srgbClr val="DCD8DC">
                      <a:alpha val="24000"/>
                    </a:srgbClr>
                  </a:glow>
                </a:effectLst>
                <a:latin typeface="Tempus Sans ITC" panose="04020404030D07020202" pitchFamily="82" charset="0"/>
                <a:ea typeface="+mn-ea"/>
                <a:cs typeface="+mn-cs"/>
              </a:rPr>
              <a:t>ANIMACIÓN (“smoky”):</a:t>
            </a:r>
            <a:endParaRPr lang="es-ES" i="1" dirty="0">
              <a:effectLst>
                <a:glow rad="101600">
                  <a:srgbClr val="DCD8DC">
                    <a:alpha val="24000"/>
                  </a:srgbClr>
                </a:glo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48" y="2631349"/>
            <a:ext cx="6597735" cy="2924614"/>
          </a:xfrm>
        </p:spPr>
        <p:txBody>
          <a:bodyPr>
            <a:normAutofit/>
          </a:bodyPr>
          <a:lstStyle/>
          <a:p>
            <a:pPr algn="just"/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La animación declarada “smoky” tendrá una secuencia inicial del 60%, en la cual: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4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Tendrá una sombra de color blanco</a:t>
            </a:r>
            <a:r>
              <a:rPr lang="es-ES" sz="14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.</a:t>
            </a:r>
          </a:p>
          <a:p>
            <a:pPr marL="457200" lvl="1" indent="0" algn="just">
              <a:buNone/>
            </a:pPr>
            <a:endParaRPr lang="es-ES" sz="14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Al llegar al final de la animación, tomará los valores:</a:t>
            </a:r>
          </a:p>
          <a:p>
            <a:pPr marL="685800" lvl="2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s-ES" sz="14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Se traslada con un efecto de tres dimensiones; con 15 rem hacia la derecha, -8 rem hacia abajo, rota -40 grados (izquierda) y se dobla hasta los 70 grados (adelante).</a:t>
            </a:r>
          </a:p>
          <a:p>
            <a:pPr marL="685800" lvl="2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s-ES" sz="14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Tiene una sombra de color blanco.</a:t>
            </a:r>
          </a:p>
          <a:p>
            <a:pPr marL="685800" lvl="2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s-ES" sz="14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Se vuelve invisible.</a:t>
            </a:r>
            <a:endParaRPr lang="es-ES" sz="1400" dirty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22" y="2303803"/>
            <a:ext cx="3648644" cy="35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8452" y="772918"/>
            <a:ext cx="8610600" cy="1293028"/>
          </a:xfrm>
        </p:spPr>
        <p:txBody>
          <a:bodyPr/>
          <a:lstStyle/>
          <a:p>
            <a:pPr algn="ctr"/>
            <a:r>
              <a:rPr lang="es-ES" i="1" cap="none" dirty="0" smtClean="0">
                <a:solidFill>
                  <a:prstClr val="white"/>
                </a:solidFill>
                <a:effectLst>
                  <a:glow rad="101600">
                    <a:srgbClr val="DCD8DC">
                      <a:alpha val="24000"/>
                    </a:srgbClr>
                  </a:glow>
                </a:effectLst>
                <a:latin typeface="Tempus Sans ITC" panose="04020404030D07020202" pitchFamily="82" charset="0"/>
                <a:ea typeface="+mn-ea"/>
                <a:cs typeface="+mn-cs"/>
              </a:rPr>
              <a:t>ANIMACIÓN (“smoky-mirror”):</a:t>
            </a:r>
            <a:endParaRPr lang="es-ES" i="1" dirty="0">
              <a:effectLst>
                <a:glow rad="101600">
                  <a:srgbClr val="DCD8DC">
                    <a:alpha val="24000"/>
                  </a:srgbClr>
                </a:glow>
              </a:effectLst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084749" y="2597230"/>
            <a:ext cx="6625030" cy="2992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La animación declarada “smoky-mirror” tendrá una secuencia inicial del 60%, en la cual: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4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Tendrá una sombra de color blanco.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s-ES" sz="1400" dirty="0" smtClean="0">
              <a:solidFill>
                <a:prstClr val="white"/>
              </a:solidFill>
              <a:latin typeface="Tempus Sans ITC" panose="04020404030D07020202" pitchFamily="82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es-ES" sz="16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Al llegar al final de la animación, tomará los valores:</a:t>
            </a:r>
          </a:p>
          <a:p>
            <a:pPr marL="685800" lvl="2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s-ES" sz="14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Se traslada con un efecto de tres dimensiones; con 18 rem hacia la derecha, -8 rem hacia abajo, rota -40 grados (izquierda) y se dobla hasta los -70 grados (atrás).</a:t>
            </a:r>
          </a:p>
          <a:p>
            <a:pPr marL="685800" lvl="2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s-ES" sz="14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Tiene una sombra de color blanco.</a:t>
            </a:r>
          </a:p>
          <a:p>
            <a:pPr marL="685800" lvl="2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s-ES" sz="1400" dirty="0" smtClean="0">
                <a:solidFill>
                  <a:prstClr val="white"/>
                </a:solidFill>
                <a:latin typeface="Tempus Sans ITC" panose="04020404030D07020202" pitchFamily="82" charset="0"/>
              </a:rPr>
              <a:t>Se vuelve invisible.</a:t>
            </a:r>
            <a:endParaRPr lang="es-ES" sz="1400" dirty="0">
              <a:solidFill>
                <a:prstClr val="white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9" y="2331588"/>
            <a:ext cx="3654660" cy="35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8452" y="772918"/>
            <a:ext cx="8610600" cy="1293028"/>
          </a:xfrm>
        </p:spPr>
        <p:txBody>
          <a:bodyPr/>
          <a:lstStyle/>
          <a:p>
            <a:pPr algn="ctr"/>
            <a:r>
              <a:rPr lang="es-ES" i="1" cap="none" dirty="0" smtClean="0">
                <a:solidFill>
                  <a:prstClr val="white"/>
                </a:solidFill>
                <a:effectLst>
                  <a:glow rad="101600">
                    <a:srgbClr val="DCD8DC">
                      <a:alpha val="24000"/>
                    </a:srgbClr>
                  </a:glow>
                </a:effectLst>
                <a:latin typeface="Tempus Sans ITC" panose="04020404030D07020202" pitchFamily="82" charset="0"/>
                <a:ea typeface="+mn-ea"/>
                <a:cs typeface="+mn-cs"/>
              </a:rPr>
              <a:t>WEBGRAFÍA:</a:t>
            </a:r>
            <a:endParaRPr lang="es-ES" i="1" dirty="0">
              <a:effectLst>
                <a:glow rad="101600">
                  <a:srgbClr val="DCD8DC">
                    <a:alpha val="24000"/>
                  </a:srgbClr>
                </a:glo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15" y="2081594"/>
            <a:ext cx="10873810" cy="4024125"/>
          </a:xfrm>
        </p:spPr>
        <p:txBody>
          <a:bodyPr>
            <a:normAutofit/>
          </a:bodyPr>
          <a:lstStyle/>
          <a:p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Idea de Animación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: 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2"/>
              </a:rPr>
              <a:t>https://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2"/>
              </a:rPr>
              <a:t>codepen.io/bennettfeely/pen/lgybC</a:t>
            </a:r>
            <a:endParaRPr lang="es-ES" sz="16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vh 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y 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vw: 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3"/>
              </a:rPr>
              <a:t>https://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3"/>
              </a:rPr>
              <a:t>devcode.la/tutoriales/unidades-vh-vw-css/</a:t>
            </a:r>
            <a:endParaRPr lang="es-ES" sz="16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v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iewport: 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4"/>
              </a:rPr>
              <a:t>https://www.arsys.es/blog/programacion/viewport-diseno-responsive/</a:t>
            </a:r>
            <a:endParaRPr lang="es-ES" sz="16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text-shadow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: 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5"/>
              </a:rPr>
              <a:t>https://devcode.la/tutoriales/text-shadow-css3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5"/>
              </a:rPr>
              <a:t>/</a:t>
            </a:r>
            <a:endParaRPr lang="es-ES" sz="16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:nth-child(even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): 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6"/>
              </a:rPr>
              <a:t>https://developer.mozilla.org/es/docs/Web/CSS/: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6"/>
              </a:rPr>
              <a:t>nth-child</a:t>
            </a:r>
            <a:endParaRPr lang="es-ES" sz="16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r>
              <a:rPr lang="es-ES" sz="1600" dirty="0">
                <a:solidFill>
                  <a:prstClr val="white"/>
                </a:solidFill>
                <a:latin typeface="Tempus Sans ITC" panose="04020404030D07020202" pitchFamily="82" charset="0"/>
              </a:rPr>
              <a:t>a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nimation-fill-mode: both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;: 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7"/>
              </a:rPr>
              <a:t>https://lenguajecss.com/css/animaciones/animaciones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7"/>
              </a:rPr>
              <a:t>/</a:t>
            </a:r>
            <a:endParaRPr lang="es-ES" sz="16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@keyframes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: 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8"/>
              </a:rPr>
              <a:t>https://developer.mozilla.org/es/docs/Web/CSS/@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8"/>
              </a:rPr>
              <a:t>keyframes</a:t>
            </a:r>
            <a:endParaRPr lang="es-ES" sz="16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t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ransform: translate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: 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9"/>
              </a:rPr>
              <a:t>https://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9"/>
              </a:rPr>
              <a:t>www.w3schools.com/css/css3_3dtransforms.asp</a:t>
            </a:r>
            <a:endParaRPr lang="es-ES" sz="16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t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ransform: rotate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: 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9"/>
              </a:rPr>
              <a:t>https://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9"/>
              </a:rPr>
              <a:t>www.w3schools.com/css/css3_3dtransforms.asp</a:t>
            </a:r>
            <a:endParaRPr lang="es-ES" sz="16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skewX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: 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10"/>
              </a:rPr>
              <a:t>https://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10"/>
              </a:rPr>
              <a:t>github.com/pekechis/OpenWebinars_Taller_Animaciones_CSS/blob/master/CSS3_Taller.pdf</a:t>
            </a:r>
            <a:endParaRPr lang="es-ES" sz="1600" dirty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  <a:p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o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pacity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</a:rPr>
              <a:t>: </a:t>
            </a:r>
            <a:r>
              <a:rPr lang="es-ES" sz="1600" dirty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11"/>
              </a:rPr>
              <a:t>https://</a:t>
            </a:r>
            <a:r>
              <a:rPr lang="es-ES" sz="1600" dirty="0" smtClean="0">
                <a:solidFill>
                  <a:prstClr val="white"/>
                </a:solidFill>
                <a:effectLst/>
                <a:latin typeface="Tempus Sans ITC" panose="04020404030D07020202" pitchFamily="82" charset="0"/>
                <a:hlinkClick r:id="rId11"/>
              </a:rPr>
              <a:t>developer.mozilla.org/es/docs/Web/CSS/opacity</a:t>
            </a:r>
            <a:endParaRPr lang="es-ES" sz="1600" dirty="0" smtClean="0">
              <a:solidFill>
                <a:prstClr val="white"/>
              </a:solidFill>
              <a:effectLst/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870632" y="2358636"/>
            <a:ext cx="1948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effectLst>
                  <a:glow rad="101600">
                    <a:schemeClr val="tx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FIN</a:t>
            </a:r>
            <a:endParaRPr lang="es-ES" sz="6000" b="1" dirty="0">
              <a:effectLst>
                <a:glow rad="101600">
                  <a:schemeClr val="tx2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819073" y="6227471"/>
            <a:ext cx="327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1000" i="1" dirty="0" smtClean="0">
                <a:latin typeface="Tempus Sans ITC" panose="04020404030D07020202" pitchFamily="82" charset="0"/>
              </a:rPr>
              <a:t>Sergio Bejarano Arroyo</a:t>
            </a:r>
          </a:p>
          <a:p>
            <a:pPr algn="just"/>
            <a:r>
              <a:rPr lang="es-ES" sz="1000" i="1" dirty="0" smtClean="0">
                <a:latin typeface="Tempus Sans ITC" panose="04020404030D07020202" pitchFamily="82" charset="0"/>
              </a:rPr>
              <a:t>Lenguaje de Marcas y Sistemas de Gestión de Información</a:t>
            </a:r>
          </a:p>
          <a:p>
            <a:pPr algn="just"/>
            <a:r>
              <a:rPr lang="es-ES" sz="1000" i="1" dirty="0" smtClean="0">
                <a:latin typeface="Tempus Sans ITC" panose="04020404030D07020202" pitchFamily="82" charset="0"/>
              </a:rPr>
              <a:t>1º DAW, I.E.S. Alixar, Curso: 2020/2021</a:t>
            </a:r>
            <a:endParaRPr lang="es-ES" sz="1000" i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425</TotalTime>
  <Words>439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Tempus Sans ITC</vt:lpstr>
      <vt:lpstr>Wingdings</vt:lpstr>
      <vt:lpstr>Estela de condensación</vt:lpstr>
      <vt:lpstr>Presentación de PowerPoint</vt:lpstr>
      <vt:lpstr>HTML:</vt:lpstr>
      <vt:lpstr>ELEMENTOS PRINCIPALES:</vt:lpstr>
      <vt:lpstr>ANIMACIÓN (“smoky”):</vt:lpstr>
      <vt:lpstr>ANIMACIÓN (“smoky-mirror”):</vt:lpstr>
      <vt:lpstr>WEBGRAFÍA: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Bejarano Arroyo</dc:creator>
  <cp:lastModifiedBy>Sergio Bejarano</cp:lastModifiedBy>
  <cp:revision>109</cp:revision>
  <dcterms:created xsi:type="dcterms:W3CDTF">2021-04-27T14:05:01Z</dcterms:created>
  <dcterms:modified xsi:type="dcterms:W3CDTF">2021-04-30T10:02:50Z</dcterms:modified>
</cp:coreProperties>
</file>