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atua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Patu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4ede77c9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4ede77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2a65b7c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2a65b7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c4ede74f7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c4ede74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f2a65b7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f2a65b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ede74f7_0_1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ede74f7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4ede77c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4ede77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ede77c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ede77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ede77c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ede77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4ede77c9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4ede77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4ede74f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4ede74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600"/>
            <a:ext cx="9144000" cy="31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/>
        </p:nvSpPr>
        <p:spPr>
          <a:xfrm>
            <a:off x="1102800" y="29863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ua One"/>
              <a:buChar char="-"/>
            </a:pPr>
            <a:r>
              <a:rPr b="1" lang="es"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Documentación Automática de Proyectos Java -</a:t>
            </a:r>
            <a:r>
              <a:rPr b="1" lang="es" sz="24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 </a:t>
            </a:r>
            <a:endParaRPr b="1" sz="2400">
              <a:solidFill>
                <a:schemeClr val="dk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50" y="81325"/>
            <a:ext cx="1203750" cy="12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USO INTELLIJ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50" y="948975"/>
            <a:ext cx="7430745" cy="36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 rot="5400000">
            <a:off x="1323900" y="-1130025"/>
            <a:ext cx="602700" cy="325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END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324825" y="1493675"/>
            <a:ext cx="614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il-icon.png"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25" y="968250"/>
            <a:ext cx="2109100" cy="21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516650" y="30209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prof.jdperez</a:t>
            </a:r>
            <a:r>
              <a:rPr b="1"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@iesalixar.net</a:t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029650" y="-1835775"/>
            <a:ext cx="602700" cy="46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5" y="193875"/>
            <a:ext cx="4894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ÍNDICE DE CONTENIDOS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64650" y="1264550"/>
            <a:ext cx="6100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A159"/>
              </a:buClr>
              <a:buSzPts val="3000"/>
              <a:buFont typeface="Patua One"/>
              <a:buChar char="●"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Definición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A159"/>
              </a:buClr>
              <a:buSzPts val="3000"/>
              <a:buFont typeface="Patua One"/>
              <a:buChar char="●"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Comentarios JavaDoc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A159"/>
              </a:buClr>
              <a:buSzPts val="3000"/>
              <a:buFont typeface="Patua One"/>
              <a:buChar char="●"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Anotaciones en los comentarios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A159"/>
              </a:buClr>
              <a:buSzPts val="3000"/>
              <a:buFont typeface="Patua One"/>
              <a:buChar char="●"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Uso en IntelliJ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5400000">
            <a:off x="926125" y="-732225"/>
            <a:ext cx="602700" cy="245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DEFINICIÓN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223500" y="1984450"/>
            <a:ext cx="6431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Herramienta para la generación automática de la documentación en HTML de un programa Java 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658900" y="1329075"/>
            <a:ext cx="725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❝</a:t>
            </a:r>
            <a:endParaRPr sz="7200">
              <a:solidFill>
                <a:schemeClr val="dk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2" name="Google Shape;62;p10"/>
          <p:cNvSpPr txBox="1"/>
          <p:nvPr/>
        </p:nvSpPr>
        <p:spPr>
          <a:xfrm flipH="1">
            <a:off x="4971950" y="3688650"/>
            <a:ext cx="725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❞</a:t>
            </a:r>
            <a:endParaRPr sz="7200">
              <a:solidFill>
                <a:schemeClr val="dk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 rot="5400000">
            <a:off x="2034450" y="-1840425"/>
            <a:ext cx="602700" cy="467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89325" y="193875"/>
            <a:ext cx="4942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COMENTARIOS JAVADOC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 flipH="1">
            <a:off x="996175" y="1274025"/>
            <a:ext cx="6431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/**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* Esto es un comentario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* escrito para JavaDoc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*/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6" name="Google Shape;76;p11"/>
          <p:cNvSpPr/>
          <p:nvPr/>
        </p:nvSpPr>
        <p:spPr>
          <a:xfrm flipH="1">
            <a:off x="1780409" y="1290987"/>
            <a:ext cx="665050" cy="602700"/>
          </a:xfrm>
          <a:custGeom>
            <a:rect b="b" l="l" r="r" t="t"/>
            <a:pathLst>
              <a:path extrusionOk="0" h="96" w="112">
                <a:moveTo>
                  <a:pt x="96" y="56"/>
                </a:moveTo>
                <a:cubicBezTo>
                  <a:pt x="86" y="56"/>
                  <a:pt x="86" y="56"/>
                  <a:pt x="86" y="56"/>
                </a:cubicBezTo>
                <a:cubicBezTo>
                  <a:pt x="86" y="58"/>
                  <a:pt x="85" y="61"/>
                  <a:pt x="83" y="63"/>
                </a:cubicBezTo>
                <a:cubicBezTo>
                  <a:pt x="84" y="64"/>
                  <a:pt x="84" y="65"/>
                  <a:pt x="84" y="66"/>
                </a:cubicBezTo>
                <a:cubicBezTo>
                  <a:pt x="84" y="70"/>
                  <a:pt x="82" y="74"/>
                  <a:pt x="80" y="77"/>
                </a:cubicBezTo>
                <a:cubicBezTo>
                  <a:pt x="80" y="89"/>
                  <a:pt x="72" y="96"/>
                  <a:pt x="60" y="96"/>
                </a:cubicBezTo>
                <a:cubicBezTo>
                  <a:pt x="53" y="96"/>
                  <a:pt x="47" y="94"/>
                  <a:pt x="40" y="91"/>
                </a:cubicBezTo>
                <a:cubicBezTo>
                  <a:pt x="37" y="90"/>
                  <a:pt x="30" y="88"/>
                  <a:pt x="26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4" y="88"/>
                  <a:pt x="0" y="84"/>
                  <a:pt x="0" y="8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4" y="32"/>
                  <a:pt x="8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34" y="26"/>
                  <a:pt x="35" y="24"/>
                </a:cubicBezTo>
                <a:cubicBezTo>
                  <a:pt x="38" y="22"/>
                  <a:pt x="40" y="19"/>
                  <a:pt x="42" y="16"/>
                </a:cubicBezTo>
                <a:cubicBezTo>
                  <a:pt x="45" y="10"/>
                  <a:pt x="48" y="0"/>
                  <a:pt x="56" y="0"/>
                </a:cubicBezTo>
                <a:cubicBezTo>
                  <a:pt x="66" y="0"/>
                  <a:pt x="74" y="5"/>
                  <a:pt x="74" y="16"/>
                </a:cubicBezTo>
                <a:cubicBezTo>
                  <a:pt x="74" y="18"/>
                  <a:pt x="74" y="21"/>
                  <a:pt x="73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5" y="24"/>
                  <a:pt x="112" y="31"/>
                  <a:pt x="112" y="40"/>
                </a:cubicBezTo>
                <a:cubicBezTo>
                  <a:pt x="112" y="48"/>
                  <a:pt x="105" y="56"/>
                  <a:pt x="96" y="56"/>
                </a:cubicBezTo>
                <a:close/>
                <a:moveTo>
                  <a:pt x="12" y="72"/>
                </a:moveTo>
                <a:cubicBezTo>
                  <a:pt x="10" y="72"/>
                  <a:pt x="8" y="73"/>
                  <a:pt x="8" y="76"/>
                </a:cubicBezTo>
                <a:cubicBezTo>
                  <a:pt x="8" y="78"/>
                  <a:pt x="10" y="80"/>
                  <a:pt x="12" y="80"/>
                </a:cubicBezTo>
                <a:cubicBezTo>
                  <a:pt x="15" y="80"/>
                  <a:pt x="16" y="78"/>
                  <a:pt x="16" y="76"/>
                </a:cubicBezTo>
                <a:cubicBezTo>
                  <a:pt x="16" y="73"/>
                  <a:pt x="15" y="72"/>
                  <a:pt x="12" y="72"/>
                </a:cubicBezTo>
                <a:close/>
                <a:moveTo>
                  <a:pt x="96" y="32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28"/>
                  <a:pt x="66" y="24"/>
                  <a:pt x="66" y="16"/>
                </a:cubicBezTo>
                <a:cubicBezTo>
                  <a:pt x="66" y="10"/>
                  <a:pt x="62" y="8"/>
                  <a:pt x="56" y="8"/>
                </a:cubicBezTo>
                <a:cubicBezTo>
                  <a:pt x="55" y="8"/>
                  <a:pt x="51" y="15"/>
                  <a:pt x="51" y="16"/>
                </a:cubicBezTo>
                <a:cubicBezTo>
                  <a:pt x="50" y="18"/>
                  <a:pt x="49" y="19"/>
                  <a:pt x="48" y="20"/>
                </a:cubicBezTo>
                <a:cubicBezTo>
                  <a:pt x="46" y="24"/>
                  <a:pt x="44" y="27"/>
                  <a:pt x="41" y="29"/>
                </a:cubicBezTo>
                <a:cubicBezTo>
                  <a:pt x="37" y="34"/>
                  <a:pt x="33" y="40"/>
                  <a:pt x="26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37" y="80"/>
                  <a:pt x="48" y="88"/>
                  <a:pt x="60" y="88"/>
                </a:cubicBezTo>
                <a:cubicBezTo>
                  <a:pt x="67" y="88"/>
                  <a:pt x="72" y="85"/>
                  <a:pt x="72" y="77"/>
                </a:cubicBezTo>
                <a:cubicBezTo>
                  <a:pt x="72" y="76"/>
                  <a:pt x="72" y="75"/>
                  <a:pt x="72" y="74"/>
                </a:cubicBezTo>
                <a:cubicBezTo>
                  <a:pt x="74" y="72"/>
                  <a:pt x="76" y="69"/>
                  <a:pt x="76" y="66"/>
                </a:cubicBezTo>
                <a:cubicBezTo>
                  <a:pt x="76" y="64"/>
                  <a:pt x="75" y="63"/>
                  <a:pt x="75" y="61"/>
                </a:cubicBezTo>
                <a:cubicBezTo>
                  <a:pt x="77" y="59"/>
                  <a:pt x="78" y="57"/>
                  <a:pt x="78" y="54"/>
                </a:cubicBezTo>
                <a:cubicBezTo>
                  <a:pt x="78" y="52"/>
                  <a:pt x="77" y="49"/>
                  <a:pt x="7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1" y="48"/>
                  <a:pt x="104" y="44"/>
                  <a:pt x="104" y="40"/>
                </a:cubicBezTo>
                <a:cubicBezTo>
                  <a:pt x="104" y="35"/>
                  <a:pt x="101" y="32"/>
                  <a:pt x="96" y="32"/>
                </a:cubicBezTo>
                <a:close/>
              </a:path>
            </a:pathLst>
          </a:custGeom>
          <a:solidFill>
            <a:srgbClr val="12186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121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flipH="1">
            <a:off x="1582334" y="3034925"/>
            <a:ext cx="665050" cy="602700"/>
          </a:xfrm>
          <a:custGeom>
            <a:rect b="b" l="l" r="r" t="t"/>
            <a:pathLst>
              <a:path extrusionOk="0" h="96" w="112">
                <a:moveTo>
                  <a:pt x="96" y="56"/>
                </a:moveTo>
                <a:cubicBezTo>
                  <a:pt x="86" y="56"/>
                  <a:pt x="86" y="56"/>
                  <a:pt x="86" y="56"/>
                </a:cubicBezTo>
                <a:cubicBezTo>
                  <a:pt x="86" y="58"/>
                  <a:pt x="85" y="61"/>
                  <a:pt x="83" y="63"/>
                </a:cubicBezTo>
                <a:cubicBezTo>
                  <a:pt x="84" y="64"/>
                  <a:pt x="84" y="65"/>
                  <a:pt x="84" y="66"/>
                </a:cubicBezTo>
                <a:cubicBezTo>
                  <a:pt x="84" y="70"/>
                  <a:pt x="82" y="74"/>
                  <a:pt x="80" y="77"/>
                </a:cubicBezTo>
                <a:cubicBezTo>
                  <a:pt x="80" y="89"/>
                  <a:pt x="72" y="96"/>
                  <a:pt x="60" y="96"/>
                </a:cubicBezTo>
                <a:cubicBezTo>
                  <a:pt x="53" y="96"/>
                  <a:pt x="47" y="94"/>
                  <a:pt x="40" y="91"/>
                </a:cubicBezTo>
                <a:cubicBezTo>
                  <a:pt x="37" y="90"/>
                  <a:pt x="30" y="88"/>
                  <a:pt x="26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4" y="88"/>
                  <a:pt x="0" y="84"/>
                  <a:pt x="0" y="8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4" y="32"/>
                  <a:pt x="8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34" y="26"/>
                  <a:pt x="35" y="24"/>
                </a:cubicBezTo>
                <a:cubicBezTo>
                  <a:pt x="38" y="22"/>
                  <a:pt x="40" y="19"/>
                  <a:pt x="42" y="16"/>
                </a:cubicBezTo>
                <a:cubicBezTo>
                  <a:pt x="45" y="10"/>
                  <a:pt x="48" y="0"/>
                  <a:pt x="56" y="0"/>
                </a:cubicBezTo>
                <a:cubicBezTo>
                  <a:pt x="66" y="0"/>
                  <a:pt x="74" y="5"/>
                  <a:pt x="74" y="16"/>
                </a:cubicBezTo>
                <a:cubicBezTo>
                  <a:pt x="74" y="18"/>
                  <a:pt x="74" y="21"/>
                  <a:pt x="73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5" y="24"/>
                  <a:pt x="112" y="31"/>
                  <a:pt x="112" y="40"/>
                </a:cubicBezTo>
                <a:cubicBezTo>
                  <a:pt x="112" y="48"/>
                  <a:pt x="105" y="56"/>
                  <a:pt x="96" y="56"/>
                </a:cubicBezTo>
                <a:close/>
                <a:moveTo>
                  <a:pt x="12" y="72"/>
                </a:moveTo>
                <a:cubicBezTo>
                  <a:pt x="10" y="72"/>
                  <a:pt x="8" y="73"/>
                  <a:pt x="8" y="76"/>
                </a:cubicBezTo>
                <a:cubicBezTo>
                  <a:pt x="8" y="78"/>
                  <a:pt x="10" y="80"/>
                  <a:pt x="12" y="80"/>
                </a:cubicBezTo>
                <a:cubicBezTo>
                  <a:pt x="15" y="80"/>
                  <a:pt x="16" y="78"/>
                  <a:pt x="16" y="76"/>
                </a:cubicBezTo>
                <a:cubicBezTo>
                  <a:pt x="16" y="73"/>
                  <a:pt x="15" y="72"/>
                  <a:pt x="12" y="72"/>
                </a:cubicBezTo>
                <a:close/>
                <a:moveTo>
                  <a:pt x="96" y="32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28"/>
                  <a:pt x="66" y="24"/>
                  <a:pt x="66" y="16"/>
                </a:cubicBezTo>
                <a:cubicBezTo>
                  <a:pt x="66" y="10"/>
                  <a:pt x="62" y="8"/>
                  <a:pt x="56" y="8"/>
                </a:cubicBezTo>
                <a:cubicBezTo>
                  <a:pt x="55" y="8"/>
                  <a:pt x="51" y="15"/>
                  <a:pt x="51" y="16"/>
                </a:cubicBezTo>
                <a:cubicBezTo>
                  <a:pt x="50" y="18"/>
                  <a:pt x="49" y="19"/>
                  <a:pt x="48" y="20"/>
                </a:cubicBezTo>
                <a:cubicBezTo>
                  <a:pt x="46" y="24"/>
                  <a:pt x="44" y="27"/>
                  <a:pt x="41" y="29"/>
                </a:cubicBezTo>
                <a:cubicBezTo>
                  <a:pt x="37" y="34"/>
                  <a:pt x="33" y="40"/>
                  <a:pt x="26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37" y="80"/>
                  <a:pt x="48" y="88"/>
                  <a:pt x="60" y="88"/>
                </a:cubicBezTo>
                <a:cubicBezTo>
                  <a:pt x="67" y="88"/>
                  <a:pt x="72" y="85"/>
                  <a:pt x="72" y="77"/>
                </a:cubicBezTo>
                <a:cubicBezTo>
                  <a:pt x="72" y="76"/>
                  <a:pt x="72" y="75"/>
                  <a:pt x="72" y="74"/>
                </a:cubicBezTo>
                <a:cubicBezTo>
                  <a:pt x="74" y="72"/>
                  <a:pt x="76" y="69"/>
                  <a:pt x="76" y="66"/>
                </a:cubicBezTo>
                <a:cubicBezTo>
                  <a:pt x="76" y="64"/>
                  <a:pt x="75" y="63"/>
                  <a:pt x="75" y="61"/>
                </a:cubicBezTo>
                <a:cubicBezTo>
                  <a:pt x="77" y="59"/>
                  <a:pt x="78" y="57"/>
                  <a:pt x="78" y="54"/>
                </a:cubicBezTo>
                <a:cubicBezTo>
                  <a:pt x="78" y="52"/>
                  <a:pt x="77" y="49"/>
                  <a:pt x="7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1" y="48"/>
                  <a:pt x="104" y="44"/>
                  <a:pt x="104" y="40"/>
                </a:cubicBezTo>
                <a:cubicBezTo>
                  <a:pt x="104" y="35"/>
                  <a:pt x="101" y="32"/>
                  <a:pt x="96" y="32"/>
                </a:cubicBezTo>
                <a:close/>
              </a:path>
            </a:pathLst>
          </a:custGeom>
          <a:solidFill>
            <a:srgbClr val="12186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121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2615950" y="1359275"/>
            <a:ext cx="1828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2 astericos</a:t>
            </a:r>
            <a:endParaRPr sz="24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2361025" y="3154625"/>
            <a:ext cx="1828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1</a:t>
            </a:r>
            <a:r>
              <a:rPr lang="es" sz="24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 asterico</a:t>
            </a:r>
            <a:endParaRPr sz="24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 rot="5400000">
            <a:off x="1196050" y="-1002225"/>
            <a:ext cx="602700" cy="299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ANOTACIONES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97197" y="934800"/>
            <a:ext cx="75990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998711" y="1839075"/>
            <a:ext cx="6741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Además de los comentarios descriptivos podemos añadir anotaciones dando información adicional (además de estilos)</a:t>
            </a:r>
            <a:endParaRPr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55775" y="1183700"/>
            <a:ext cx="825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❝</a:t>
            </a:r>
            <a:endParaRPr sz="7200">
              <a:solidFill>
                <a:schemeClr val="dk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3" name="Google Shape;93;p12"/>
          <p:cNvSpPr txBox="1"/>
          <p:nvPr/>
        </p:nvSpPr>
        <p:spPr>
          <a:xfrm flipH="1">
            <a:off x="7271100" y="3499200"/>
            <a:ext cx="725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rPr>
              <a:t>❞</a:t>
            </a:r>
            <a:endParaRPr sz="7200">
              <a:solidFill>
                <a:schemeClr val="dk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 rot="5400000">
            <a:off x="1196050" y="-1002225"/>
            <a:ext cx="602700" cy="299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ANOTACIONES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83725" y="1285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429450" y="1174700"/>
            <a:ext cx="612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LISTA DE ANOTACIONES FRECUENTES</a:t>
            </a:r>
            <a:endParaRPr b="1" sz="24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076100" y="1962325"/>
            <a:ext cx="2065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@author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@exception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@param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@return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056650" y="1962325"/>
            <a:ext cx="2065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@since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@throws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@version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@deprecated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160350" y="1962325"/>
            <a:ext cx="2065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{</a:t>
            </a: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@code}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{@docRoot}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{@link}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{@literal}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{@value}....</a:t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 rot="5400000">
            <a:off x="1196050" y="-1002225"/>
            <a:ext cx="602700" cy="299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ANOTACIONES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372275" y="1968025"/>
            <a:ext cx="32301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/**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Frase corta descriptiva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Descripción de la variable.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Valores válidos (si aplica)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Comportamiento en caso de que sea null(si aplica)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*/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06450" y="1968025"/>
            <a:ext cx="32301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/**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Frase corta descriptiva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Descripción de la clase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@author Nombre Apellido / Empresa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@version 0.1, 2004/05/30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*/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435900" y="1444525"/>
            <a:ext cx="1771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Clase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657350" y="1444525"/>
            <a:ext cx="1771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Variable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 rot="5400000">
            <a:off x="1196050" y="-1002225"/>
            <a:ext cx="602700" cy="299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ANOTACIONES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009575" y="1776100"/>
            <a:ext cx="62274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/**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Frase corta descriptiva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Descripción del método.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Mención al uso{@link es.loquesea.$app.util.Otra#unMetodo unMetodo}.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@param param1 descripción del parámetro.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@return qué devuelve el método.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@exception tipo de excepción que lanza el método y en qué caso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@see paquete.Clase#metodo Código al que se hace referencia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 @throws IllegalArgumentException el param1 no tiene el formato deseado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Patua One"/>
                <a:ea typeface="Patua One"/>
                <a:cs typeface="Patua One"/>
                <a:sym typeface="Patua One"/>
              </a:rPr>
              <a:t>*/</a:t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355550" y="1236125"/>
            <a:ext cx="1771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Método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USO INTELLIJ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734950" y="1378225"/>
            <a:ext cx="4845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Tools &gt; 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Generate JavaDoc</a:t>
            </a:r>
            <a:endParaRPr sz="30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400" y="1025625"/>
            <a:ext cx="3258350" cy="309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Programación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