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3B75-6210-4316-BAB0-34D3ADE81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</a:t>
            </a:r>
            <a:r>
              <a:rPr lang="es-ES" dirty="0" err="1"/>
              <a:t>Asindown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D4920-52C9-4A76-ABFE-8E1F1D4E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915517"/>
            <a:ext cx="8637072" cy="1902187"/>
          </a:xfrm>
        </p:spPr>
        <p:txBody>
          <a:bodyPr>
            <a:normAutofit/>
          </a:bodyPr>
          <a:lstStyle/>
          <a:p>
            <a:r>
              <a:rPr lang="es-ES" dirty="0"/>
              <a:t>Sergio</a:t>
            </a:r>
          </a:p>
          <a:p>
            <a:r>
              <a:rPr lang="es-ES" dirty="0"/>
              <a:t>Juanjo</a:t>
            </a:r>
          </a:p>
          <a:p>
            <a:r>
              <a:rPr lang="es-ES" dirty="0"/>
              <a:t>Sandro </a:t>
            </a:r>
          </a:p>
          <a:p>
            <a:r>
              <a:rPr lang="es-ES" dirty="0"/>
              <a:t>Gabi</a:t>
            </a:r>
          </a:p>
        </p:txBody>
      </p:sp>
    </p:spTree>
    <p:extLst>
      <p:ext uri="{BB962C8B-B14F-4D97-AF65-F5344CB8AC3E}">
        <p14:creationId xmlns:p14="http://schemas.microsoft.com/office/powerpoint/2010/main" val="94152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1231349-779A-4937-B960-AC9F328AE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s-ES" dirty="0" err="1"/>
              <a:t>Asindown</a:t>
            </a: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34F5F-4BC4-4E41-B20B-03D80B6D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s-ES" dirty="0" err="1"/>
              <a:t>Asindown</a:t>
            </a:r>
            <a:r>
              <a:rPr lang="es-ES" dirty="0"/>
              <a:t> es una entidad fundada en el año 1989</a:t>
            </a:r>
          </a:p>
          <a:p>
            <a:r>
              <a:rPr lang="es-ES" dirty="0"/>
              <a:t>Objetivo general es el de facilitar y promover el desarrollo integral de las personas con síndrome de Down</a:t>
            </a:r>
          </a:p>
          <a:p>
            <a:r>
              <a:rPr lang="es-ES" dirty="0"/>
              <a:t>Promover una conciencia positiva y de responsabilidad en la sociedad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9869C-EE61-4182-9832-93A6C13A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088071"/>
            <a:ext cx="4960442" cy="20957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4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E12A-3133-490D-8125-A96B3492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1BBB5-E513-4DED-986F-268D7134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556519" cy="3450613"/>
          </a:xfrm>
        </p:spPr>
        <p:txBody>
          <a:bodyPr/>
          <a:lstStyle/>
          <a:p>
            <a:r>
              <a:rPr lang="es-ES" dirty="0"/>
              <a:t>Gestión de Usuarios </a:t>
            </a:r>
          </a:p>
          <a:p>
            <a:pPr lvl="1"/>
            <a:r>
              <a:rPr lang="es-ES" dirty="0"/>
              <a:t>Alumnos</a:t>
            </a:r>
          </a:p>
          <a:p>
            <a:pPr lvl="1"/>
            <a:r>
              <a:rPr lang="es-ES" dirty="0"/>
              <a:t>Voluntarios </a:t>
            </a:r>
          </a:p>
          <a:p>
            <a:pPr lvl="1"/>
            <a:r>
              <a:rPr lang="es-ES" dirty="0"/>
              <a:t>Profesores</a:t>
            </a:r>
          </a:p>
          <a:p>
            <a:r>
              <a:rPr lang="es-ES" dirty="0"/>
              <a:t>Gestión de eventos</a:t>
            </a:r>
          </a:p>
          <a:p>
            <a:pPr lvl="1"/>
            <a:r>
              <a:rPr lang="es-ES" dirty="0"/>
              <a:t>Aulas</a:t>
            </a:r>
          </a:p>
          <a:p>
            <a:pPr lvl="1"/>
            <a:r>
              <a:rPr lang="es-ES" dirty="0"/>
              <a:t>Asignaturas</a:t>
            </a:r>
          </a:p>
          <a:p>
            <a:pPr lvl="1"/>
            <a:r>
              <a:rPr lang="es-ES" dirty="0"/>
              <a:t>Programas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F14B7-A8FA-4592-9511-E49DE573D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996" y="3185139"/>
            <a:ext cx="4015546" cy="119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2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0258-2E24-4A8F-B906-08DD508C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ES" dirty="0"/>
              <a:t>Información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DA3DE-8AF7-47E7-81CA-B63D8946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s-ES" dirty="0"/>
              <a:t>Obtener información clara para cada usuario</a:t>
            </a:r>
          </a:p>
          <a:p>
            <a:pPr lvl="1"/>
            <a:r>
              <a:rPr lang="es-ES" dirty="0"/>
              <a:t>Horarios</a:t>
            </a:r>
          </a:p>
          <a:p>
            <a:pPr lvl="1"/>
            <a:r>
              <a:rPr lang="es-ES" dirty="0"/>
              <a:t>Asignaturas</a:t>
            </a:r>
          </a:p>
          <a:p>
            <a:pPr lvl="1"/>
            <a:r>
              <a:rPr lang="es-ES" dirty="0"/>
              <a:t>Voluntarios necesarios</a:t>
            </a:r>
          </a:p>
          <a:p>
            <a:pPr lvl="1"/>
            <a:r>
              <a:rPr lang="es-ES" dirty="0"/>
              <a:t>Programas</a:t>
            </a:r>
          </a:p>
          <a:p>
            <a:pPr lvl="1"/>
            <a:r>
              <a:rPr lang="es-ES" dirty="0"/>
              <a:t>Necesidades especiales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8DE34-6119-44E3-A34E-14FDA6076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674545"/>
            <a:ext cx="4960443" cy="21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8FCB-5FC7-45F3-BEFA-97647028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27AF3-9795-4C6E-B659-FED0FB0E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074578" cy="3450613"/>
          </a:xfrm>
        </p:spPr>
        <p:txBody>
          <a:bodyPr/>
          <a:lstStyle/>
          <a:p>
            <a:r>
              <a:rPr lang="es-ES" dirty="0" err="1"/>
              <a:t>Creacion</a:t>
            </a:r>
            <a:r>
              <a:rPr lang="es-ES" dirty="0"/>
              <a:t> de un Perfil Donde obtener todos los datos de uno mismo</a:t>
            </a:r>
          </a:p>
          <a:p>
            <a:r>
              <a:rPr lang="es-ES" dirty="0"/>
              <a:t>Perfiles para:</a:t>
            </a:r>
          </a:p>
          <a:p>
            <a:pPr lvl="1"/>
            <a:r>
              <a:rPr lang="es-ES" dirty="0"/>
              <a:t>Alumnos</a:t>
            </a:r>
          </a:p>
          <a:p>
            <a:pPr lvl="1"/>
            <a:r>
              <a:rPr lang="es-ES" dirty="0"/>
              <a:t>Voluntarios</a:t>
            </a:r>
          </a:p>
          <a:p>
            <a:pPr lvl="1"/>
            <a:r>
              <a:rPr lang="es-ES" dirty="0"/>
              <a:t>Profesores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A4978-8852-44B4-A9A9-26A399547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2" y="2401555"/>
            <a:ext cx="6320393" cy="28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892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Proyecto Asindown</vt:lpstr>
      <vt:lpstr>Asindown</vt:lpstr>
      <vt:lpstr>Proyecto</vt:lpstr>
      <vt:lpstr>Información</vt:lpstr>
      <vt:lpstr>Personal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Asindown</dc:title>
  <dc:creator>SERGIO RUIZ BASCUNYANA</dc:creator>
  <cp:lastModifiedBy>SERGIO RUIZ BASCUNYANA</cp:lastModifiedBy>
  <cp:revision>2</cp:revision>
  <dcterms:created xsi:type="dcterms:W3CDTF">2019-02-28T01:53:29Z</dcterms:created>
  <dcterms:modified xsi:type="dcterms:W3CDTF">2019-02-28T01:57:36Z</dcterms:modified>
</cp:coreProperties>
</file>