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4" r:id="rId2"/>
    <p:sldId id="275" r:id="rId3"/>
  </p:sldIdLst>
  <p:sldSz cx="5903913" cy="11699875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624" y="-4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2A96-5E98-449D-8C78-750B668A94E4}" type="datetimeFigureOut">
              <a:rPr lang="es-EC" smtClean="0"/>
              <a:t>1/9/2020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51125" y="1143000"/>
            <a:ext cx="155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10AD-A6FD-4C7F-A644-AC017C8D050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590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685800"/>
            <a:ext cx="1730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08295" y="1710313"/>
            <a:ext cx="3887324" cy="4669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88071" y="6379344"/>
            <a:ext cx="2127772" cy="18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4694" y="2635544"/>
            <a:ext cx="78253" cy="27622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2" name="Google Shape;12;p2"/>
          <p:cNvSpPr/>
          <p:nvPr/>
        </p:nvSpPr>
        <p:spPr>
          <a:xfrm>
            <a:off x="5035978" y="2083751"/>
            <a:ext cx="78405" cy="27622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3" name="Google Shape;13;p2"/>
          <p:cNvSpPr/>
          <p:nvPr/>
        </p:nvSpPr>
        <p:spPr>
          <a:xfrm>
            <a:off x="3394836" y="5578466"/>
            <a:ext cx="37190" cy="131021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4" name="Google Shape;14;p2"/>
          <p:cNvSpPr/>
          <p:nvPr/>
        </p:nvSpPr>
        <p:spPr>
          <a:xfrm>
            <a:off x="5623712" y="10967415"/>
            <a:ext cx="63313" cy="223591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5" name="Google Shape;15;p2"/>
          <p:cNvSpPr/>
          <p:nvPr/>
        </p:nvSpPr>
        <p:spPr>
          <a:xfrm>
            <a:off x="177989" y="3541830"/>
            <a:ext cx="37341" cy="131021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6" name="Google Shape;16;p2"/>
          <p:cNvSpPr/>
          <p:nvPr/>
        </p:nvSpPr>
        <p:spPr>
          <a:xfrm>
            <a:off x="5335522" y="6718712"/>
            <a:ext cx="67204" cy="237300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7" name="Google Shape;17;p2"/>
          <p:cNvGrpSpPr/>
          <p:nvPr/>
        </p:nvGrpSpPr>
        <p:grpSpPr>
          <a:xfrm>
            <a:off x="5335527" y="-988047"/>
            <a:ext cx="121956" cy="2687619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5479066" y="3672791"/>
            <a:ext cx="51977" cy="18305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22" name="Google Shape;22;p2"/>
          <p:cNvGrpSpPr/>
          <p:nvPr/>
        </p:nvGrpSpPr>
        <p:grpSpPr>
          <a:xfrm>
            <a:off x="1995571" y="-1213906"/>
            <a:ext cx="63313" cy="2610427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159066" y="-773648"/>
            <a:ext cx="78236" cy="1729891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161813" y="5464494"/>
            <a:ext cx="121804" cy="561474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769439" y="24"/>
            <a:ext cx="5465" cy="573139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" name="Google Shape;34;p2"/>
          <p:cNvSpPr/>
          <p:nvPr/>
        </p:nvSpPr>
        <p:spPr>
          <a:xfrm>
            <a:off x="417654" y="48783"/>
            <a:ext cx="5465" cy="3842111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35" name="Google Shape;35;p2"/>
          <p:cNvGrpSpPr/>
          <p:nvPr/>
        </p:nvGrpSpPr>
        <p:grpSpPr>
          <a:xfrm>
            <a:off x="1316300" y="395588"/>
            <a:ext cx="37190" cy="189208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</p:spTree>
    <p:extLst>
      <p:ext uri="{BB962C8B-B14F-4D97-AF65-F5344CB8AC3E}">
        <p14:creationId xmlns:p14="http://schemas.microsoft.com/office/powerpoint/2010/main" val="83414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1981320" y="6995415"/>
            <a:ext cx="1973007" cy="1246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59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28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1506324" y="4092341"/>
            <a:ext cx="2891329" cy="1802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368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046724" y="6575253"/>
            <a:ext cx="78253" cy="27622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79" name="Google Shape;179;p11"/>
          <p:cNvSpPr/>
          <p:nvPr/>
        </p:nvSpPr>
        <p:spPr>
          <a:xfrm>
            <a:off x="799804" y="4792511"/>
            <a:ext cx="78405" cy="27622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80" name="Google Shape;180;p11"/>
          <p:cNvSpPr/>
          <p:nvPr/>
        </p:nvSpPr>
        <p:spPr>
          <a:xfrm>
            <a:off x="5623712" y="10967415"/>
            <a:ext cx="63313" cy="223591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81" name="Google Shape;181;p11"/>
          <p:cNvSpPr/>
          <p:nvPr/>
        </p:nvSpPr>
        <p:spPr>
          <a:xfrm>
            <a:off x="177989" y="3541830"/>
            <a:ext cx="37341" cy="131021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82" name="Google Shape;182;p11"/>
          <p:cNvSpPr/>
          <p:nvPr/>
        </p:nvSpPr>
        <p:spPr>
          <a:xfrm>
            <a:off x="5335522" y="6718712"/>
            <a:ext cx="67204" cy="237300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5305391" y="8136054"/>
            <a:ext cx="121956" cy="2687619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5629376" y="2649748"/>
            <a:ext cx="51977" cy="18305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4854940" y="7377547"/>
            <a:ext cx="63313" cy="2610427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520286" y="6718674"/>
            <a:ext cx="78236" cy="1729891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161813" y="5464494"/>
            <a:ext cx="121804" cy="561474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5363634" y="-873429"/>
            <a:ext cx="5465" cy="573139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00" name="Google Shape;200;p11"/>
          <p:cNvSpPr/>
          <p:nvPr/>
        </p:nvSpPr>
        <p:spPr>
          <a:xfrm>
            <a:off x="417654" y="48783"/>
            <a:ext cx="5465" cy="3842111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1316300" y="395588"/>
            <a:ext cx="37190" cy="189208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4895612" y="4172998"/>
            <a:ext cx="78405" cy="27622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3176756" y="-1129363"/>
            <a:ext cx="121956" cy="2687619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4574374" y="1250108"/>
            <a:ext cx="51960" cy="183057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1956653" y="-509186"/>
            <a:ext cx="78236" cy="1729891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1489081" y="5844188"/>
            <a:ext cx="128639" cy="643495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</p:spTree>
    <p:extLst>
      <p:ext uri="{BB962C8B-B14F-4D97-AF65-F5344CB8AC3E}">
        <p14:creationId xmlns:p14="http://schemas.microsoft.com/office/powerpoint/2010/main" val="241095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119396" y="1948614"/>
            <a:ext cx="3665152" cy="27985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19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7296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2071325" y="4747167"/>
            <a:ext cx="1761295" cy="162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039952" lvl="0" indent="-779964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079904" lvl="1" indent="-722189" algn="ctr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2pPr>
            <a:lvl3pPr marL="3119854" lvl="2" indent="-722189" algn="ctr">
              <a:spcBef>
                <a:spcPts val="3639"/>
              </a:spcBef>
              <a:spcAft>
                <a:spcPts val="0"/>
              </a:spcAft>
              <a:buSzPts val="1400"/>
              <a:buChar char="■"/>
              <a:defRPr/>
            </a:lvl3pPr>
            <a:lvl4pPr marL="4159806" lvl="3" indent="-722189" algn="ctr">
              <a:spcBef>
                <a:spcPts val="3639"/>
              </a:spcBef>
              <a:spcAft>
                <a:spcPts val="0"/>
              </a:spcAft>
              <a:buSzPts val="1400"/>
              <a:buChar char="●"/>
              <a:defRPr/>
            </a:lvl4pPr>
            <a:lvl5pPr marL="5199758" lvl="4" indent="-722189" algn="ctr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5pPr>
            <a:lvl6pPr marL="6239710" lvl="5" indent="-722189" algn="ctr">
              <a:spcBef>
                <a:spcPts val="3639"/>
              </a:spcBef>
              <a:spcAft>
                <a:spcPts val="0"/>
              </a:spcAft>
              <a:buSzPts val="1400"/>
              <a:buChar char="■"/>
              <a:defRPr/>
            </a:lvl6pPr>
            <a:lvl7pPr marL="7279661" lvl="6" indent="-722189" algn="ctr">
              <a:spcBef>
                <a:spcPts val="3639"/>
              </a:spcBef>
              <a:spcAft>
                <a:spcPts val="0"/>
              </a:spcAft>
              <a:buSzPts val="1400"/>
              <a:buChar char="●"/>
              <a:defRPr/>
            </a:lvl7pPr>
            <a:lvl8pPr marL="8319613" lvl="7" indent="-722189" algn="ctr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8pPr>
            <a:lvl9pPr marL="9359565" lvl="8" indent="-722189" algn="ctr">
              <a:spcBef>
                <a:spcPts val="3639"/>
              </a:spcBef>
              <a:spcAft>
                <a:spcPts val="3639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466454" y="7762478"/>
            <a:ext cx="4971012" cy="4284297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</p:spTree>
    <p:extLst>
      <p:ext uri="{BB962C8B-B14F-4D97-AF65-F5344CB8AC3E}">
        <p14:creationId xmlns:p14="http://schemas.microsoft.com/office/powerpoint/2010/main" val="417307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4150964" y="8711340"/>
            <a:ext cx="1567791" cy="13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4937603" y="216004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59" name="Google Shape;259;p13"/>
          <p:cNvSpPr/>
          <p:nvPr/>
        </p:nvSpPr>
        <p:spPr>
          <a:xfrm>
            <a:off x="5801802" y="936434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0" name="Google Shape;260;p13"/>
          <p:cNvSpPr/>
          <p:nvPr/>
        </p:nvSpPr>
        <p:spPr>
          <a:xfrm>
            <a:off x="5397361" y="1264445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1" name="Google Shape;261;p13"/>
          <p:cNvSpPr/>
          <p:nvPr/>
        </p:nvSpPr>
        <p:spPr>
          <a:xfrm>
            <a:off x="5889773" y="1670193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2" name="Google Shape;262;p13"/>
          <p:cNvSpPr/>
          <p:nvPr/>
        </p:nvSpPr>
        <p:spPr>
          <a:xfrm>
            <a:off x="5680902" y="247634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3" name="Google Shape;263;p13"/>
          <p:cNvSpPr/>
          <p:nvPr/>
        </p:nvSpPr>
        <p:spPr>
          <a:xfrm>
            <a:off x="3938100" y="-342568"/>
            <a:ext cx="62012" cy="217147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4" name="Google Shape;264;p13"/>
          <p:cNvSpPr/>
          <p:nvPr/>
        </p:nvSpPr>
        <p:spPr>
          <a:xfrm>
            <a:off x="4327550" y="1011184"/>
            <a:ext cx="61656" cy="217147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5" name="Google Shape;265;p13"/>
          <p:cNvSpPr/>
          <p:nvPr/>
        </p:nvSpPr>
        <p:spPr>
          <a:xfrm>
            <a:off x="3812606" y="325787"/>
            <a:ext cx="53111" cy="187114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6" name="Google Shape;266;p13"/>
          <p:cNvSpPr/>
          <p:nvPr/>
        </p:nvSpPr>
        <p:spPr>
          <a:xfrm>
            <a:off x="184498" y="10333128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7" name="Google Shape;267;p13"/>
          <p:cNvSpPr/>
          <p:nvPr/>
        </p:nvSpPr>
        <p:spPr>
          <a:xfrm>
            <a:off x="283542" y="1092625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626816" y="7726672"/>
            <a:ext cx="1389783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626816" y="8711340"/>
            <a:ext cx="1567791" cy="13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626816" y="6018576"/>
            <a:ext cx="1132358" cy="1314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0918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2382709" y="7726672"/>
            <a:ext cx="895272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2382705" y="8711340"/>
            <a:ext cx="1567791" cy="13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2382705" y="6018576"/>
            <a:ext cx="1132358" cy="1314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0918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399551" y="936433"/>
            <a:ext cx="2954668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4150582" y="7683312"/>
            <a:ext cx="1453897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4150583" y="6018576"/>
            <a:ext cx="1132358" cy="1314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0918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4150964" y="7726672"/>
            <a:ext cx="1453897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73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30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3032329" y="3105133"/>
            <a:ext cx="1714614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545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3032329" y="4174380"/>
            <a:ext cx="1962354" cy="2133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639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226850" y="7115102"/>
            <a:ext cx="1596652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545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861229" y="8185226"/>
            <a:ext cx="1962354" cy="2682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639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4604451" y="831059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84" name="Google Shape;284;p14"/>
          <p:cNvSpPr/>
          <p:nvPr/>
        </p:nvSpPr>
        <p:spPr>
          <a:xfrm>
            <a:off x="5425601" y="496737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85" name="Google Shape;285;p14"/>
          <p:cNvSpPr/>
          <p:nvPr/>
        </p:nvSpPr>
        <p:spPr>
          <a:xfrm>
            <a:off x="5021160" y="824748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86" name="Google Shape;286;p14"/>
          <p:cNvSpPr/>
          <p:nvPr/>
        </p:nvSpPr>
        <p:spPr>
          <a:xfrm>
            <a:off x="5513572" y="1230496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4278228" y="-374325"/>
            <a:ext cx="78236" cy="1729891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205458" y="10051635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91" name="Google Shape;291;p14"/>
          <p:cNvSpPr/>
          <p:nvPr/>
        </p:nvSpPr>
        <p:spPr>
          <a:xfrm>
            <a:off x="293429" y="10785394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46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4604451" y="831059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95" name="Google Shape;295;p15"/>
          <p:cNvSpPr/>
          <p:nvPr/>
        </p:nvSpPr>
        <p:spPr>
          <a:xfrm>
            <a:off x="5425601" y="496737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96" name="Google Shape;296;p15"/>
          <p:cNvSpPr/>
          <p:nvPr/>
        </p:nvSpPr>
        <p:spPr>
          <a:xfrm>
            <a:off x="5021160" y="824748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297" name="Google Shape;297;p15"/>
          <p:cNvSpPr/>
          <p:nvPr/>
        </p:nvSpPr>
        <p:spPr>
          <a:xfrm>
            <a:off x="5513572" y="1230496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4278228" y="-374325"/>
            <a:ext cx="78236" cy="1729891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205458" y="10051635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02" name="Google Shape;302;p15"/>
          <p:cNvSpPr/>
          <p:nvPr/>
        </p:nvSpPr>
        <p:spPr>
          <a:xfrm>
            <a:off x="293429" y="10785394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575428" y="2883057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575428" y="7941175"/>
            <a:ext cx="1214680" cy="2530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2261858" y="2883057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2261858" y="7941175"/>
            <a:ext cx="1214680" cy="2530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3954404" y="2883057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3954404" y="7941175"/>
            <a:ext cx="1214680" cy="2530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401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724124" y="5236795"/>
            <a:ext cx="1214680" cy="10454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63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621077" y="3739026"/>
            <a:ext cx="1420774" cy="187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95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2342623" y="5236795"/>
            <a:ext cx="1214680" cy="10454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63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2239576" y="3739045"/>
            <a:ext cx="1420774" cy="187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95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3966045" y="5236795"/>
            <a:ext cx="1214680" cy="10454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63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3840335" y="3739026"/>
            <a:ext cx="1466100" cy="187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95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724124" y="9405394"/>
            <a:ext cx="1214680" cy="10454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63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621077" y="7914222"/>
            <a:ext cx="1420774" cy="187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95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2342623" y="9405394"/>
            <a:ext cx="1214680" cy="10454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63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2281512" y="7914222"/>
            <a:ext cx="1336903" cy="187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95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3966045" y="9405394"/>
            <a:ext cx="1214680" cy="10454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639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3840335" y="7914222"/>
            <a:ext cx="1466100" cy="187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95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4889614" y="630943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25" name="Google Shape;325;p16"/>
          <p:cNvSpPr/>
          <p:nvPr/>
        </p:nvSpPr>
        <p:spPr>
          <a:xfrm>
            <a:off x="5801802" y="936434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26" name="Google Shape;326;p16"/>
          <p:cNvSpPr/>
          <p:nvPr/>
        </p:nvSpPr>
        <p:spPr>
          <a:xfrm>
            <a:off x="5397361" y="1264445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27" name="Google Shape;327;p16"/>
          <p:cNvSpPr/>
          <p:nvPr/>
        </p:nvSpPr>
        <p:spPr>
          <a:xfrm>
            <a:off x="5889773" y="1670193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28" name="Google Shape;328;p16"/>
          <p:cNvSpPr/>
          <p:nvPr/>
        </p:nvSpPr>
        <p:spPr>
          <a:xfrm>
            <a:off x="5680902" y="247634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29" name="Google Shape;329;p16"/>
          <p:cNvSpPr/>
          <p:nvPr/>
        </p:nvSpPr>
        <p:spPr>
          <a:xfrm>
            <a:off x="4327550" y="1011184"/>
            <a:ext cx="61656" cy="217147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30" name="Google Shape;330;p16"/>
          <p:cNvSpPr/>
          <p:nvPr/>
        </p:nvSpPr>
        <p:spPr>
          <a:xfrm>
            <a:off x="3812606" y="325787"/>
            <a:ext cx="53111" cy="187114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31" name="Google Shape;331;p16"/>
          <p:cNvSpPr/>
          <p:nvPr/>
        </p:nvSpPr>
        <p:spPr>
          <a:xfrm>
            <a:off x="196023" y="1001256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32" name="Google Shape;332;p16"/>
          <p:cNvSpPr/>
          <p:nvPr/>
        </p:nvSpPr>
        <p:spPr>
          <a:xfrm>
            <a:off x="364201" y="10813656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317793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786763" y="3123595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786763" y="4243426"/>
            <a:ext cx="1214680" cy="146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3909182" y="3123595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3909182" y="4243426"/>
            <a:ext cx="1214680" cy="146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786763" y="6320926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721099" y="7440757"/>
            <a:ext cx="1346007" cy="146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3909182" y="6320926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5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3909182" y="7440757"/>
            <a:ext cx="1214680" cy="146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937603" y="216004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4" name="Google Shape;344;p17"/>
          <p:cNvSpPr/>
          <p:nvPr/>
        </p:nvSpPr>
        <p:spPr>
          <a:xfrm>
            <a:off x="5801802" y="936434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5" name="Google Shape;345;p17"/>
          <p:cNvSpPr/>
          <p:nvPr/>
        </p:nvSpPr>
        <p:spPr>
          <a:xfrm>
            <a:off x="5397361" y="1264445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6" name="Google Shape;346;p17"/>
          <p:cNvSpPr/>
          <p:nvPr/>
        </p:nvSpPr>
        <p:spPr>
          <a:xfrm>
            <a:off x="5889773" y="1670193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7" name="Google Shape;347;p17"/>
          <p:cNvSpPr/>
          <p:nvPr/>
        </p:nvSpPr>
        <p:spPr>
          <a:xfrm>
            <a:off x="5680902" y="247634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8" name="Google Shape;348;p17"/>
          <p:cNvSpPr/>
          <p:nvPr/>
        </p:nvSpPr>
        <p:spPr>
          <a:xfrm>
            <a:off x="3938100" y="-342568"/>
            <a:ext cx="62012" cy="217147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49" name="Google Shape;349;p17"/>
          <p:cNvSpPr/>
          <p:nvPr/>
        </p:nvSpPr>
        <p:spPr>
          <a:xfrm>
            <a:off x="4327550" y="1011184"/>
            <a:ext cx="61656" cy="217147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50" name="Google Shape;350;p17"/>
          <p:cNvSpPr/>
          <p:nvPr/>
        </p:nvSpPr>
        <p:spPr>
          <a:xfrm>
            <a:off x="3812606" y="325787"/>
            <a:ext cx="53111" cy="187114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51" name="Google Shape;351;p17"/>
          <p:cNvSpPr/>
          <p:nvPr/>
        </p:nvSpPr>
        <p:spPr>
          <a:xfrm>
            <a:off x="196023" y="1001256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52" name="Google Shape;352;p17"/>
          <p:cNvSpPr/>
          <p:nvPr/>
        </p:nvSpPr>
        <p:spPr>
          <a:xfrm>
            <a:off x="527278" y="10492413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2185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590883" y="5230753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567625" y="4043030"/>
            <a:ext cx="1237923" cy="1466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4097046" y="5230753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4097046" y="4043030"/>
            <a:ext cx="1214680" cy="1466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590883" y="6509087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590883" y="7627665"/>
            <a:ext cx="1214680" cy="146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4097046" y="6509087"/>
            <a:ext cx="1214680" cy="14664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55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9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4097046" y="7627665"/>
            <a:ext cx="1069600" cy="146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937603" y="216004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64" name="Google Shape;364;p18"/>
          <p:cNvSpPr/>
          <p:nvPr/>
        </p:nvSpPr>
        <p:spPr>
          <a:xfrm>
            <a:off x="5801802" y="936434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65" name="Google Shape;365;p18"/>
          <p:cNvSpPr/>
          <p:nvPr/>
        </p:nvSpPr>
        <p:spPr>
          <a:xfrm>
            <a:off x="5397361" y="1264445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66" name="Google Shape;366;p18"/>
          <p:cNvSpPr/>
          <p:nvPr/>
        </p:nvSpPr>
        <p:spPr>
          <a:xfrm>
            <a:off x="5889773" y="1670193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67" name="Google Shape;367;p18"/>
          <p:cNvSpPr/>
          <p:nvPr/>
        </p:nvSpPr>
        <p:spPr>
          <a:xfrm>
            <a:off x="5680902" y="247634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68" name="Google Shape;368;p18"/>
          <p:cNvSpPr/>
          <p:nvPr/>
        </p:nvSpPr>
        <p:spPr>
          <a:xfrm>
            <a:off x="3938100" y="-342568"/>
            <a:ext cx="62012" cy="217147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69" name="Google Shape;369;p18"/>
          <p:cNvSpPr/>
          <p:nvPr/>
        </p:nvSpPr>
        <p:spPr>
          <a:xfrm>
            <a:off x="4327550" y="1011184"/>
            <a:ext cx="61656" cy="217147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70" name="Google Shape;370;p18"/>
          <p:cNvSpPr/>
          <p:nvPr/>
        </p:nvSpPr>
        <p:spPr>
          <a:xfrm>
            <a:off x="3812606" y="325787"/>
            <a:ext cx="53111" cy="187114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71" name="Google Shape;371;p18"/>
          <p:cNvSpPr/>
          <p:nvPr/>
        </p:nvSpPr>
        <p:spPr>
          <a:xfrm>
            <a:off x="196023" y="1001256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72" name="Google Shape;372;p18"/>
          <p:cNvSpPr/>
          <p:nvPr/>
        </p:nvSpPr>
        <p:spPr>
          <a:xfrm>
            <a:off x="527278" y="10492413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3926962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1595523" y="4162856"/>
            <a:ext cx="2468486" cy="2550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637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1874060" y="1228334"/>
            <a:ext cx="1911411" cy="3077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1478238" y="8172525"/>
            <a:ext cx="2703055" cy="211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964" tIns="207964" rIns="207964" bIns="207964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82"/>
              </a:spcBef>
              <a:spcAft>
                <a:spcPts val="0"/>
              </a:spcAft>
              <a:buNone/>
            </a:pPr>
            <a:r>
              <a:rPr lang="en" sz="2274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2274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274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2274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274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2274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274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554135" y="3140599"/>
            <a:ext cx="84427" cy="298019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78" name="Google Shape;378;p19"/>
          <p:cNvSpPr/>
          <p:nvPr/>
        </p:nvSpPr>
        <p:spPr>
          <a:xfrm>
            <a:off x="1163769" y="9872589"/>
            <a:ext cx="84591" cy="298019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79" name="Google Shape;379;p19"/>
          <p:cNvSpPr/>
          <p:nvPr/>
        </p:nvSpPr>
        <p:spPr>
          <a:xfrm>
            <a:off x="4646569" y="1841459"/>
            <a:ext cx="84591" cy="298019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80" name="Google Shape;380;p19"/>
          <p:cNvSpPr/>
          <p:nvPr/>
        </p:nvSpPr>
        <p:spPr>
          <a:xfrm>
            <a:off x="5053247" y="9111328"/>
            <a:ext cx="68308" cy="241231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81" name="Google Shape;381;p19"/>
          <p:cNvSpPr/>
          <p:nvPr/>
        </p:nvSpPr>
        <p:spPr>
          <a:xfrm>
            <a:off x="4306388" y="7070780"/>
            <a:ext cx="40287" cy="1419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82" name="Google Shape;382;p19"/>
          <p:cNvSpPr/>
          <p:nvPr/>
        </p:nvSpPr>
        <p:spPr>
          <a:xfrm>
            <a:off x="1373495" y="5756762"/>
            <a:ext cx="72506" cy="256024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83" name="Google Shape;383;p19"/>
          <p:cNvSpPr/>
          <p:nvPr/>
        </p:nvSpPr>
        <p:spPr>
          <a:xfrm>
            <a:off x="4790102" y="7371173"/>
            <a:ext cx="72506" cy="256024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84" name="Google Shape;384;p19"/>
          <p:cNvSpPr/>
          <p:nvPr/>
        </p:nvSpPr>
        <p:spPr>
          <a:xfrm>
            <a:off x="5004687" y="2771904"/>
            <a:ext cx="56077" cy="1975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4306387" y="-886411"/>
            <a:ext cx="92824" cy="4791455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974965" y="1154975"/>
            <a:ext cx="131414" cy="6057746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248809" y="3140604"/>
            <a:ext cx="128639" cy="643495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678325" y="7300957"/>
            <a:ext cx="5896" cy="6183650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398" name="Google Shape;398;p19"/>
          <p:cNvSpPr/>
          <p:nvPr/>
        </p:nvSpPr>
        <p:spPr>
          <a:xfrm>
            <a:off x="4577938" y="5893294"/>
            <a:ext cx="5896" cy="4145309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638561" y="-886369"/>
            <a:ext cx="40123" cy="2041372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5532480" y="4969769"/>
            <a:ext cx="138624" cy="5251345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4147210" y="7262315"/>
            <a:ext cx="56077" cy="1975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5308114" y="23"/>
            <a:ext cx="138624" cy="5251345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</p:spTree>
    <p:extLst>
      <p:ext uri="{BB962C8B-B14F-4D97-AF65-F5344CB8AC3E}">
        <p14:creationId xmlns:p14="http://schemas.microsoft.com/office/powerpoint/2010/main" val="3975869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385701" y="2419190"/>
            <a:ext cx="2523690" cy="8614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039952" lvl="0" indent="-664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2730"/>
            </a:lvl1pPr>
            <a:lvl2pPr marL="2079904" lvl="1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3119854" lvl="2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4159806" lvl="3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5199758" lvl="4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6239710" lvl="5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7279661" lvl="6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8319613" lvl="7" indent="-664414" rtl="0">
              <a:spcBef>
                <a:spcPts val="3639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9359565" lvl="8" indent="-664414" rtl="0">
              <a:spcBef>
                <a:spcPts val="3639"/>
              </a:spcBef>
              <a:spcAft>
                <a:spcPts val="3639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028225" y="2419190"/>
            <a:ext cx="2523690" cy="8614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039952" lvl="0" indent="-664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2730"/>
            </a:lvl1pPr>
            <a:lvl2pPr marL="2079904" lvl="1" indent="-664414" rtl="0">
              <a:spcBef>
                <a:spcPts val="3639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3119854" lvl="2" indent="-664414" rtl="0">
              <a:spcBef>
                <a:spcPts val="3639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4159806" lvl="3" indent="-664414" rtl="0">
              <a:spcBef>
                <a:spcPts val="3639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5199758" lvl="4" indent="-664414" rtl="0">
              <a:spcBef>
                <a:spcPts val="3639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6239710" lvl="5" indent="-664414" rtl="0">
              <a:spcBef>
                <a:spcPts val="3639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7279661" lvl="6" indent="-664414" rtl="0">
              <a:spcBef>
                <a:spcPts val="3639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8319613" lvl="7" indent="-664414" rtl="0">
              <a:spcBef>
                <a:spcPts val="3639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9359565" lvl="8" indent="-664414" rtl="0">
              <a:spcBef>
                <a:spcPts val="3639"/>
              </a:spcBef>
              <a:spcAft>
                <a:spcPts val="3639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5701128" y="2556074"/>
            <a:ext cx="70151" cy="247088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14" name="Google Shape;414;p20"/>
          <p:cNvSpPr/>
          <p:nvPr/>
        </p:nvSpPr>
        <p:spPr>
          <a:xfrm>
            <a:off x="5911822" y="3049112"/>
            <a:ext cx="71959" cy="252434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15" name="Google Shape;415;p20"/>
          <p:cNvSpPr/>
          <p:nvPr/>
        </p:nvSpPr>
        <p:spPr>
          <a:xfrm>
            <a:off x="3751187" y="487697"/>
            <a:ext cx="70135" cy="247088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16" name="Google Shape;416;p20"/>
          <p:cNvSpPr/>
          <p:nvPr/>
        </p:nvSpPr>
        <p:spPr>
          <a:xfrm>
            <a:off x="4571143" y="955573"/>
            <a:ext cx="106421" cy="37390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17" name="Google Shape;417;p20"/>
          <p:cNvSpPr/>
          <p:nvPr/>
        </p:nvSpPr>
        <p:spPr>
          <a:xfrm>
            <a:off x="5134739" y="633533"/>
            <a:ext cx="29039" cy="10122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18" name="Google Shape;418;p20"/>
          <p:cNvSpPr/>
          <p:nvPr/>
        </p:nvSpPr>
        <p:spPr>
          <a:xfrm>
            <a:off x="4760094" y="-157692"/>
            <a:ext cx="100675" cy="354681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19" name="Google Shape;419;p20"/>
          <p:cNvSpPr/>
          <p:nvPr/>
        </p:nvSpPr>
        <p:spPr>
          <a:xfrm>
            <a:off x="5465042" y="807630"/>
            <a:ext cx="100675" cy="355761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20" name="Google Shape;420;p20"/>
          <p:cNvSpPr/>
          <p:nvPr/>
        </p:nvSpPr>
        <p:spPr>
          <a:xfrm>
            <a:off x="4690251" y="1381566"/>
            <a:ext cx="79206" cy="279048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21" name="Google Shape;421;p20"/>
          <p:cNvSpPr/>
          <p:nvPr/>
        </p:nvSpPr>
        <p:spPr>
          <a:xfrm>
            <a:off x="4066914" y="2064568"/>
            <a:ext cx="100675" cy="354625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22" name="Google Shape;422;p20"/>
          <p:cNvSpPr/>
          <p:nvPr/>
        </p:nvSpPr>
        <p:spPr>
          <a:xfrm>
            <a:off x="-53589" y="10328153"/>
            <a:ext cx="106421" cy="37390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23" name="Google Shape;423;p20"/>
          <p:cNvSpPr/>
          <p:nvPr/>
        </p:nvSpPr>
        <p:spPr>
          <a:xfrm>
            <a:off x="65519" y="10754146"/>
            <a:ext cx="79206" cy="279048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215276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4650294" y="2083751"/>
            <a:ext cx="78405" cy="27622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40" name="Google Shape;40;p3"/>
          <p:cNvSpPr/>
          <p:nvPr/>
        </p:nvSpPr>
        <p:spPr>
          <a:xfrm>
            <a:off x="5335522" y="6718712"/>
            <a:ext cx="67204" cy="237300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41" name="Google Shape;41;p3"/>
          <p:cNvGrpSpPr/>
          <p:nvPr/>
        </p:nvGrpSpPr>
        <p:grpSpPr>
          <a:xfrm>
            <a:off x="5335527" y="-988047"/>
            <a:ext cx="121956" cy="2687619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5479066" y="3672791"/>
            <a:ext cx="51977" cy="18305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46" name="Google Shape;46;p3"/>
          <p:cNvGrpSpPr/>
          <p:nvPr/>
        </p:nvGrpSpPr>
        <p:grpSpPr>
          <a:xfrm>
            <a:off x="2352719" y="-992215"/>
            <a:ext cx="86035" cy="4441055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5769439" y="24"/>
            <a:ext cx="5465" cy="573139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50" name="Google Shape;50;p3"/>
          <p:cNvGrpSpPr/>
          <p:nvPr/>
        </p:nvGrpSpPr>
        <p:grpSpPr>
          <a:xfrm>
            <a:off x="5170506" y="4797122"/>
            <a:ext cx="128487" cy="4867313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336387" y="2482937"/>
            <a:ext cx="128487" cy="4867313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1311520" y="3964275"/>
            <a:ext cx="1692920" cy="1904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09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73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156756" y="5498953"/>
            <a:ext cx="2002449" cy="238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3767361" y="4827406"/>
            <a:ext cx="633392" cy="1314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3648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1091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6541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778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399551" y="3819605"/>
            <a:ext cx="2281955" cy="475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039952" lvl="0" indent="-7799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079904" lvl="1" indent="-72218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119854" lvl="2" indent="-722189">
              <a:spcBef>
                <a:spcPts val="3639"/>
              </a:spcBef>
              <a:spcAft>
                <a:spcPts val="0"/>
              </a:spcAft>
              <a:buSzPts val="1400"/>
              <a:buChar char="■"/>
              <a:defRPr/>
            </a:lvl3pPr>
            <a:lvl4pPr marL="4159806" lvl="3" indent="-722189">
              <a:spcBef>
                <a:spcPts val="3639"/>
              </a:spcBef>
              <a:spcAft>
                <a:spcPts val="0"/>
              </a:spcAft>
              <a:buSzPts val="1400"/>
              <a:buChar char="●"/>
              <a:defRPr/>
            </a:lvl4pPr>
            <a:lvl5pPr marL="5199758" lvl="4" indent="-722189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5pPr>
            <a:lvl6pPr marL="6239710" lvl="5" indent="-722189">
              <a:spcBef>
                <a:spcPts val="3639"/>
              </a:spcBef>
              <a:spcAft>
                <a:spcPts val="0"/>
              </a:spcAft>
              <a:buSzPts val="1400"/>
              <a:buChar char="■"/>
              <a:defRPr/>
            </a:lvl6pPr>
            <a:lvl7pPr marL="7279661" lvl="6" indent="-722189">
              <a:spcBef>
                <a:spcPts val="3639"/>
              </a:spcBef>
              <a:spcAft>
                <a:spcPts val="0"/>
              </a:spcAft>
              <a:buSzPts val="1400"/>
              <a:buChar char="●"/>
              <a:defRPr/>
            </a:lvl7pPr>
            <a:lvl8pPr marL="8319613" lvl="7" indent="-722189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8pPr>
            <a:lvl9pPr marL="9359565" lvl="8" indent="-722189">
              <a:spcBef>
                <a:spcPts val="3639"/>
              </a:spcBef>
              <a:spcAft>
                <a:spcPts val="3639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399550" y="936433"/>
            <a:ext cx="1734565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464875" y="10668588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63" name="Google Shape;63;p4"/>
          <p:cNvSpPr/>
          <p:nvPr/>
        </p:nvSpPr>
        <p:spPr>
          <a:xfrm>
            <a:off x="1329075" y="9444975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64" name="Google Shape;64;p4"/>
          <p:cNvSpPr/>
          <p:nvPr/>
        </p:nvSpPr>
        <p:spPr>
          <a:xfrm>
            <a:off x="924634" y="9772986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65" name="Google Shape;65;p4"/>
          <p:cNvSpPr/>
          <p:nvPr/>
        </p:nvSpPr>
        <p:spPr>
          <a:xfrm>
            <a:off x="1417046" y="10178733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66" name="Google Shape;66;p4"/>
          <p:cNvSpPr/>
          <p:nvPr/>
        </p:nvSpPr>
        <p:spPr>
          <a:xfrm>
            <a:off x="1023677" y="1068084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67" name="Google Shape;67;p4"/>
          <p:cNvGrpSpPr/>
          <p:nvPr/>
        </p:nvGrpSpPr>
        <p:grpSpPr>
          <a:xfrm>
            <a:off x="5261173" y="6834522"/>
            <a:ext cx="63313" cy="2610427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181702" y="8573912"/>
            <a:ext cx="78236" cy="1729891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5510538" y="9257160"/>
            <a:ext cx="37190" cy="189208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4962606" y="10392782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77" name="Google Shape;77;p4"/>
          <p:cNvSpPr/>
          <p:nvPr/>
        </p:nvSpPr>
        <p:spPr>
          <a:xfrm>
            <a:off x="5725792" y="8573912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27004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596348" y="2720589"/>
            <a:ext cx="634167" cy="131431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5459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596355" y="3830791"/>
            <a:ext cx="1691951" cy="2530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4552146" y="2720588"/>
            <a:ext cx="734309" cy="131431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5459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4094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3518953" y="3830791"/>
            <a:ext cx="1767494" cy="2530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31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274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399550" y="936433"/>
            <a:ext cx="29817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4604451" y="831059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85" name="Google Shape;85;p5"/>
          <p:cNvSpPr/>
          <p:nvPr/>
        </p:nvSpPr>
        <p:spPr>
          <a:xfrm>
            <a:off x="5425601" y="496737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86" name="Google Shape;86;p5"/>
          <p:cNvSpPr/>
          <p:nvPr/>
        </p:nvSpPr>
        <p:spPr>
          <a:xfrm>
            <a:off x="5021160" y="824748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87" name="Google Shape;87;p5"/>
          <p:cNvSpPr/>
          <p:nvPr/>
        </p:nvSpPr>
        <p:spPr>
          <a:xfrm>
            <a:off x="5513572" y="1230496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88" name="Google Shape;88;p5"/>
          <p:cNvGrpSpPr/>
          <p:nvPr/>
        </p:nvGrpSpPr>
        <p:grpSpPr>
          <a:xfrm>
            <a:off x="4278228" y="-374325"/>
            <a:ext cx="78236" cy="1729891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205458" y="10051635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92" name="Google Shape;92;p5"/>
          <p:cNvSpPr/>
          <p:nvPr/>
        </p:nvSpPr>
        <p:spPr>
          <a:xfrm>
            <a:off x="293429" y="10785394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20015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889614" y="630943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96" name="Google Shape;96;p6"/>
          <p:cNvSpPr/>
          <p:nvPr/>
        </p:nvSpPr>
        <p:spPr>
          <a:xfrm>
            <a:off x="5801802" y="936434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97" name="Google Shape;97;p6"/>
          <p:cNvSpPr/>
          <p:nvPr/>
        </p:nvSpPr>
        <p:spPr>
          <a:xfrm>
            <a:off x="5397361" y="1264445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98" name="Google Shape;98;p6"/>
          <p:cNvSpPr/>
          <p:nvPr/>
        </p:nvSpPr>
        <p:spPr>
          <a:xfrm>
            <a:off x="5889773" y="1670193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99" name="Google Shape;99;p6"/>
          <p:cNvSpPr/>
          <p:nvPr/>
        </p:nvSpPr>
        <p:spPr>
          <a:xfrm>
            <a:off x="5680902" y="2476344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00" name="Google Shape;100;p6"/>
          <p:cNvSpPr/>
          <p:nvPr/>
        </p:nvSpPr>
        <p:spPr>
          <a:xfrm>
            <a:off x="3938100" y="-342568"/>
            <a:ext cx="62012" cy="217147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01" name="Google Shape;101;p6"/>
          <p:cNvSpPr/>
          <p:nvPr/>
        </p:nvSpPr>
        <p:spPr>
          <a:xfrm>
            <a:off x="4327550" y="1011184"/>
            <a:ext cx="61656" cy="217147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02" name="Google Shape;102;p6"/>
          <p:cNvSpPr/>
          <p:nvPr/>
        </p:nvSpPr>
        <p:spPr>
          <a:xfrm>
            <a:off x="3812606" y="325787"/>
            <a:ext cx="53111" cy="187114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03" name="Google Shape;103;p6"/>
          <p:cNvSpPr/>
          <p:nvPr/>
        </p:nvSpPr>
        <p:spPr>
          <a:xfrm>
            <a:off x="196023" y="10012567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04" name="Google Shape;104;p6"/>
          <p:cNvSpPr/>
          <p:nvPr/>
        </p:nvSpPr>
        <p:spPr>
          <a:xfrm>
            <a:off x="364201" y="10813656"/>
            <a:ext cx="100675" cy="35570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144190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399215" y="5002103"/>
            <a:ext cx="1230563" cy="2948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039952" lvl="0" indent="-69330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39"/>
            </a:lvl1pPr>
            <a:lvl2pPr marL="2079904" lvl="1" indent="-693301">
              <a:spcBef>
                <a:spcPts val="3639"/>
              </a:spcBef>
              <a:spcAft>
                <a:spcPts val="0"/>
              </a:spcAft>
              <a:buSzPts val="1200"/>
              <a:buChar char="○"/>
              <a:defRPr sz="2730"/>
            </a:lvl2pPr>
            <a:lvl3pPr marL="3119854" lvl="2" indent="-693301">
              <a:spcBef>
                <a:spcPts val="3639"/>
              </a:spcBef>
              <a:spcAft>
                <a:spcPts val="0"/>
              </a:spcAft>
              <a:buSzPts val="1200"/>
              <a:buChar char="■"/>
              <a:defRPr sz="2730"/>
            </a:lvl3pPr>
            <a:lvl4pPr marL="4159806" lvl="3" indent="-693301">
              <a:spcBef>
                <a:spcPts val="3639"/>
              </a:spcBef>
              <a:spcAft>
                <a:spcPts val="0"/>
              </a:spcAft>
              <a:buSzPts val="1200"/>
              <a:buChar char="●"/>
              <a:defRPr sz="2730"/>
            </a:lvl4pPr>
            <a:lvl5pPr marL="5199758" lvl="4" indent="-693301">
              <a:spcBef>
                <a:spcPts val="3639"/>
              </a:spcBef>
              <a:spcAft>
                <a:spcPts val="0"/>
              </a:spcAft>
              <a:buSzPts val="1200"/>
              <a:buChar char="○"/>
              <a:defRPr sz="2730"/>
            </a:lvl5pPr>
            <a:lvl6pPr marL="6239710" lvl="5" indent="-693301">
              <a:spcBef>
                <a:spcPts val="3639"/>
              </a:spcBef>
              <a:spcAft>
                <a:spcPts val="0"/>
              </a:spcAft>
              <a:buSzPts val="1200"/>
              <a:buChar char="■"/>
              <a:defRPr sz="2730"/>
            </a:lvl6pPr>
            <a:lvl7pPr marL="7279661" lvl="6" indent="-693301">
              <a:spcBef>
                <a:spcPts val="3639"/>
              </a:spcBef>
              <a:spcAft>
                <a:spcPts val="0"/>
              </a:spcAft>
              <a:buSzPts val="1200"/>
              <a:buChar char="●"/>
              <a:defRPr sz="2730"/>
            </a:lvl7pPr>
            <a:lvl8pPr marL="8319613" lvl="7" indent="-693301">
              <a:spcBef>
                <a:spcPts val="3639"/>
              </a:spcBef>
              <a:spcAft>
                <a:spcPts val="0"/>
              </a:spcAft>
              <a:buSzPts val="1200"/>
              <a:buChar char="○"/>
              <a:defRPr sz="2730"/>
            </a:lvl8pPr>
            <a:lvl9pPr marL="9359565" lvl="8" indent="-693301">
              <a:spcBef>
                <a:spcPts val="3639"/>
              </a:spcBef>
              <a:spcAft>
                <a:spcPts val="3639"/>
              </a:spcAft>
              <a:buSzPts val="1200"/>
              <a:buChar char="■"/>
              <a:defRPr sz="273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399550" y="936433"/>
            <a:ext cx="3052486" cy="1314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6824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4094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604451" y="831059"/>
            <a:ext cx="107922" cy="380215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09" name="Google Shape;109;p7"/>
          <p:cNvSpPr/>
          <p:nvPr/>
        </p:nvSpPr>
        <p:spPr>
          <a:xfrm>
            <a:off x="5425601" y="496737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10" name="Google Shape;110;p7"/>
          <p:cNvSpPr/>
          <p:nvPr/>
        </p:nvSpPr>
        <p:spPr>
          <a:xfrm>
            <a:off x="5021160" y="824748"/>
            <a:ext cx="33881" cy="119307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11" name="Google Shape;111;p7"/>
          <p:cNvSpPr/>
          <p:nvPr/>
        </p:nvSpPr>
        <p:spPr>
          <a:xfrm>
            <a:off x="5513572" y="1230496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4278228" y="-374325"/>
            <a:ext cx="78236" cy="1729891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205458" y="10051635"/>
            <a:ext cx="70151" cy="247146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16" name="Google Shape;116;p7"/>
          <p:cNvSpPr/>
          <p:nvPr/>
        </p:nvSpPr>
        <p:spPr>
          <a:xfrm>
            <a:off x="293429" y="10785394"/>
            <a:ext cx="106114" cy="373845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4193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315209" y="3403848"/>
            <a:ext cx="3273495" cy="4892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37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0918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684694" y="2635544"/>
            <a:ext cx="78253" cy="27622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20" name="Google Shape;120;p8"/>
          <p:cNvSpPr/>
          <p:nvPr/>
        </p:nvSpPr>
        <p:spPr>
          <a:xfrm>
            <a:off x="5035978" y="2083751"/>
            <a:ext cx="78405" cy="27622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21" name="Google Shape;121;p8"/>
          <p:cNvSpPr/>
          <p:nvPr/>
        </p:nvSpPr>
        <p:spPr>
          <a:xfrm>
            <a:off x="3394836" y="5578466"/>
            <a:ext cx="37190" cy="131021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22" name="Google Shape;122;p8"/>
          <p:cNvSpPr/>
          <p:nvPr/>
        </p:nvSpPr>
        <p:spPr>
          <a:xfrm>
            <a:off x="177989" y="3541830"/>
            <a:ext cx="37341" cy="131021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23" name="Google Shape;123;p8"/>
          <p:cNvSpPr/>
          <p:nvPr/>
        </p:nvSpPr>
        <p:spPr>
          <a:xfrm>
            <a:off x="1490107" y="6829501"/>
            <a:ext cx="67204" cy="237300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24" name="Google Shape;124;p8"/>
          <p:cNvSpPr/>
          <p:nvPr/>
        </p:nvSpPr>
        <p:spPr>
          <a:xfrm>
            <a:off x="5335522" y="6718712"/>
            <a:ext cx="67204" cy="237300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5335527" y="-988047"/>
            <a:ext cx="121956" cy="2687619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5479066" y="3672791"/>
            <a:ext cx="51977" cy="18305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30" name="Google Shape;130;p8"/>
          <p:cNvSpPr/>
          <p:nvPr/>
        </p:nvSpPr>
        <p:spPr>
          <a:xfrm>
            <a:off x="4063140" y="1900755"/>
            <a:ext cx="51960" cy="183057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31" name="Google Shape;131;p8"/>
          <p:cNvSpPr/>
          <p:nvPr/>
        </p:nvSpPr>
        <p:spPr>
          <a:xfrm>
            <a:off x="1148309" y="4906005"/>
            <a:ext cx="77475" cy="27288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1995571" y="-1213906"/>
            <a:ext cx="63313" cy="2610427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3159066" y="-773648"/>
            <a:ext cx="78236" cy="1729891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4498852" y="194350"/>
            <a:ext cx="86035" cy="4441055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161813" y="5464494"/>
            <a:ext cx="121804" cy="561474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634308" y="3855823"/>
            <a:ext cx="128639" cy="643495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417654" y="48783"/>
            <a:ext cx="5465" cy="3842111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1316300" y="395588"/>
            <a:ext cx="37190" cy="189208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5170506" y="4797122"/>
            <a:ext cx="128487" cy="4867313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1744585" y="2635573"/>
            <a:ext cx="78253" cy="27622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644072" y="-1955528"/>
            <a:ext cx="128487" cy="4867313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4089149" y="8427596"/>
            <a:ext cx="86035" cy="4441055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1744587" y="8217923"/>
            <a:ext cx="78236" cy="1729891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94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3576648" y="10274140"/>
            <a:ext cx="67204" cy="237300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  <p:sp>
        <p:nvSpPr>
          <p:cNvPr id="168" name="Google Shape;168;p8"/>
          <p:cNvSpPr/>
          <p:nvPr/>
        </p:nvSpPr>
        <p:spPr>
          <a:xfrm>
            <a:off x="4515885" y="7685693"/>
            <a:ext cx="51960" cy="183057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207964" tIns="207964" rIns="207964" bIns="20796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94"/>
          </a:p>
        </p:txBody>
      </p:sp>
    </p:spTree>
    <p:extLst>
      <p:ext uri="{BB962C8B-B14F-4D97-AF65-F5344CB8AC3E}">
        <p14:creationId xmlns:p14="http://schemas.microsoft.com/office/powerpoint/2010/main" val="321169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171423" y="2805092"/>
            <a:ext cx="2611823" cy="337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554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171423" y="6376130"/>
            <a:ext cx="2611823" cy="2809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777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3189236" y="1647047"/>
            <a:ext cx="2477397" cy="8405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039952" lvl="0" indent="-77996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079904" lvl="1" indent="-722189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2pPr>
            <a:lvl3pPr marL="3119854" lvl="2" indent="-722189">
              <a:spcBef>
                <a:spcPts val="3639"/>
              </a:spcBef>
              <a:spcAft>
                <a:spcPts val="0"/>
              </a:spcAft>
              <a:buSzPts val="1400"/>
              <a:buChar char="■"/>
              <a:defRPr/>
            </a:lvl3pPr>
            <a:lvl4pPr marL="4159806" lvl="3" indent="-722189">
              <a:spcBef>
                <a:spcPts val="3639"/>
              </a:spcBef>
              <a:spcAft>
                <a:spcPts val="0"/>
              </a:spcAft>
              <a:buSzPts val="1400"/>
              <a:buChar char="●"/>
              <a:defRPr/>
            </a:lvl4pPr>
            <a:lvl5pPr marL="5199758" lvl="4" indent="-722189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5pPr>
            <a:lvl6pPr marL="6239710" lvl="5" indent="-722189">
              <a:spcBef>
                <a:spcPts val="3639"/>
              </a:spcBef>
              <a:spcAft>
                <a:spcPts val="0"/>
              </a:spcAft>
              <a:buSzPts val="1400"/>
              <a:buChar char="■"/>
              <a:defRPr/>
            </a:lvl6pPr>
            <a:lvl7pPr marL="7279661" lvl="6" indent="-722189">
              <a:spcBef>
                <a:spcPts val="3639"/>
              </a:spcBef>
              <a:spcAft>
                <a:spcPts val="0"/>
              </a:spcAft>
              <a:buSzPts val="1400"/>
              <a:buChar char="●"/>
              <a:defRPr/>
            </a:lvl7pPr>
            <a:lvl8pPr marL="8319613" lvl="7" indent="-722189">
              <a:spcBef>
                <a:spcPts val="3639"/>
              </a:spcBef>
              <a:spcAft>
                <a:spcPts val="0"/>
              </a:spcAft>
              <a:buSzPts val="1400"/>
              <a:buChar char="○"/>
              <a:defRPr/>
            </a:lvl8pPr>
            <a:lvl9pPr marL="9359565" lvl="8" indent="-722189">
              <a:spcBef>
                <a:spcPts val="3639"/>
              </a:spcBef>
              <a:spcAft>
                <a:spcPts val="3639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4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375726" y="7714949"/>
            <a:ext cx="2664315" cy="3005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824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5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252" y="1012295"/>
            <a:ext cx="5501409" cy="130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1252" y="2621524"/>
            <a:ext cx="5501409" cy="777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9205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18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lightsregister.000webhostapp.com/index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5400000" flipH="1">
            <a:off x="-4711194" y="4454755"/>
            <a:ext cx="5204039" cy="2790364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ctrTitle"/>
          </p:nvPr>
        </p:nvSpPr>
        <p:spPr>
          <a:xfrm>
            <a:off x="589224" y="-86351"/>
            <a:ext cx="3338422" cy="807488"/>
          </a:xfrm>
          <a:prstGeom prst="rect">
            <a:avLst/>
          </a:prstGeom>
        </p:spPr>
        <p:txBody>
          <a:bodyPr spcFirstLastPara="1" wrap="square" lIns="207964" tIns="207964" rIns="207964" bIns="207964" anchor="b" anchorCtr="0">
            <a:noAutofit/>
          </a:bodyPr>
          <a:lstStyle/>
          <a:p>
            <a:r>
              <a:rPr lang="en" sz="3200" dirty="0"/>
              <a:t>Manual Usuario</a:t>
            </a:r>
            <a:endParaRPr sz="3200"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4294967295"/>
          </p:nvPr>
        </p:nvSpPr>
        <p:spPr>
          <a:xfrm>
            <a:off x="2638425" y="2328863"/>
            <a:ext cx="3265488" cy="984250"/>
          </a:xfrm>
          <a:prstGeom prst="rect">
            <a:avLst/>
          </a:prstGeom>
        </p:spPr>
        <p:txBody>
          <a:bodyPr spcFirstLastPara="1" wrap="square" lIns="207964" tIns="207964" rIns="207964" bIns="207964" anchor="t" anchorCtr="0">
            <a:noAutofit/>
          </a:bodyPr>
          <a:lstStyle/>
          <a:p>
            <a:pPr marL="0" indent="0">
              <a:spcAft>
                <a:spcPts val="3639"/>
              </a:spcAft>
              <a:buNone/>
            </a:pPr>
            <a:r>
              <a:rPr lang="en" dirty="0"/>
              <a:t>Instalar contenedores en el refrigerador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59347B-90E1-435D-B699-F423E8772D26}"/>
              </a:ext>
            </a:extLst>
          </p:cNvPr>
          <p:cNvSpPr/>
          <p:nvPr/>
        </p:nvSpPr>
        <p:spPr>
          <a:xfrm>
            <a:off x="90435" y="542611"/>
            <a:ext cx="5657222" cy="34264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C105D86-F01E-47F4-896D-AA699DDE3F54}"/>
              </a:ext>
            </a:extLst>
          </p:cNvPr>
          <p:cNvSpPr/>
          <p:nvPr/>
        </p:nvSpPr>
        <p:spPr>
          <a:xfrm>
            <a:off x="198485" y="450418"/>
            <a:ext cx="537919" cy="53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</a:t>
            </a:r>
          </a:p>
        </p:txBody>
      </p:sp>
      <p:pic>
        <p:nvPicPr>
          <p:cNvPr id="4" name="Picture 2" descr="Index of /image/cache/data/REFRIGERADORES/KOMBI 250">
            <a:extLst>
              <a:ext uri="{FF2B5EF4-FFF2-40B4-BE49-F238E27FC236}">
                <a16:creationId xmlns:a16="http://schemas.microsoft.com/office/drawing/2014/main" id="{DE07A2C7-B69B-41A1-96C1-821F3EBB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56" y="666035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D6EC84-C3FD-47C0-8BC9-7179C9BC4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56" t="48911" r="26985" b="18267"/>
          <a:stretch/>
        </p:blipFill>
        <p:spPr>
          <a:xfrm>
            <a:off x="886971" y="1816442"/>
            <a:ext cx="728506" cy="32505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533A4D-287F-47B5-A616-879A8E0F0E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51" t="26264" r="27367" b="17256"/>
          <a:stretch/>
        </p:blipFill>
        <p:spPr>
          <a:xfrm>
            <a:off x="3737972" y="758778"/>
            <a:ext cx="1191827" cy="1057664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E892B74C-C844-473A-84B5-0A9570B3CA0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615477" y="1287610"/>
            <a:ext cx="2122495" cy="6913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1FC69B-7BAB-4346-A456-C5EE7ECB52FE}"/>
              </a:ext>
            </a:extLst>
          </p:cNvPr>
          <p:cNvSpPr/>
          <p:nvPr/>
        </p:nvSpPr>
        <p:spPr>
          <a:xfrm>
            <a:off x="90435" y="4136693"/>
            <a:ext cx="5657222" cy="34264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8A36578-E4F5-4EC8-AF10-3C29381F855D}"/>
              </a:ext>
            </a:extLst>
          </p:cNvPr>
          <p:cNvSpPr/>
          <p:nvPr/>
        </p:nvSpPr>
        <p:spPr>
          <a:xfrm>
            <a:off x="83572" y="7801115"/>
            <a:ext cx="5664085" cy="34483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DE47AD-E314-4A84-BD19-002565DF57A2}"/>
              </a:ext>
            </a:extLst>
          </p:cNvPr>
          <p:cNvSpPr txBox="1"/>
          <p:nvPr/>
        </p:nvSpPr>
        <p:spPr>
          <a:xfrm>
            <a:off x="235769" y="4623726"/>
            <a:ext cx="53965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Ingrese a la página web: </a:t>
            </a:r>
            <a:r>
              <a:rPr lang="es-EC" sz="1200" dirty="0">
                <a:hlinkClick r:id="rId6"/>
              </a:rPr>
              <a:t>https://flightsregister.000webhostapp.com/index.html</a:t>
            </a:r>
            <a:endParaRPr lang="es-EC" sz="1200" dirty="0"/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En la barra superior, seleccione Ingresar y posteriormente Registrarse 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Ingrese sus datos 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Clic en el botón Registrarse</a:t>
            </a:r>
          </a:p>
        </p:txBody>
      </p:sp>
      <p:sp>
        <p:nvSpPr>
          <p:cNvPr id="21" name="Google Shape;1234;p43">
            <a:extLst>
              <a:ext uri="{FF2B5EF4-FFF2-40B4-BE49-F238E27FC236}">
                <a16:creationId xmlns:a16="http://schemas.microsoft.com/office/drawing/2014/main" id="{1EBB99EC-75E8-49BC-8563-9256BBC4F7DE}"/>
              </a:ext>
            </a:extLst>
          </p:cNvPr>
          <p:cNvSpPr txBox="1">
            <a:spLocks/>
          </p:cNvSpPr>
          <p:nvPr/>
        </p:nvSpPr>
        <p:spPr>
          <a:xfrm>
            <a:off x="-308206" y="4030308"/>
            <a:ext cx="4365850" cy="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964" tIns="207964" rIns="207964" bIns="20796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8196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C" sz="2000" kern="0" dirty="0"/>
              <a:t>Regístrese en Mi Despensa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D48DF98-783C-42DC-B3FF-50C5F1DAC3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47" t="16977" r="40362" b="10947"/>
          <a:stretch/>
        </p:blipFill>
        <p:spPr>
          <a:xfrm>
            <a:off x="3409259" y="5754713"/>
            <a:ext cx="2258885" cy="1606141"/>
          </a:xfrm>
          <a:prstGeom prst="rect">
            <a:avLst/>
          </a:prstGeom>
          <a:ln w="19050"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314C3D8-2805-4507-A566-BAB718E3D3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82" t="6636" r="34007" b="29512"/>
          <a:stretch/>
        </p:blipFill>
        <p:spPr>
          <a:xfrm>
            <a:off x="306748" y="5745774"/>
            <a:ext cx="2886199" cy="1606141"/>
          </a:xfrm>
          <a:prstGeom prst="rect">
            <a:avLst/>
          </a:prstGeom>
          <a:ln w="19050"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BFD038D3-0EF2-4171-AB7A-DF82C89FC868}"/>
              </a:ext>
            </a:extLst>
          </p:cNvPr>
          <p:cNvSpPr/>
          <p:nvPr/>
        </p:nvSpPr>
        <p:spPr>
          <a:xfrm>
            <a:off x="2258435" y="6080698"/>
            <a:ext cx="418289" cy="131169"/>
          </a:xfrm>
          <a:prstGeom prst="ellipse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5BE6E-EDF9-49C0-962C-0B5522FE1640}"/>
              </a:ext>
            </a:extLst>
          </p:cNvPr>
          <p:cNvSpPr/>
          <p:nvPr/>
        </p:nvSpPr>
        <p:spPr>
          <a:xfrm>
            <a:off x="5130225" y="4075484"/>
            <a:ext cx="537919" cy="53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</a:t>
            </a:r>
          </a:p>
        </p:txBody>
      </p:sp>
      <p:sp>
        <p:nvSpPr>
          <p:cNvPr id="26" name="Google Shape;1234;p43">
            <a:extLst>
              <a:ext uri="{FF2B5EF4-FFF2-40B4-BE49-F238E27FC236}">
                <a16:creationId xmlns:a16="http://schemas.microsoft.com/office/drawing/2014/main" id="{55DD0EBB-321C-4C9A-AAC1-179C8FB499AB}"/>
              </a:ext>
            </a:extLst>
          </p:cNvPr>
          <p:cNvSpPr txBox="1">
            <a:spLocks/>
          </p:cNvSpPr>
          <p:nvPr/>
        </p:nvSpPr>
        <p:spPr>
          <a:xfrm>
            <a:off x="589223" y="7360855"/>
            <a:ext cx="5231117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964" tIns="207964" rIns="207964" bIns="20796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8196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just"/>
            <a:r>
              <a:rPr lang="es-ES" sz="2000" kern="0" dirty="0"/>
              <a:t>Inicie sesión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19E651A-092F-46C7-B5AF-29BE10B84938}"/>
              </a:ext>
            </a:extLst>
          </p:cNvPr>
          <p:cNvSpPr/>
          <p:nvPr/>
        </p:nvSpPr>
        <p:spPr>
          <a:xfrm>
            <a:off x="156256" y="7730775"/>
            <a:ext cx="537919" cy="53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3FEE50D-DC96-43E9-A00F-9932950F2945}"/>
              </a:ext>
            </a:extLst>
          </p:cNvPr>
          <p:cNvSpPr txBox="1"/>
          <p:nvPr/>
        </p:nvSpPr>
        <p:spPr>
          <a:xfrm>
            <a:off x="235768" y="8430932"/>
            <a:ext cx="53965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Ingrese a la página web: </a:t>
            </a:r>
            <a:r>
              <a:rPr lang="es-EC" sz="1200" dirty="0">
                <a:hlinkClick r:id="rId6"/>
              </a:rPr>
              <a:t>https://flightsregister.000webhostapp.com/index.html</a:t>
            </a:r>
            <a:endParaRPr lang="es-EC" sz="1200" dirty="0"/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En la barra superior, seleccione Ingresar y posteriormente Iniciar Sesión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Ingrese su Usuario y Contraseña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s-EC" sz="1200" dirty="0">
                <a:solidFill>
                  <a:schemeClr val="bg1"/>
                </a:solidFill>
              </a:rPr>
              <a:t>Clic en el botón Iniciar Sesión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7EEB0C13-2E5F-4C50-AB94-168284B0E9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31" t="17449" r="33475" b="7067"/>
          <a:stretch/>
        </p:blipFill>
        <p:spPr>
          <a:xfrm>
            <a:off x="3163002" y="9527731"/>
            <a:ext cx="2505142" cy="1606141"/>
          </a:xfrm>
          <a:prstGeom prst="rect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CA5407E-AF10-497F-9721-42AA6FE566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82" t="6636" r="34007" b="29512"/>
          <a:stretch/>
        </p:blipFill>
        <p:spPr>
          <a:xfrm>
            <a:off x="180188" y="9512918"/>
            <a:ext cx="2886199" cy="1606141"/>
          </a:xfrm>
          <a:prstGeom prst="rect">
            <a:avLst/>
          </a:prstGeom>
          <a:ln w="19050"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547763EE-30B5-4637-B199-D5C5C1C28CA0}"/>
              </a:ext>
            </a:extLst>
          </p:cNvPr>
          <p:cNvSpPr/>
          <p:nvPr/>
        </p:nvSpPr>
        <p:spPr>
          <a:xfrm>
            <a:off x="2136787" y="10000986"/>
            <a:ext cx="418289" cy="131169"/>
          </a:xfrm>
          <a:prstGeom prst="ellipse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A2623117-5FCB-4E9D-8F76-CE1FB6E105BF}"/>
              </a:ext>
            </a:extLst>
          </p:cNvPr>
          <p:cNvCxnSpPr/>
          <p:nvPr/>
        </p:nvCxnSpPr>
        <p:spPr>
          <a:xfrm flipV="1">
            <a:off x="2676724" y="5903259"/>
            <a:ext cx="1431352" cy="243023"/>
          </a:xfrm>
          <a:prstGeom prst="curvedConnector3">
            <a:avLst/>
          </a:prstGeom>
          <a:ln w="19050">
            <a:solidFill>
              <a:schemeClr val="tx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C06C3537-658A-40C1-8105-0371DC65374E}"/>
              </a:ext>
            </a:extLst>
          </p:cNvPr>
          <p:cNvCxnSpPr/>
          <p:nvPr/>
        </p:nvCxnSpPr>
        <p:spPr>
          <a:xfrm flipV="1">
            <a:off x="2555076" y="9607924"/>
            <a:ext cx="1372570" cy="457200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D15BC3C-2286-4B88-B517-6964A4E1E1B6}"/>
              </a:ext>
            </a:extLst>
          </p:cNvPr>
          <p:cNvSpPr/>
          <p:nvPr/>
        </p:nvSpPr>
        <p:spPr>
          <a:xfrm>
            <a:off x="249382" y="360218"/>
            <a:ext cx="5498275" cy="10889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D0FD35-3A88-4D98-9BE7-1B405EAD676D}"/>
              </a:ext>
            </a:extLst>
          </p:cNvPr>
          <p:cNvSpPr/>
          <p:nvPr/>
        </p:nvSpPr>
        <p:spPr>
          <a:xfrm>
            <a:off x="378594" y="184136"/>
            <a:ext cx="537919" cy="53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4</a:t>
            </a:r>
          </a:p>
        </p:txBody>
      </p:sp>
      <p:sp>
        <p:nvSpPr>
          <p:cNvPr id="11" name="Google Shape;1234;p43">
            <a:extLst>
              <a:ext uri="{FF2B5EF4-FFF2-40B4-BE49-F238E27FC236}">
                <a16:creationId xmlns:a16="http://schemas.microsoft.com/office/drawing/2014/main" id="{0518E161-6CD5-4851-A696-E7CD41E2B2BA}"/>
              </a:ext>
            </a:extLst>
          </p:cNvPr>
          <p:cNvSpPr txBox="1">
            <a:spLocks/>
          </p:cNvSpPr>
          <p:nvPr/>
        </p:nvSpPr>
        <p:spPr>
          <a:xfrm>
            <a:off x="261407" y="502353"/>
            <a:ext cx="3710634" cy="203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964" tIns="207964" rIns="207964" bIns="20796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8196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27296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just"/>
            <a:r>
              <a:rPr lang="es-EC" sz="2000" kern="0" dirty="0"/>
              <a:t>Revise el contenido de su refrigerador desde cualquier lugar en su dispositivo de preferencia</a:t>
            </a:r>
          </a:p>
        </p:txBody>
      </p:sp>
      <p:grpSp>
        <p:nvGrpSpPr>
          <p:cNvPr id="13" name="Google Shape;1330;p46">
            <a:extLst>
              <a:ext uri="{FF2B5EF4-FFF2-40B4-BE49-F238E27FC236}">
                <a16:creationId xmlns:a16="http://schemas.microsoft.com/office/drawing/2014/main" id="{1CB6076C-756F-42BB-B270-CD7319744AA2}"/>
              </a:ext>
            </a:extLst>
          </p:cNvPr>
          <p:cNvGrpSpPr/>
          <p:nvPr/>
        </p:nvGrpSpPr>
        <p:grpSpPr>
          <a:xfrm>
            <a:off x="352862" y="3515622"/>
            <a:ext cx="3079859" cy="2420090"/>
            <a:chOff x="1153225" y="1597649"/>
            <a:chExt cx="3842140" cy="3019074"/>
          </a:xfrm>
        </p:grpSpPr>
        <p:grpSp>
          <p:nvGrpSpPr>
            <p:cNvPr id="14" name="Google Shape;1331;p46">
              <a:extLst>
                <a:ext uri="{FF2B5EF4-FFF2-40B4-BE49-F238E27FC236}">
                  <a16:creationId xmlns:a16="http://schemas.microsoft.com/office/drawing/2014/main" id="{7BECCEDF-C18A-40C7-9A6D-E1ED5295FD84}"/>
                </a:ext>
              </a:extLst>
            </p:cNvPr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6" name="Google Shape;1332;p46">
                <a:extLst>
                  <a:ext uri="{FF2B5EF4-FFF2-40B4-BE49-F238E27FC236}">
                    <a16:creationId xmlns:a16="http://schemas.microsoft.com/office/drawing/2014/main" id="{323BBA6A-ABB7-4597-BFA5-BBC1A02827E7}"/>
                  </a:ext>
                </a:extLst>
              </p:cNvPr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3;p46">
                <a:extLst>
                  <a:ext uri="{FF2B5EF4-FFF2-40B4-BE49-F238E27FC236}">
                    <a16:creationId xmlns:a16="http://schemas.microsoft.com/office/drawing/2014/main" id="{BD5D0386-29E4-4FA7-B361-DC5C5B64515A}"/>
                  </a:ext>
                </a:extLst>
              </p:cNvPr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34;p46">
                <a:extLst>
                  <a:ext uri="{FF2B5EF4-FFF2-40B4-BE49-F238E27FC236}">
                    <a16:creationId xmlns:a16="http://schemas.microsoft.com/office/drawing/2014/main" id="{89903D89-53F2-45B3-BB52-074F936EAF4C}"/>
                  </a:ext>
                </a:extLst>
              </p:cNvPr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5;p46">
                <a:extLst>
                  <a:ext uri="{FF2B5EF4-FFF2-40B4-BE49-F238E27FC236}">
                    <a16:creationId xmlns:a16="http://schemas.microsoft.com/office/drawing/2014/main" id="{16CA3176-ED47-405B-90EF-F559E3EB7214}"/>
                  </a:ext>
                </a:extLst>
              </p:cNvPr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36;p46">
                <a:extLst>
                  <a:ext uri="{FF2B5EF4-FFF2-40B4-BE49-F238E27FC236}">
                    <a16:creationId xmlns:a16="http://schemas.microsoft.com/office/drawing/2014/main" id="{8928AD1F-5ADB-47B2-BC08-369573FDAA7E}"/>
                  </a:ext>
                </a:extLst>
              </p:cNvPr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7;p46">
                <a:extLst>
                  <a:ext uri="{FF2B5EF4-FFF2-40B4-BE49-F238E27FC236}">
                    <a16:creationId xmlns:a16="http://schemas.microsoft.com/office/drawing/2014/main" id="{46FB7A15-F73B-4687-ABFD-3FC05591DC7D}"/>
                  </a:ext>
                </a:extLst>
              </p:cNvPr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38;p46">
                <a:extLst>
                  <a:ext uri="{FF2B5EF4-FFF2-40B4-BE49-F238E27FC236}">
                    <a16:creationId xmlns:a16="http://schemas.microsoft.com/office/drawing/2014/main" id="{79E99871-A19E-44E8-A440-76B17AB69719}"/>
                  </a:ext>
                </a:extLst>
              </p:cNvPr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339;p46">
              <a:extLst>
                <a:ext uri="{FF2B5EF4-FFF2-40B4-BE49-F238E27FC236}">
                  <a16:creationId xmlns:a16="http://schemas.microsoft.com/office/drawing/2014/main" id="{3FC0A6C5-A6D9-4B2E-8C66-3F7BF95BAD74}"/>
                </a:ext>
              </a:extLst>
            </p:cNvPr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341;p46">
            <a:extLst>
              <a:ext uri="{FF2B5EF4-FFF2-40B4-BE49-F238E27FC236}">
                <a16:creationId xmlns:a16="http://schemas.microsoft.com/office/drawing/2014/main" id="{F84FE0CB-EECC-4DFA-8066-E492650E6FB9}"/>
              </a:ext>
            </a:extLst>
          </p:cNvPr>
          <p:cNvGrpSpPr/>
          <p:nvPr/>
        </p:nvGrpSpPr>
        <p:grpSpPr>
          <a:xfrm>
            <a:off x="3760356" y="3497316"/>
            <a:ext cx="1822104" cy="2420224"/>
            <a:chOff x="3580725" y="2020075"/>
            <a:chExt cx="1344925" cy="1786275"/>
          </a:xfrm>
        </p:grpSpPr>
        <p:sp>
          <p:nvSpPr>
            <p:cNvPr id="24" name="Google Shape;1342;p46">
              <a:extLst>
                <a:ext uri="{FF2B5EF4-FFF2-40B4-BE49-F238E27FC236}">
                  <a16:creationId xmlns:a16="http://schemas.microsoft.com/office/drawing/2014/main" id="{42C12263-DC6B-4650-9074-F79DC091AE50}"/>
                </a:ext>
              </a:extLst>
            </p:cNvPr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3;p46">
              <a:extLst>
                <a:ext uri="{FF2B5EF4-FFF2-40B4-BE49-F238E27FC236}">
                  <a16:creationId xmlns:a16="http://schemas.microsoft.com/office/drawing/2014/main" id="{293E9BDE-7792-45E7-9C0A-12A3B90B079C}"/>
                </a:ext>
              </a:extLst>
            </p:cNvPr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4;p46">
              <a:extLst>
                <a:ext uri="{FF2B5EF4-FFF2-40B4-BE49-F238E27FC236}">
                  <a16:creationId xmlns:a16="http://schemas.microsoft.com/office/drawing/2014/main" id="{761483DB-6001-47E6-8DC1-342574DDA5DC}"/>
                </a:ext>
              </a:extLst>
            </p:cNvPr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5;p46">
              <a:extLst>
                <a:ext uri="{FF2B5EF4-FFF2-40B4-BE49-F238E27FC236}">
                  <a16:creationId xmlns:a16="http://schemas.microsoft.com/office/drawing/2014/main" id="{4B5C4C0D-2564-478B-9778-0371622507F4}"/>
                </a:ext>
              </a:extLst>
            </p:cNvPr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6;p46">
              <a:extLst>
                <a:ext uri="{FF2B5EF4-FFF2-40B4-BE49-F238E27FC236}">
                  <a16:creationId xmlns:a16="http://schemas.microsoft.com/office/drawing/2014/main" id="{134DA9CD-3649-460E-8476-0AD8B24581A6}"/>
                </a:ext>
              </a:extLst>
            </p:cNvPr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4543CA25-119B-4C80-B5D5-2356F090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0" y="3647693"/>
            <a:ext cx="2762728" cy="155327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32A86CB-523F-4E53-9E6F-038C04DE3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7" t="12049" r="58771" b="7984"/>
          <a:stretch/>
        </p:blipFill>
        <p:spPr>
          <a:xfrm>
            <a:off x="3894308" y="3630320"/>
            <a:ext cx="1568492" cy="2053158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1ECA437F-C9A0-4D5A-8F07-FA14B49C6EFE}"/>
              </a:ext>
            </a:extLst>
          </p:cNvPr>
          <p:cNvSpPr/>
          <p:nvPr/>
        </p:nvSpPr>
        <p:spPr>
          <a:xfrm>
            <a:off x="378594" y="924681"/>
            <a:ext cx="4406915" cy="17514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29" name="Google Shape;1348;p46">
            <a:extLst>
              <a:ext uri="{FF2B5EF4-FFF2-40B4-BE49-F238E27FC236}">
                <a16:creationId xmlns:a16="http://schemas.microsoft.com/office/drawing/2014/main" id="{B0052445-6C2F-4562-8186-8FA61C8F5B50}"/>
              </a:ext>
            </a:extLst>
          </p:cNvPr>
          <p:cNvGrpSpPr/>
          <p:nvPr/>
        </p:nvGrpSpPr>
        <p:grpSpPr>
          <a:xfrm rot="1401686">
            <a:off x="3905053" y="751821"/>
            <a:ext cx="1323876" cy="2420329"/>
            <a:chOff x="6417224" y="2247097"/>
            <a:chExt cx="951950" cy="1740368"/>
          </a:xfrm>
        </p:grpSpPr>
        <p:sp>
          <p:nvSpPr>
            <p:cNvPr id="30" name="Google Shape;1349;p46">
              <a:extLst>
                <a:ext uri="{FF2B5EF4-FFF2-40B4-BE49-F238E27FC236}">
                  <a16:creationId xmlns:a16="http://schemas.microsoft.com/office/drawing/2014/main" id="{DF4338DD-9624-43D0-A58C-06682695A3A5}"/>
                </a:ext>
              </a:extLst>
            </p:cNvPr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0;p46">
              <a:extLst>
                <a:ext uri="{FF2B5EF4-FFF2-40B4-BE49-F238E27FC236}">
                  <a16:creationId xmlns:a16="http://schemas.microsoft.com/office/drawing/2014/main" id="{9EEEE723-5EC7-493B-A4D9-2E1AD88A33AF}"/>
                </a:ext>
              </a:extLst>
            </p:cNvPr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1;p46">
              <a:extLst>
                <a:ext uri="{FF2B5EF4-FFF2-40B4-BE49-F238E27FC236}">
                  <a16:creationId xmlns:a16="http://schemas.microsoft.com/office/drawing/2014/main" id="{E2D19E42-D78B-4689-8ECD-9BA87917BEB9}"/>
                </a:ext>
              </a:extLst>
            </p:cNvPr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2;p46">
              <a:extLst>
                <a:ext uri="{FF2B5EF4-FFF2-40B4-BE49-F238E27FC236}">
                  <a16:creationId xmlns:a16="http://schemas.microsoft.com/office/drawing/2014/main" id="{4C02B4F1-A117-4A20-982B-8306A4AC9FAC}"/>
                </a:ext>
              </a:extLst>
            </p:cNvPr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3;p46">
              <a:extLst>
                <a:ext uri="{FF2B5EF4-FFF2-40B4-BE49-F238E27FC236}">
                  <a16:creationId xmlns:a16="http://schemas.microsoft.com/office/drawing/2014/main" id="{3DC5C635-22C1-4D70-A26C-31BEF35EBD81}"/>
                </a:ext>
              </a:extLst>
            </p:cNvPr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4;p46">
              <a:extLst>
                <a:ext uri="{FF2B5EF4-FFF2-40B4-BE49-F238E27FC236}">
                  <a16:creationId xmlns:a16="http://schemas.microsoft.com/office/drawing/2014/main" id="{B1EB96BF-2E51-4287-863E-C43C6B9BEFAB}"/>
                </a:ext>
              </a:extLst>
            </p:cNvPr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5;p46">
              <a:extLst>
                <a:ext uri="{FF2B5EF4-FFF2-40B4-BE49-F238E27FC236}">
                  <a16:creationId xmlns:a16="http://schemas.microsoft.com/office/drawing/2014/main" id="{7C521AB2-40AF-4DDC-AE3D-F5BAAAD2A282}"/>
                </a:ext>
              </a:extLst>
            </p:cNvPr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D70499CC-6D91-41B8-95A7-B4F59D84A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8" t="12103" r="59643" b="10347"/>
          <a:stretch/>
        </p:blipFill>
        <p:spPr>
          <a:xfrm rot="1415702">
            <a:off x="4038360" y="891169"/>
            <a:ext cx="1131264" cy="202669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6043BD2F-7888-4C6D-8118-374CA0F6D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46" b="5512"/>
          <a:stretch/>
        </p:blipFill>
        <p:spPr>
          <a:xfrm>
            <a:off x="532840" y="6178159"/>
            <a:ext cx="4838231" cy="245743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3E99BF3-AFC4-470B-918E-31686616C2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3" t="5243" r="32722" b="6403"/>
          <a:stretch/>
        </p:blipFill>
        <p:spPr>
          <a:xfrm>
            <a:off x="1713077" y="8996161"/>
            <a:ext cx="2754130" cy="20664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765446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105</Words>
  <Application>Microsoft Office PowerPoint</Application>
  <PresentationFormat>Personalizado</PresentationFormat>
  <Paragraphs>17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Advent Pro SemiBold</vt:lpstr>
      <vt:lpstr>Arial</vt:lpstr>
      <vt:lpstr>Calibri</vt:lpstr>
      <vt:lpstr>Fira Sans Condensed Medium</vt:lpstr>
      <vt:lpstr>Fira Sans Extra Condensed Medium</vt:lpstr>
      <vt:lpstr>Livvic Light</vt:lpstr>
      <vt:lpstr>Maven Pro</vt:lpstr>
      <vt:lpstr>Nunito Light</vt:lpstr>
      <vt:lpstr>Share Tech</vt:lpstr>
      <vt:lpstr>Data Science Consulting by Slidesgo</vt:lpstr>
      <vt:lpstr>Manual Usuario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Elvia Daniela De La Cruz Intriago</dc:creator>
  <cp:lastModifiedBy>Sergio Véliz</cp:lastModifiedBy>
  <cp:revision>4</cp:revision>
  <dcterms:created xsi:type="dcterms:W3CDTF">2020-09-01T17:06:36Z</dcterms:created>
  <dcterms:modified xsi:type="dcterms:W3CDTF">2020-09-01T18:54:08Z</dcterms:modified>
</cp:coreProperties>
</file>