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0"/>
  </p:notesMasterIdLst>
  <p:sldIdLst>
    <p:sldId id="256" r:id="rId2"/>
    <p:sldId id="259" r:id="rId3"/>
    <p:sldId id="261" r:id="rId4"/>
    <p:sldId id="270" r:id="rId5"/>
    <p:sldId id="280" r:id="rId6"/>
    <p:sldId id="279" r:id="rId7"/>
    <p:sldId id="278" r:id="rId8"/>
    <p:sldId id="277" r:id="rId9"/>
  </p:sldIdLst>
  <p:sldSz cx="9144000" cy="5143500" type="screen16x9"/>
  <p:notesSz cx="6858000" cy="9144000"/>
  <p:embeddedFontLst>
    <p:embeddedFont>
      <p:font typeface="Advent Pro SemiBold" panose="020B0604020202020204" charset="0"/>
      <p:regular r:id="rId11"/>
      <p:bold r:id="rId12"/>
    </p:embeddedFont>
    <p:embeddedFont>
      <p:font typeface="Fira Sans Condensed Medium" panose="020B0604020202020204" charset="0"/>
      <p:regular r:id="rId13"/>
      <p:bold r:id="rId14"/>
      <p:italic r:id="rId15"/>
      <p:boldItalic r:id="rId16"/>
    </p:embeddedFont>
    <p:embeddedFont>
      <p:font typeface="Maven Pro" panose="020B0604020202020204" charset="0"/>
      <p:regular r:id="rId17"/>
      <p:bold r:id="rId18"/>
    </p:embeddedFont>
    <p:embeddedFont>
      <p:font typeface="Share Tech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407FBB-4090-4EA1-B353-7D79A5DD69C7}">
  <a:tblStyle styleId="{44407FBB-4090-4EA1-B353-7D79A5DD69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6c52a2e8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6c52a2e8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6c52a2e8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6c52a2e8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7421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6c52a2e8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6c52a2e8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665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6c52a2e8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6c52a2e8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1158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6c60e245bf_1_3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6c60e245bf_1_3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64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907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608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94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67" r:id="rId3"/>
    <p:sldLayoutId id="2147483668" r:id="rId4"/>
    <p:sldLayoutId id="2147483671" r:id="rId5"/>
    <p:sldLayoutId id="2147483672" r:id="rId6"/>
    <p:sldLayoutId id="2147483673" r:id="rId7"/>
    <p:sldLayoutId id="214748367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lightsregister.000webhostapp.com/index.ph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709996" y="3569849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Programación de Sistemas Telemáticos</a:t>
            </a:r>
            <a:br>
              <a:rPr lang="en" dirty="0"/>
            </a:br>
            <a:r>
              <a:rPr lang="en" dirty="0"/>
              <a:t>Grupo #1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189904" y="840747"/>
            <a:ext cx="6764173" cy="22117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APLICACIÓN DEL </a:t>
            </a:r>
            <a:r>
              <a:rPr kumimoji="0" lang="es-ES" sz="4400" b="0" i="0" u="none" strike="noStrike" kern="0" cap="none" spc="0" normalizeH="0" baseline="0" noProof="0" dirty="0">
                <a:ln>
                  <a:noFill/>
                </a:ln>
                <a:solidFill>
                  <a:srgbClr val="00CFCC"/>
                </a:solidFill>
                <a:effectLst/>
                <a:uLnTx/>
                <a:uFillTx/>
                <a:latin typeface="Share Tech"/>
                <a:sym typeface="Share Tech"/>
              </a:rPr>
              <a:t>MONITOREO</a:t>
            </a:r>
            <a:r>
              <a:rPr lang="es-ES" sz="4400" dirty="0"/>
              <a:t> DE PRODUCTOS EN LA REFRIGERADORA</a:t>
            </a:r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7674277" y="1680126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258245" y="4598380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5" y="1373055"/>
            <a:ext cx="4689392" cy="30479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es-ES" dirty="0"/>
              <a:t>Desarrollo de un aplicativo que permita al usuario conocer qué alimentos almacena para llevar un control de su despensa en el refrigerador.</a:t>
            </a:r>
          </a:p>
          <a:p>
            <a:pPr marL="285750" indent="-285750" algn="just"/>
            <a:r>
              <a:rPr lang="es-ES" dirty="0"/>
              <a:t>Se agrupan los alimentos en distintas categorías como vegetales, hortalizas, frutas, lácteos, carnes, etc. </a:t>
            </a:r>
          </a:p>
          <a:p>
            <a:pPr marL="285750" indent="-285750" algn="just"/>
            <a:r>
              <a:rPr lang="es-ES" dirty="0"/>
              <a:t>La información obtenida será mostrada al usuario mediante una página web. </a:t>
            </a: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301081"/>
            <a:ext cx="2686500" cy="9894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DESCRIPCIÓN DE PROYECTO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5486400" y="605524"/>
            <a:ext cx="2982748" cy="3951489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3" name="Imagen 2" descr="Imagen que contiene texto, reloj, señal&#10;&#10;Descripción generada automáticamente">
            <a:extLst>
              <a:ext uri="{FF2B5EF4-FFF2-40B4-BE49-F238E27FC236}">
                <a16:creationId xmlns:a16="http://schemas.microsoft.com/office/drawing/2014/main" id="{74C9E908-45FC-4ACA-AACE-F2DD19FCD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661" y="875679"/>
            <a:ext cx="3446250" cy="3446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DESARROLLO </a:t>
            </a:r>
            <a:endParaRPr sz="3000" dirty="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6054555" y="1576424"/>
            <a:ext cx="2206942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ARDUINO ETHERNET SHIELD</a:t>
            </a:r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1218541" y="2721521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 DE DATOS</a:t>
            </a:r>
            <a:endParaRPr dirty="0"/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6054555" y="3464416"/>
            <a:ext cx="220694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Mostrar informaciòn al usuario</a:t>
            </a:r>
            <a:endParaRPr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208145" y="1285144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SENSOR</a:t>
            </a:r>
            <a:endParaRPr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Celda de carga (sensor de peso)</a:t>
            </a:r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5913726" y="2035925"/>
            <a:ext cx="2347769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Permite conexiòn mediante un cable ethernet a un router</a:t>
            </a:r>
            <a:endParaRPr dirty="0"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1106445" y="3213657"/>
            <a:ext cx="2084700" cy="8862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Guardar informaciòn obtenida de sensores y de cuentas de usuaro </a:t>
            </a:r>
            <a:endParaRPr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6054555" y="2893915"/>
            <a:ext cx="2206942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PÁGINA WEB</a:t>
            </a:r>
            <a:endParaRPr dirty="0"/>
          </a:p>
        </p:txBody>
      </p:sp>
      <p:sp>
        <p:nvSpPr>
          <p:cNvPr id="609" name="Google Shape;609;p30"/>
          <p:cNvSpPr/>
          <p:nvPr/>
        </p:nvSpPr>
        <p:spPr>
          <a:xfrm>
            <a:off x="3542874" y="1675096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0" name="Google Shape;610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2" name="Google Shape;612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13" name="Google Shape;613;p30"/>
          <p:cNvCxnSpPr>
            <a:cxnSpLocks/>
            <a:stCxn id="609" idx="3"/>
            <a:endCxn id="611" idx="1"/>
          </p:cNvCxnSpPr>
          <p:nvPr/>
        </p:nvCxnSpPr>
        <p:spPr>
          <a:xfrm flipV="1">
            <a:off x="4266774" y="2035925"/>
            <a:ext cx="642501" cy="112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cxnSpLocks/>
            <a:stCxn id="611" idx="2"/>
            <a:endCxn id="610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A9A0F720-2592-470F-B1A3-470224796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021" y="1710147"/>
            <a:ext cx="654924" cy="65492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9685C50-A219-4AB5-AD36-F3BFFBA01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144" y="1747305"/>
            <a:ext cx="632161" cy="632161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1791664E-A53C-4A56-87CB-04E1CBF30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5717" y="3121775"/>
            <a:ext cx="664991" cy="66499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7F8938AF-1AE9-40F7-846C-AA364927E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2400" y="3134606"/>
            <a:ext cx="577800" cy="577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9"/>
          <p:cNvSpPr txBox="1">
            <a:spLocks noGrp="1"/>
          </p:cNvSpPr>
          <p:nvPr>
            <p:ph type="ctrTitle" idx="4"/>
          </p:nvPr>
        </p:nvSpPr>
        <p:spPr>
          <a:xfrm>
            <a:off x="613489" y="411676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 DE LA SOLUCIÒN </a:t>
            </a:r>
            <a:endParaRPr sz="3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DE36B51-42E0-4C4C-A56E-9FA0CDDCC09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79" y="1082169"/>
            <a:ext cx="8392243" cy="3649655"/>
          </a:xfrm>
          <a:prstGeom prst="rect">
            <a:avLst/>
          </a:prstGeom>
        </p:spPr>
      </p:pic>
      <p:sp>
        <p:nvSpPr>
          <p:cNvPr id="1128" name="Google Shape;1128;p39"/>
          <p:cNvSpPr/>
          <p:nvPr/>
        </p:nvSpPr>
        <p:spPr>
          <a:xfrm>
            <a:off x="8613372" y="4520174"/>
            <a:ext cx="423300" cy="42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7" name="Google Shape;1127;p39"/>
          <p:cNvSpPr/>
          <p:nvPr/>
        </p:nvSpPr>
        <p:spPr>
          <a:xfrm>
            <a:off x="361489" y="956169"/>
            <a:ext cx="252000" cy="2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27;p39">
            <a:extLst>
              <a:ext uri="{FF2B5EF4-FFF2-40B4-BE49-F238E27FC236}">
                <a16:creationId xmlns:a16="http://schemas.microsoft.com/office/drawing/2014/main" id="{B3EED486-D94A-497B-9CD0-A31C7F830D27}"/>
              </a:ext>
            </a:extLst>
          </p:cNvPr>
          <p:cNvSpPr/>
          <p:nvPr/>
        </p:nvSpPr>
        <p:spPr>
          <a:xfrm>
            <a:off x="578391" y="1300861"/>
            <a:ext cx="346641" cy="3578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127;p39">
            <a:extLst>
              <a:ext uri="{FF2B5EF4-FFF2-40B4-BE49-F238E27FC236}">
                <a16:creationId xmlns:a16="http://schemas.microsoft.com/office/drawing/2014/main" id="{8044E182-76FF-45DD-8A36-DA450E9D7B82}"/>
              </a:ext>
            </a:extLst>
          </p:cNvPr>
          <p:cNvSpPr/>
          <p:nvPr/>
        </p:nvSpPr>
        <p:spPr>
          <a:xfrm>
            <a:off x="180779" y="1334169"/>
            <a:ext cx="252000" cy="2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128;p39">
            <a:extLst>
              <a:ext uri="{FF2B5EF4-FFF2-40B4-BE49-F238E27FC236}">
                <a16:creationId xmlns:a16="http://schemas.microsoft.com/office/drawing/2014/main" id="{8CFF057B-5D9E-42B8-930A-927C456F2EEC}"/>
              </a:ext>
            </a:extLst>
          </p:cNvPr>
          <p:cNvSpPr/>
          <p:nvPr/>
        </p:nvSpPr>
        <p:spPr>
          <a:xfrm>
            <a:off x="8123322" y="4384495"/>
            <a:ext cx="364050" cy="2713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9"/>
          <p:cNvSpPr txBox="1">
            <a:spLocks noGrp="1"/>
          </p:cNvSpPr>
          <p:nvPr>
            <p:ph type="ctrTitle" idx="4"/>
          </p:nvPr>
        </p:nvSpPr>
        <p:spPr>
          <a:xfrm>
            <a:off x="613488" y="411676"/>
            <a:ext cx="799988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DISEÑO DE CONTENEDORES PARA EL REFRIGERADOR </a:t>
            </a:r>
            <a:endParaRPr sz="3000" dirty="0"/>
          </a:p>
        </p:txBody>
      </p:sp>
      <p:sp>
        <p:nvSpPr>
          <p:cNvPr id="1128" name="Google Shape;1128;p39"/>
          <p:cNvSpPr/>
          <p:nvPr/>
        </p:nvSpPr>
        <p:spPr>
          <a:xfrm>
            <a:off x="8613372" y="4520174"/>
            <a:ext cx="423300" cy="42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7" name="Google Shape;1127;p39"/>
          <p:cNvSpPr/>
          <p:nvPr/>
        </p:nvSpPr>
        <p:spPr>
          <a:xfrm>
            <a:off x="361489" y="956169"/>
            <a:ext cx="252000" cy="2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27;p39">
            <a:extLst>
              <a:ext uri="{FF2B5EF4-FFF2-40B4-BE49-F238E27FC236}">
                <a16:creationId xmlns:a16="http://schemas.microsoft.com/office/drawing/2014/main" id="{B3EED486-D94A-497B-9CD0-A31C7F830D27}"/>
              </a:ext>
            </a:extLst>
          </p:cNvPr>
          <p:cNvSpPr/>
          <p:nvPr/>
        </p:nvSpPr>
        <p:spPr>
          <a:xfrm>
            <a:off x="578391" y="1300861"/>
            <a:ext cx="346641" cy="3578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127;p39">
            <a:extLst>
              <a:ext uri="{FF2B5EF4-FFF2-40B4-BE49-F238E27FC236}">
                <a16:creationId xmlns:a16="http://schemas.microsoft.com/office/drawing/2014/main" id="{8044E182-76FF-45DD-8A36-DA450E9D7B82}"/>
              </a:ext>
            </a:extLst>
          </p:cNvPr>
          <p:cNvSpPr/>
          <p:nvPr/>
        </p:nvSpPr>
        <p:spPr>
          <a:xfrm>
            <a:off x="180779" y="1334169"/>
            <a:ext cx="252000" cy="2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128;p39">
            <a:extLst>
              <a:ext uri="{FF2B5EF4-FFF2-40B4-BE49-F238E27FC236}">
                <a16:creationId xmlns:a16="http://schemas.microsoft.com/office/drawing/2014/main" id="{8CFF057B-5D9E-42B8-930A-927C456F2EEC}"/>
              </a:ext>
            </a:extLst>
          </p:cNvPr>
          <p:cNvSpPr/>
          <p:nvPr/>
        </p:nvSpPr>
        <p:spPr>
          <a:xfrm>
            <a:off x="8123322" y="4384495"/>
            <a:ext cx="364050" cy="2713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58B1E4A-1EA5-4712-9748-014130BBF1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51" t="19222" r="35232" b="13124"/>
          <a:stretch/>
        </p:blipFill>
        <p:spPr>
          <a:xfrm>
            <a:off x="4439093" y="956169"/>
            <a:ext cx="2063898" cy="3902441"/>
          </a:xfrm>
          <a:prstGeom prst="rect">
            <a:avLst/>
          </a:prstGeom>
        </p:spPr>
      </p:pic>
      <p:sp>
        <p:nvSpPr>
          <p:cNvPr id="14" name="Google Shape;605;p30">
            <a:extLst>
              <a:ext uri="{FF2B5EF4-FFF2-40B4-BE49-F238E27FC236}">
                <a16:creationId xmlns:a16="http://schemas.microsoft.com/office/drawing/2014/main" id="{06CDB79B-FBC7-4FDD-AABC-87B1507B623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550616" y="2029575"/>
            <a:ext cx="2274406" cy="1084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dirty="0"/>
              <a:t>1. Base </a:t>
            </a:r>
          </a:p>
          <a:p>
            <a:pPr marL="342900" lvl="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dirty="0"/>
              <a:t>2. Contenedor</a:t>
            </a:r>
          </a:p>
          <a:p>
            <a:pPr marL="342900" lvl="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dirty="0"/>
              <a:t>3. Celda de carga </a:t>
            </a:r>
          </a:p>
        </p:txBody>
      </p:sp>
      <p:pic>
        <p:nvPicPr>
          <p:cNvPr id="1026" name="Picture 2" descr="Index of /image/cache/data/REFRIGERADORES/KOMBI 250">
            <a:extLst>
              <a:ext uri="{FF2B5EF4-FFF2-40B4-BE49-F238E27FC236}">
                <a16:creationId xmlns:a16="http://schemas.microsoft.com/office/drawing/2014/main" id="{1E7D8D0B-B2B6-4413-BE7A-E02ECC8E4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9172" y="804682"/>
            <a:ext cx="4238722" cy="423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4C34173-882D-4248-BB3A-4F4B001F7435}"/>
              </a:ext>
            </a:extLst>
          </p:cNvPr>
          <p:cNvSpPr/>
          <p:nvPr/>
        </p:nvSpPr>
        <p:spPr>
          <a:xfrm>
            <a:off x="1143000" y="2247900"/>
            <a:ext cx="923925" cy="504825"/>
          </a:xfrm>
          <a:prstGeom prst="roundRect">
            <a:avLst/>
          </a:prstGeom>
          <a:noFill/>
          <a:ln w="571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105B4F93-8CF7-428A-A3B4-2CB97D79281E}"/>
              </a:ext>
            </a:extLst>
          </p:cNvPr>
          <p:cNvCxnSpPr>
            <a:stCxn id="4" idx="3"/>
          </p:cNvCxnSpPr>
          <p:nvPr/>
        </p:nvCxnSpPr>
        <p:spPr>
          <a:xfrm>
            <a:off x="2066925" y="2500313"/>
            <a:ext cx="2372168" cy="1690687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6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9"/>
          <p:cNvSpPr txBox="1">
            <a:spLocks noGrp="1"/>
          </p:cNvSpPr>
          <p:nvPr>
            <p:ph type="ctrTitle" idx="4"/>
          </p:nvPr>
        </p:nvSpPr>
        <p:spPr>
          <a:xfrm>
            <a:off x="613489" y="574577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 DE CIRCUITO CON UNA SOLA CARGA</a:t>
            </a:r>
            <a:endParaRPr sz="30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F28CFF4-C33F-4F23-A97E-E04E3D1B738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47" y="1208169"/>
            <a:ext cx="7735662" cy="3098018"/>
          </a:xfrm>
          <a:prstGeom prst="rect">
            <a:avLst/>
          </a:prstGeom>
          <a:noFill/>
          <a:ln>
            <a:noFill/>
          </a:ln>
        </p:spPr>
      </p:pic>
      <p:sp>
        <p:nvSpPr>
          <p:cNvPr id="1128" name="Google Shape;1128;p39"/>
          <p:cNvSpPr/>
          <p:nvPr/>
        </p:nvSpPr>
        <p:spPr>
          <a:xfrm>
            <a:off x="8613372" y="4520174"/>
            <a:ext cx="423300" cy="42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7" name="Google Shape;1127;p39"/>
          <p:cNvSpPr/>
          <p:nvPr/>
        </p:nvSpPr>
        <p:spPr>
          <a:xfrm>
            <a:off x="361489" y="956169"/>
            <a:ext cx="252000" cy="2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27;p39">
            <a:extLst>
              <a:ext uri="{FF2B5EF4-FFF2-40B4-BE49-F238E27FC236}">
                <a16:creationId xmlns:a16="http://schemas.microsoft.com/office/drawing/2014/main" id="{B3EED486-D94A-497B-9CD0-A31C7F830D27}"/>
              </a:ext>
            </a:extLst>
          </p:cNvPr>
          <p:cNvSpPr/>
          <p:nvPr/>
        </p:nvSpPr>
        <p:spPr>
          <a:xfrm>
            <a:off x="578391" y="1300861"/>
            <a:ext cx="346641" cy="3578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127;p39">
            <a:extLst>
              <a:ext uri="{FF2B5EF4-FFF2-40B4-BE49-F238E27FC236}">
                <a16:creationId xmlns:a16="http://schemas.microsoft.com/office/drawing/2014/main" id="{8044E182-76FF-45DD-8A36-DA450E9D7B82}"/>
              </a:ext>
            </a:extLst>
          </p:cNvPr>
          <p:cNvSpPr/>
          <p:nvPr/>
        </p:nvSpPr>
        <p:spPr>
          <a:xfrm>
            <a:off x="180779" y="1334169"/>
            <a:ext cx="252000" cy="2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128;p39">
            <a:extLst>
              <a:ext uri="{FF2B5EF4-FFF2-40B4-BE49-F238E27FC236}">
                <a16:creationId xmlns:a16="http://schemas.microsoft.com/office/drawing/2014/main" id="{8CFF057B-5D9E-42B8-930A-927C456F2EEC}"/>
              </a:ext>
            </a:extLst>
          </p:cNvPr>
          <p:cNvSpPr/>
          <p:nvPr/>
        </p:nvSpPr>
        <p:spPr>
          <a:xfrm>
            <a:off x="8123322" y="4384495"/>
            <a:ext cx="364050" cy="2713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747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9"/>
          <p:cNvSpPr txBox="1">
            <a:spLocks noGrp="1"/>
          </p:cNvSpPr>
          <p:nvPr>
            <p:ph type="ctrTitle" idx="4"/>
          </p:nvPr>
        </p:nvSpPr>
        <p:spPr>
          <a:xfrm>
            <a:off x="613489" y="411676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DISEÑO ENTIDAD-RELACIÒN</a:t>
            </a:r>
            <a:endParaRPr sz="3000" dirty="0"/>
          </a:p>
        </p:txBody>
      </p:sp>
      <p:sp>
        <p:nvSpPr>
          <p:cNvPr id="1128" name="Google Shape;1128;p39"/>
          <p:cNvSpPr/>
          <p:nvPr/>
        </p:nvSpPr>
        <p:spPr>
          <a:xfrm>
            <a:off x="8613372" y="4520174"/>
            <a:ext cx="423300" cy="42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768801E-E1E8-42C8-B70E-AE34F89CA5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86" t="21278" r="18026" b="23294"/>
          <a:stretch/>
        </p:blipFill>
        <p:spPr>
          <a:xfrm>
            <a:off x="865488" y="989476"/>
            <a:ext cx="7624335" cy="3742348"/>
          </a:xfrm>
          <a:prstGeom prst="rect">
            <a:avLst/>
          </a:prstGeom>
        </p:spPr>
      </p:pic>
      <p:sp>
        <p:nvSpPr>
          <p:cNvPr id="1127" name="Google Shape;1127;p39"/>
          <p:cNvSpPr/>
          <p:nvPr/>
        </p:nvSpPr>
        <p:spPr>
          <a:xfrm>
            <a:off x="361489" y="956169"/>
            <a:ext cx="252000" cy="2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27;p39">
            <a:extLst>
              <a:ext uri="{FF2B5EF4-FFF2-40B4-BE49-F238E27FC236}">
                <a16:creationId xmlns:a16="http://schemas.microsoft.com/office/drawing/2014/main" id="{B3EED486-D94A-497B-9CD0-A31C7F830D27}"/>
              </a:ext>
            </a:extLst>
          </p:cNvPr>
          <p:cNvSpPr/>
          <p:nvPr/>
        </p:nvSpPr>
        <p:spPr>
          <a:xfrm>
            <a:off x="578391" y="1300861"/>
            <a:ext cx="346641" cy="3578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127;p39">
            <a:extLst>
              <a:ext uri="{FF2B5EF4-FFF2-40B4-BE49-F238E27FC236}">
                <a16:creationId xmlns:a16="http://schemas.microsoft.com/office/drawing/2014/main" id="{8044E182-76FF-45DD-8A36-DA450E9D7B82}"/>
              </a:ext>
            </a:extLst>
          </p:cNvPr>
          <p:cNvSpPr/>
          <p:nvPr/>
        </p:nvSpPr>
        <p:spPr>
          <a:xfrm>
            <a:off x="180779" y="1334169"/>
            <a:ext cx="252000" cy="2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128;p39">
            <a:extLst>
              <a:ext uri="{FF2B5EF4-FFF2-40B4-BE49-F238E27FC236}">
                <a16:creationId xmlns:a16="http://schemas.microsoft.com/office/drawing/2014/main" id="{8CFF057B-5D9E-42B8-930A-927C456F2EEC}"/>
              </a:ext>
            </a:extLst>
          </p:cNvPr>
          <p:cNvSpPr/>
          <p:nvPr/>
        </p:nvSpPr>
        <p:spPr>
          <a:xfrm>
            <a:off x="8123322" y="4384495"/>
            <a:ext cx="364050" cy="2713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234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4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PÁGINA WEB</a:t>
            </a:r>
            <a:endParaRPr dirty="0"/>
          </a:p>
        </p:txBody>
      </p:sp>
      <p:sp>
        <p:nvSpPr>
          <p:cNvPr id="1329" name="Google Shape;1329;p46"/>
          <p:cNvSpPr txBox="1">
            <a:spLocks noGrp="1"/>
          </p:cNvSpPr>
          <p:nvPr>
            <p:ph type="body" idx="1"/>
          </p:nvPr>
        </p:nvSpPr>
        <p:spPr>
          <a:xfrm>
            <a:off x="1238111" y="3979875"/>
            <a:ext cx="6667681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Medio por el cuál el usuario podrá consultar la información recopilada acerca de su despensa en refrigerador.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LINK: </a:t>
            </a:r>
            <a:r>
              <a:rPr lang="es-EC" dirty="0">
                <a:hlinkClick r:id="rId3"/>
              </a:rPr>
              <a:t>https://flightsregister.000webhostapp.com/index.php</a:t>
            </a:r>
            <a:endParaRPr lang="es-EC" dirty="0"/>
          </a:p>
        </p:txBody>
      </p:sp>
      <p:grpSp>
        <p:nvGrpSpPr>
          <p:cNvPr id="1330" name="Google Shape;1330;p46"/>
          <p:cNvGrpSpPr/>
          <p:nvPr/>
        </p:nvGrpSpPr>
        <p:grpSpPr>
          <a:xfrm>
            <a:off x="2865643" y="1274393"/>
            <a:ext cx="3079859" cy="2420090"/>
            <a:chOff x="1153225" y="1597649"/>
            <a:chExt cx="3842140" cy="3019074"/>
          </a:xfrm>
        </p:grpSpPr>
        <p:grpSp>
          <p:nvGrpSpPr>
            <p:cNvPr id="1331" name="Google Shape;1331;p46"/>
            <p:cNvGrpSpPr/>
            <p:nvPr/>
          </p:nvGrpSpPr>
          <p:grpSpPr>
            <a:xfrm>
              <a:off x="1153225" y="1597649"/>
              <a:ext cx="3842140" cy="3019074"/>
              <a:chOff x="238125" y="1676700"/>
              <a:chExt cx="2045650" cy="1779275"/>
            </a:xfrm>
          </p:grpSpPr>
          <p:sp>
            <p:nvSpPr>
              <p:cNvPr id="1332" name="Google Shape;1332;p46"/>
              <p:cNvSpPr/>
              <p:nvPr/>
            </p:nvSpPr>
            <p:spPr>
              <a:xfrm>
                <a:off x="1006875" y="3190025"/>
                <a:ext cx="508150" cy="247100"/>
              </a:xfrm>
              <a:custGeom>
                <a:avLst/>
                <a:gdLst/>
                <a:ahLst/>
                <a:cxnLst/>
                <a:rect l="l" t="t" r="r" b="b"/>
                <a:pathLst>
                  <a:path w="20326" h="9884" extrusionOk="0">
                    <a:moveTo>
                      <a:pt x="2967" y="0"/>
                    </a:moveTo>
                    <a:lnTo>
                      <a:pt x="0" y="9884"/>
                    </a:lnTo>
                    <a:lnTo>
                      <a:pt x="20325" y="9884"/>
                    </a:lnTo>
                    <a:lnTo>
                      <a:pt x="173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46"/>
              <p:cNvSpPr/>
              <p:nvPr/>
            </p:nvSpPr>
            <p:spPr>
              <a:xfrm>
                <a:off x="1021625" y="3190025"/>
                <a:ext cx="452425" cy="197525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7901" extrusionOk="0">
                    <a:moveTo>
                      <a:pt x="2377" y="0"/>
                    </a:moveTo>
                    <a:lnTo>
                      <a:pt x="0" y="7901"/>
                    </a:lnTo>
                    <a:cubicBezTo>
                      <a:pt x="6032" y="6753"/>
                      <a:pt x="12064" y="5557"/>
                      <a:pt x="18096" y="4442"/>
                    </a:cubicBezTo>
                    <a:lnTo>
                      <a:pt x="167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46"/>
              <p:cNvSpPr/>
              <p:nvPr/>
            </p:nvSpPr>
            <p:spPr>
              <a:xfrm>
                <a:off x="968750" y="3417450"/>
                <a:ext cx="584375" cy="38525"/>
              </a:xfrm>
              <a:custGeom>
                <a:avLst/>
                <a:gdLst/>
                <a:ahLst/>
                <a:cxnLst/>
                <a:rect l="l" t="t" r="r" b="b"/>
                <a:pathLst>
                  <a:path w="23375" h="1541" extrusionOk="0">
                    <a:moveTo>
                      <a:pt x="492" y="0"/>
                    </a:moveTo>
                    <a:cubicBezTo>
                      <a:pt x="214" y="0"/>
                      <a:pt x="1" y="230"/>
                      <a:pt x="1" y="492"/>
                    </a:cubicBezTo>
                    <a:lnTo>
                      <a:pt x="1" y="1541"/>
                    </a:lnTo>
                    <a:lnTo>
                      <a:pt x="23375" y="1541"/>
                    </a:lnTo>
                    <a:lnTo>
                      <a:pt x="23375" y="492"/>
                    </a:lnTo>
                    <a:cubicBezTo>
                      <a:pt x="23375" y="213"/>
                      <a:pt x="23145" y="0"/>
                      <a:pt x="228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6"/>
              <p:cNvSpPr/>
              <p:nvPr/>
            </p:nvSpPr>
            <p:spPr>
              <a:xfrm>
                <a:off x="238125" y="1777900"/>
                <a:ext cx="2045650" cy="1461300"/>
              </a:xfrm>
              <a:custGeom>
                <a:avLst/>
                <a:gdLst/>
                <a:ahLst/>
                <a:cxnLst/>
                <a:rect l="l" t="t" r="r" b="b"/>
                <a:pathLst>
                  <a:path w="81826" h="58452" extrusionOk="0">
                    <a:moveTo>
                      <a:pt x="1574" y="1"/>
                    </a:moveTo>
                    <a:cubicBezTo>
                      <a:pt x="705" y="1"/>
                      <a:pt x="0" y="689"/>
                      <a:pt x="0" y="1558"/>
                    </a:cubicBezTo>
                    <a:lnTo>
                      <a:pt x="0" y="56895"/>
                    </a:lnTo>
                    <a:cubicBezTo>
                      <a:pt x="0" y="57764"/>
                      <a:pt x="705" y="58452"/>
                      <a:pt x="1574" y="58452"/>
                    </a:cubicBezTo>
                    <a:lnTo>
                      <a:pt x="80252" y="58452"/>
                    </a:lnTo>
                    <a:cubicBezTo>
                      <a:pt x="81121" y="58452"/>
                      <a:pt x="81826" y="57764"/>
                      <a:pt x="81826" y="56895"/>
                    </a:cubicBezTo>
                    <a:lnTo>
                      <a:pt x="81826" y="1558"/>
                    </a:lnTo>
                    <a:cubicBezTo>
                      <a:pt x="81826" y="689"/>
                      <a:pt x="81121" y="1"/>
                      <a:pt x="802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6"/>
              <p:cNvSpPr/>
              <p:nvPr/>
            </p:nvSpPr>
            <p:spPr>
              <a:xfrm>
                <a:off x="238125" y="1676700"/>
                <a:ext cx="2045650" cy="1390400"/>
              </a:xfrm>
              <a:custGeom>
                <a:avLst/>
                <a:gdLst/>
                <a:ahLst/>
                <a:cxnLst/>
                <a:rect l="l" t="t" r="r" b="b"/>
                <a:pathLst>
                  <a:path w="81826" h="55616" extrusionOk="0">
                    <a:moveTo>
                      <a:pt x="2836" y="0"/>
                    </a:moveTo>
                    <a:cubicBezTo>
                      <a:pt x="1279" y="0"/>
                      <a:pt x="0" y="1279"/>
                      <a:pt x="0" y="2836"/>
                    </a:cubicBezTo>
                    <a:lnTo>
                      <a:pt x="0" y="55616"/>
                    </a:lnTo>
                    <a:lnTo>
                      <a:pt x="81826" y="55616"/>
                    </a:lnTo>
                    <a:lnTo>
                      <a:pt x="81826" y="2836"/>
                    </a:lnTo>
                    <a:cubicBezTo>
                      <a:pt x="81826" y="1279"/>
                      <a:pt x="80547" y="0"/>
                      <a:pt x="789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46"/>
              <p:cNvSpPr/>
              <p:nvPr/>
            </p:nvSpPr>
            <p:spPr>
              <a:xfrm>
                <a:off x="346300" y="1773800"/>
                <a:ext cx="1829300" cy="1140050"/>
              </a:xfrm>
              <a:custGeom>
                <a:avLst/>
                <a:gdLst/>
                <a:ahLst/>
                <a:cxnLst/>
                <a:rect l="l" t="t" r="r" b="b"/>
                <a:pathLst>
                  <a:path w="73172" h="45602" extrusionOk="0">
                    <a:moveTo>
                      <a:pt x="426" y="1"/>
                    </a:moveTo>
                    <a:cubicBezTo>
                      <a:pt x="197" y="1"/>
                      <a:pt x="0" y="181"/>
                      <a:pt x="0" y="411"/>
                    </a:cubicBezTo>
                    <a:lnTo>
                      <a:pt x="0" y="45175"/>
                    </a:lnTo>
                    <a:cubicBezTo>
                      <a:pt x="0" y="45405"/>
                      <a:pt x="197" y="45601"/>
                      <a:pt x="426" y="45601"/>
                    </a:cubicBezTo>
                    <a:lnTo>
                      <a:pt x="72745" y="45601"/>
                    </a:lnTo>
                    <a:cubicBezTo>
                      <a:pt x="72975" y="45601"/>
                      <a:pt x="73171" y="45405"/>
                      <a:pt x="73171" y="45175"/>
                    </a:cubicBezTo>
                    <a:lnTo>
                      <a:pt x="73171" y="411"/>
                    </a:lnTo>
                    <a:cubicBezTo>
                      <a:pt x="73171" y="181"/>
                      <a:pt x="72975" y="1"/>
                      <a:pt x="72745" y="1"/>
                    </a:cubicBezTo>
                    <a:close/>
                  </a:path>
                </a:pathLst>
              </a:custGeom>
              <a:solidFill>
                <a:srgbClr val="F464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46"/>
              <p:cNvSpPr/>
              <p:nvPr/>
            </p:nvSpPr>
            <p:spPr>
              <a:xfrm>
                <a:off x="1244550" y="1708650"/>
                <a:ext cx="28700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997" extrusionOk="0">
                    <a:moveTo>
                      <a:pt x="656" y="1"/>
                    </a:moveTo>
                    <a:cubicBezTo>
                      <a:pt x="213" y="1"/>
                      <a:pt x="0" y="541"/>
                      <a:pt x="312" y="853"/>
                    </a:cubicBezTo>
                    <a:cubicBezTo>
                      <a:pt x="411" y="952"/>
                      <a:pt x="532" y="996"/>
                      <a:pt x="650" y="996"/>
                    </a:cubicBezTo>
                    <a:cubicBezTo>
                      <a:pt x="904" y="996"/>
                      <a:pt x="1147" y="794"/>
                      <a:pt x="1147" y="492"/>
                    </a:cubicBezTo>
                    <a:cubicBezTo>
                      <a:pt x="1147" y="230"/>
                      <a:pt x="934" y="1"/>
                      <a:pt x="6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39" name="Google Shape;1339;p46"/>
            <p:cNvSpPr/>
            <p:nvPr/>
          </p:nvSpPr>
          <p:spPr>
            <a:xfrm>
              <a:off x="3014150" y="4032725"/>
              <a:ext cx="120300" cy="120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1" name="Google Shape;1341;p46"/>
          <p:cNvGrpSpPr/>
          <p:nvPr/>
        </p:nvGrpSpPr>
        <p:grpSpPr>
          <a:xfrm>
            <a:off x="6083689" y="1274479"/>
            <a:ext cx="1822104" cy="2420224"/>
            <a:chOff x="3580725" y="2020075"/>
            <a:chExt cx="1344925" cy="1786275"/>
          </a:xfrm>
        </p:grpSpPr>
        <p:sp>
          <p:nvSpPr>
            <p:cNvPr id="1342" name="Google Shape;1342;p46"/>
            <p:cNvSpPr/>
            <p:nvPr/>
          </p:nvSpPr>
          <p:spPr>
            <a:xfrm>
              <a:off x="3681925" y="2020075"/>
              <a:ext cx="1243725" cy="1786275"/>
            </a:xfrm>
            <a:custGeom>
              <a:avLst/>
              <a:gdLst/>
              <a:ahLst/>
              <a:cxnLst/>
              <a:rect l="l" t="t" r="r" b="b"/>
              <a:pathLst>
                <a:path w="49749" h="71451" extrusionOk="0">
                  <a:moveTo>
                    <a:pt x="1574" y="1"/>
                  </a:moveTo>
                  <a:cubicBezTo>
                    <a:pt x="706" y="1"/>
                    <a:pt x="1" y="706"/>
                    <a:pt x="1" y="1574"/>
                  </a:cubicBezTo>
                  <a:lnTo>
                    <a:pt x="1" y="69877"/>
                  </a:lnTo>
                  <a:cubicBezTo>
                    <a:pt x="1" y="70746"/>
                    <a:pt x="706" y="71451"/>
                    <a:pt x="1574" y="71451"/>
                  </a:cubicBezTo>
                  <a:lnTo>
                    <a:pt x="48175" y="71451"/>
                  </a:lnTo>
                  <a:cubicBezTo>
                    <a:pt x="49044" y="71451"/>
                    <a:pt x="49748" y="70746"/>
                    <a:pt x="49748" y="69877"/>
                  </a:cubicBezTo>
                  <a:lnTo>
                    <a:pt x="49748" y="1574"/>
                  </a:lnTo>
                  <a:cubicBezTo>
                    <a:pt x="49748" y="706"/>
                    <a:pt x="49044" y="1"/>
                    <a:pt x="48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6"/>
            <p:cNvSpPr/>
            <p:nvPr/>
          </p:nvSpPr>
          <p:spPr>
            <a:xfrm>
              <a:off x="3580725" y="2020075"/>
              <a:ext cx="1250250" cy="1786275"/>
            </a:xfrm>
            <a:custGeom>
              <a:avLst/>
              <a:gdLst/>
              <a:ahLst/>
              <a:cxnLst/>
              <a:rect l="l" t="t" r="r" b="b"/>
              <a:pathLst>
                <a:path w="50010" h="71451" extrusionOk="0">
                  <a:moveTo>
                    <a:pt x="2527" y="1"/>
                  </a:moveTo>
                  <a:cubicBezTo>
                    <a:pt x="1147" y="1"/>
                    <a:pt x="33" y="1109"/>
                    <a:pt x="0" y="2492"/>
                  </a:cubicBezTo>
                  <a:lnTo>
                    <a:pt x="0" y="68975"/>
                  </a:lnTo>
                  <a:cubicBezTo>
                    <a:pt x="33" y="70358"/>
                    <a:pt x="1147" y="71451"/>
                    <a:pt x="2526" y="71451"/>
                  </a:cubicBezTo>
                  <a:cubicBezTo>
                    <a:pt x="2537" y="71451"/>
                    <a:pt x="2547" y="71451"/>
                    <a:pt x="2557" y="71451"/>
                  </a:cubicBezTo>
                  <a:lnTo>
                    <a:pt x="50010" y="71451"/>
                  </a:lnTo>
                  <a:lnTo>
                    <a:pt x="50010" y="1"/>
                  </a:lnTo>
                  <a:lnTo>
                    <a:pt x="2557" y="1"/>
                  </a:lnTo>
                  <a:cubicBezTo>
                    <a:pt x="2547" y="1"/>
                    <a:pt x="2537" y="1"/>
                    <a:pt x="2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6"/>
            <p:cNvSpPr/>
            <p:nvPr/>
          </p:nvSpPr>
          <p:spPr>
            <a:xfrm>
              <a:off x="3680303" y="2113921"/>
              <a:ext cx="1140025" cy="1511564"/>
            </a:xfrm>
            <a:custGeom>
              <a:avLst/>
              <a:gdLst/>
              <a:ahLst/>
              <a:cxnLst/>
              <a:rect l="l" t="t" r="r" b="b"/>
              <a:pathLst>
                <a:path w="45601" h="60944" extrusionOk="0">
                  <a:moveTo>
                    <a:pt x="426" y="1"/>
                  </a:moveTo>
                  <a:cubicBezTo>
                    <a:pt x="197" y="1"/>
                    <a:pt x="0" y="181"/>
                    <a:pt x="0" y="427"/>
                  </a:cubicBezTo>
                  <a:lnTo>
                    <a:pt x="0" y="60534"/>
                  </a:lnTo>
                  <a:cubicBezTo>
                    <a:pt x="0" y="60763"/>
                    <a:pt x="197" y="60943"/>
                    <a:pt x="426" y="60943"/>
                  </a:cubicBezTo>
                  <a:lnTo>
                    <a:pt x="45191" y="60943"/>
                  </a:lnTo>
                  <a:cubicBezTo>
                    <a:pt x="45421" y="60943"/>
                    <a:pt x="45601" y="60763"/>
                    <a:pt x="45601" y="60534"/>
                  </a:cubicBezTo>
                  <a:lnTo>
                    <a:pt x="45601" y="427"/>
                  </a:lnTo>
                  <a:cubicBezTo>
                    <a:pt x="45601" y="181"/>
                    <a:pt x="45421" y="1"/>
                    <a:pt x="45191" y="1"/>
                  </a:cubicBezTo>
                  <a:close/>
                </a:path>
              </a:pathLst>
            </a:custGeom>
            <a:solidFill>
              <a:srgbClr val="F46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6"/>
            <p:cNvSpPr/>
            <p:nvPr/>
          </p:nvSpPr>
          <p:spPr>
            <a:xfrm>
              <a:off x="4237099" y="2051650"/>
              <a:ext cx="28700" cy="24925"/>
            </a:xfrm>
            <a:custGeom>
              <a:avLst/>
              <a:gdLst/>
              <a:ahLst/>
              <a:cxnLst/>
              <a:rect l="l" t="t" r="r" b="b"/>
              <a:pathLst>
                <a:path w="1148" h="997" extrusionOk="0">
                  <a:moveTo>
                    <a:pt x="492" y="0"/>
                  </a:moveTo>
                  <a:cubicBezTo>
                    <a:pt x="214" y="0"/>
                    <a:pt x="0" y="230"/>
                    <a:pt x="0" y="508"/>
                  </a:cubicBezTo>
                  <a:cubicBezTo>
                    <a:pt x="0" y="798"/>
                    <a:pt x="243" y="996"/>
                    <a:pt x="496" y="996"/>
                  </a:cubicBezTo>
                  <a:cubicBezTo>
                    <a:pt x="615" y="996"/>
                    <a:pt x="737" y="952"/>
                    <a:pt x="836" y="852"/>
                  </a:cubicBezTo>
                  <a:cubicBezTo>
                    <a:pt x="1148" y="541"/>
                    <a:pt x="935" y="0"/>
                    <a:pt x="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6"/>
            <p:cNvSpPr/>
            <p:nvPr/>
          </p:nvSpPr>
          <p:spPr>
            <a:xfrm>
              <a:off x="4179825" y="3667150"/>
              <a:ext cx="125000" cy="106825"/>
            </a:xfrm>
            <a:custGeom>
              <a:avLst/>
              <a:gdLst/>
              <a:ahLst/>
              <a:cxnLst/>
              <a:rect l="l" t="t" r="r" b="b"/>
              <a:pathLst>
                <a:path w="5000" h="4273" extrusionOk="0">
                  <a:moveTo>
                    <a:pt x="2869" y="355"/>
                  </a:moveTo>
                  <a:cubicBezTo>
                    <a:pt x="3836" y="355"/>
                    <a:pt x="4639" y="1158"/>
                    <a:pt x="4639" y="2142"/>
                  </a:cubicBezTo>
                  <a:cubicBezTo>
                    <a:pt x="4639" y="3206"/>
                    <a:pt x="3762" y="3917"/>
                    <a:pt x="2850" y="3917"/>
                  </a:cubicBezTo>
                  <a:cubicBezTo>
                    <a:pt x="2413" y="3917"/>
                    <a:pt x="1968" y="3754"/>
                    <a:pt x="1607" y="3387"/>
                  </a:cubicBezTo>
                  <a:cubicBezTo>
                    <a:pt x="492" y="2273"/>
                    <a:pt x="1279" y="355"/>
                    <a:pt x="2869" y="355"/>
                  </a:cubicBezTo>
                  <a:close/>
                  <a:moveTo>
                    <a:pt x="2849" y="1"/>
                  </a:moveTo>
                  <a:cubicBezTo>
                    <a:pt x="2320" y="1"/>
                    <a:pt x="1781" y="197"/>
                    <a:pt x="1344" y="634"/>
                  </a:cubicBezTo>
                  <a:cubicBezTo>
                    <a:pt x="0" y="1978"/>
                    <a:pt x="967" y="4273"/>
                    <a:pt x="2869" y="4273"/>
                  </a:cubicBezTo>
                  <a:cubicBezTo>
                    <a:pt x="4049" y="4273"/>
                    <a:pt x="5000" y="3306"/>
                    <a:pt x="5000" y="2142"/>
                  </a:cubicBezTo>
                  <a:cubicBezTo>
                    <a:pt x="5000" y="847"/>
                    <a:pt x="3946" y="1"/>
                    <a:pt x="2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46"/>
          <p:cNvGrpSpPr/>
          <p:nvPr/>
        </p:nvGrpSpPr>
        <p:grpSpPr>
          <a:xfrm>
            <a:off x="1238112" y="1274594"/>
            <a:ext cx="1323876" cy="2420329"/>
            <a:chOff x="6417224" y="2247097"/>
            <a:chExt cx="951950" cy="1740368"/>
          </a:xfrm>
        </p:grpSpPr>
        <p:sp>
          <p:nvSpPr>
            <p:cNvPr id="1349" name="Google Shape;1349;p46"/>
            <p:cNvSpPr/>
            <p:nvPr/>
          </p:nvSpPr>
          <p:spPr>
            <a:xfrm>
              <a:off x="6505324" y="2247511"/>
              <a:ext cx="863850" cy="1739954"/>
            </a:xfrm>
            <a:custGeom>
              <a:avLst/>
              <a:gdLst/>
              <a:ahLst/>
              <a:cxnLst/>
              <a:rect l="l" t="t" r="r" b="b"/>
              <a:pathLst>
                <a:path w="34554" h="71434" extrusionOk="0">
                  <a:moveTo>
                    <a:pt x="1575" y="0"/>
                  </a:moveTo>
                  <a:cubicBezTo>
                    <a:pt x="706" y="0"/>
                    <a:pt x="1" y="689"/>
                    <a:pt x="1" y="1557"/>
                  </a:cubicBezTo>
                  <a:lnTo>
                    <a:pt x="1" y="69876"/>
                  </a:lnTo>
                  <a:cubicBezTo>
                    <a:pt x="1" y="70728"/>
                    <a:pt x="706" y="71433"/>
                    <a:pt x="1575" y="71433"/>
                  </a:cubicBezTo>
                  <a:lnTo>
                    <a:pt x="32980" y="71433"/>
                  </a:lnTo>
                  <a:cubicBezTo>
                    <a:pt x="33849" y="71433"/>
                    <a:pt x="34554" y="70728"/>
                    <a:pt x="34554" y="69876"/>
                  </a:cubicBezTo>
                  <a:lnTo>
                    <a:pt x="34554" y="1557"/>
                  </a:lnTo>
                  <a:cubicBezTo>
                    <a:pt x="34554" y="689"/>
                    <a:pt x="33849" y="0"/>
                    <a:pt x="32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6"/>
            <p:cNvSpPr/>
            <p:nvPr/>
          </p:nvSpPr>
          <p:spPr>
            <a:xfrm>
              <a:off x="6417224" y="2247097"/>
              <a:ext cx="868375" cy="1740368"/>
            </a:xfrm>
            <a:custGeom>
              <a:avLst/>
              <a:gdLst/>
              <a:ahLst/>
              <a:cxnLst/>
              <a:rect l="l" t="t" r="r" b="b"/>
              <a:pathLst>
                <a:path w="34735" h="71451" extrusionOk="0">
                  <a:moveTo>
                    <a:pt x="1787" y="1"/>
                  </a:moveTo>
                  <a:cubicBezTo>
                    <a:pt x="804" y="1"/>
                    <a:pt x="1" y="1115"/>
                    <a:pt x="1" y="2492"/>
                  </a:cubicBezTo>
                  <a:lnTo>
                    <a:pt x="1" y="68975"/>
                  </a:lnTo>
                  <a:cubicBezTo>
                    <a:pt x="1" y="70336"/>
                    <a:pt x="804" y="71450"/>
                    <a:pt x="1787" y="71450"/>
                  </a:cubicBezTo>
                  <a:lnTo>
                    <a:pt x="34734" y="71450"/>
                  </a:lnTo>
                  <a:lnTo>
                    <a:pt x="34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6"/>
            <p:cNvSpPr/>
            <p:nvPr/>
          </p:nvSpPr>
          <p:spPr>
            <a:xfrm>
              <a:off x="6492619" y="2340952"/>
              <a:ext cx="813450" cy="1457323"/>
            </a:xfrm>
            <a:custGeom>
              <a:avLst/>
              <a:gdLst/>
              <a:ahLst/>
              <a:cxnLst/>
              <a:rect l="l" t="t" r="r" b="b"/>
              <a:pathLst>
                <a:path w="32538" h="60944" extrusionOk="0">
                  <a:moveTo>
                    <a:pt x="427" y="0"/>
                  </a:moveTo>
                  <a:cubicBezTo>
                    <a:pt x="198" y="0"/>
                    <a:pt x="1" y="197"/>
                    <a:pt x="1" y="426"/>
                  </a:cubicBezTo>
                  <a:lnTo>
                    <a:pt x="1" y="60533"/>
                  </a:lnTo>
                  <a:cubicBezTo>
                    <a:pt x="1" y="60763"/>
                    <a:pt x="198" y="60943"/>
                    <a:pt x="427" y="60943"/>
                  </a:cubicBezTo>
                  <a:lnTo>
                    <a:pt x="32128" y="60943"/>
                  </a:lnTo>
                  <a:cubicBezTo>
                    <a:pt x="32357" y="60943"/>
                    <a:pt x="32538" y="60763"/>
                    <a:pt x="32538" y="60533"/>
                  </a:cubicBezTo>
                  <a:lnTo>
                    <a:pt x="32538" y="426"/>
                  </a:lnTo>
                  <a:cubicBezTo>
                    <a:pt x="32538" y="197"/>
                    <a:pt x="32357" y="0"/>
                    <a:pt x="32128" y="0"/>
                  </a:cubicBezTo>
                  <a:close/>
                </a:path>
              </a:pathLst>
            </a:custGeom>
            <a:solidFill>
              <a:srgbClr val="F46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6"/>
            <p:cNvSpPr/>
            <p:nvPr/>
          </p:nvSpPr>
          <p:spPr>
            <a:xfrm>
              <a:off x="6856100" y="3843492"/>
              <a:ext cx="96750" cy="83150"/>
            </a:xfrm>
            <a:custGeom>
              <a:avLst/>
              <a:gdLst/>
              <a:ahLst/>
              <a:cxnLst/>
              <a:rect l="l" t="t" r="r" b="b"/>
              <a:pathLst>
                <a:path w="3870" h="3326" extrusionOk="0">
                  <a:moveTo>
                    <a:pt x="2214" y="358"/>
                  </a:moveTo>
                  <a:lnTo>
                    <a:pt x="2214" y="375"/>
                  </a:lnTo>
                  <a:cubicBezTo>
                    <a:pt x="2935" y="375"/>
                    <a:pt x="3509" y="948"/>
                    <a:pt x="3525" y="1670"/>
                  </a:cubicBezTo>
                  <a:cubicBezTo>
                    <a:pt x="3525" y="2456"/>
                    <a:pt x="2882" y="2973"/>
                    <a:pt x="2212" y="2973"/>
                  </a:cubicBezTo>
                  <a:cubicBezTo>
                    <a:pt x="1890" y="2973"/>
                    <a:pt x="1562" y="2853"/>
                    <a:pt x="1296" y="2587"/>
                  </a:cubicBezTo>
                  <a:cubicBezTo>
                    <a:pt x="476" y="1768"/>
                    <a:pt x="1066" y="358"/>
                    <a:pt x="2214" y="358"/>
                  </a:cubicBezTo>
                  <a:close/>
                  <a:moveTo>
                    <a:pt x="2197" y="1"/>
                  </a:moveTo>
                  <a:cubicBezTo>
                    <a:pt x="1793" y="1"/>
                    <a:pt x="1383" y="152"/>
                    <a:pt x="1050" y="489"/>
                  </a:cubicBezTo>
                  <a:cubicBezTo>
                    <a:pt x="1" y="1538"/>
                    <a:pt x="739" y="3325"/>
                    <a:pt x="2214" y="3325"/>
                  </a:cubicBezTo>
                  <a:cubicBezTo>
                    <a:pt x="3132" y="3325"/>
                    <a:pt x="3869" y="2587"/>
                    <a:pt x="3869" y="1670"/>
                  </a:cubicBezTo>
                  <a:cubicBezTo>
                    <a:pt x="3869" y="669"/>
                    <a:pt x="3048" y="1"/>
                    <a:pt x="2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6"/>
            <p:cNvSpPr/>
            <p:nvPr/>
          </p:nvSpPr>
          <p:spPr>
            <a:xfrm>
              <a:off x="6623350" y="3880717"/>
              <a:ext cx="82800" cy="9025"/>
            </a:xfrm>
            <a:custGeom>
              <a:avLst/>
              <a:gdLst/>
              <a:ahLst/>
              <a:cxnLst/>
              <a:rect l="l" t="t" r="r" b="b"/>
              <a:pathLst>
                <a:path w="3312" h="361" extrusionOk="0">
                  <a:moveTo>
                    <a:pt x="1" y="0"/>
                  </a:moveTo>
                  <a:lnTo>
                    <a:pt x="1" y="361"/>
                  </a:lnTo>
                  <a:lnTo>
                    <a:pt x="3312" y="361"/>
                  </a:lnTo>
                  <a:lnTo>
                    <a:pt x="33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6"/>
            <p:cNvSpPr/>
            <p:nvPr/>
          </p:nvSpPr>
          <p:spPr>
            <a:xfrm>
              <a:off x="7116325" y="3860642"/>
              <a:ext cx="60675" cy="48775"/>
            </a:xfrm>
            <a:custGeom>
              <a:avLst/>
              <a:gdLst/>
              <a:ahLst/>
              <a:cxnLst/>
              <a:rect l="l" t="t" r="r" b="b"/>
              <a:pathLst>
                <a:path w="2427" h="1951" extrusionOk="0">
                  <a:moveTo>
                    <a:pt x="2328" y="0"/>
                  </a:moveTo>
                  <a:lnTo>
                    <a:pt x="328" y="656"/>
                  </a:lnTo>
                  <a:cubicBezTo>
                    <a:pt x="148" y="688"/>
                    <a:pt x="0" y="836"/>
                    <a:pt x="0" y="1033"/>
                  </a:cubicBezTo>
                  <a:cubicBezTo>
                    <a:pt x="0" y="1197"/>
                    <a:pt x="132" y="1328"/>
                    <a:pt x="361" y="1393"/>
                  </a:cubicBezTo>
                  <a:lnTo>
                    <a:pt x="2328" y="1951"/>
                  </a:lnTo>
                  <a:lnTo>
                    <a:pt x="2426" y="1606"/>
                  </a:lnTo>
                  <a:lnTo>
                    <a:pt x="459" y="1049"/>
                  </a:lnTo>
                  <a:cubicBezTo>
                    <a:pt x="427" y="1049"/>
                    <a:pt x="394" y="1033"/>
                    <a:pt x="377" y="1016"/>
                  </a:cubicBezTo>
                  <a:lnTo>
                    <a:pt x="427" y="1000"/>
                  </a:lnTo>
                  <a:lnTo>
                    <a:pt x="2426" y="344"/>
                  </a:lnTo>
                  <a:lnTo>
                    <a:pt x="23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6"/>
            <p:cNvSpPr/>
            <p:nvPr/>
          </p:nvSpPr>
          <p:spPr>
            <a:xfrm>
              <a:off x="6785429" y="2287275"/>
              <a:ext cx="238100" cy="14350"/>
            </a:xfrm>
            <a:custGeom>
              <a:avLst/>
              <a:gdLst/>
              <a:ahLst/>
              <a:cxnLst/>
              <a:rect l="l" t="t" r="r" b="b"/>
              <a:pathLst>
                <a:path w="9524" h="574" extrusionOk="0">
                  <a:moveTo>
                    <a:pt x="164" y="0"/>
                  </a:moveTo>
                  <a:cubicBezTo>
                    <a:pt x="82" y="0"/>
                    <a:pt x="0" y="82"/>
                    <a:pt x="0" y="164"/>
                  </a:cubicBezTo>
                  <a:lnTo>
                    <a:pt x="0" y="410"/>
                  </a:lnTo>
                  <a:cubicBezTo>
                    <a:pt x="0" y="492"/>
                    <a:pt x="82" y="574"/>
                    <a:pt x="164" y="574"/>
                  </a:cubicBezTo>
                  <a:lnTo>
                    <a:pt x="9359" y="574"/>
                  </a:lnTo>
                  <a:cubicBezTo>
                    <a:pt x="9458" y="574"/>
                    <a:pt x="9523" y="492"/>
                    <a:pt x="9523" y="410"/>
                  </a:cubicBezTo>
                  <a:lnTo>
                    <a:pt x="9523" y="164"/>
                  </a:lnTo>
                  <a:cubicBezTo>
                    <a:pt x="9523" y="82"/>
                    <a:pt x="9458" y="0"/>
                    <a:pt x="9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3F76A85B-A445-42F3-AA7C-5187A7FF8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776" y="1403833"/>
            <a:ext cx="2762728" cy="155327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3A1FC31-DD9C-4C73-8490-A947581965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57" t="12049" r="58771" b="7984"/>
          <a:stretch/>
        </p:blipFill>
        <p:spPr>
          <a:xfrm>
            <a:off x="6206604" y="1401631"/>
            <a:ext cx="1568492" cy="205315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603052A-52A8-4F5A-97E4-5DCF2C656C2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228" t="12103" r="59643" b="10347"/>
          <a:stretch/>
        </p:blipFill>
        <p:spPr>
          <a:xfrm>
            <a:off x="1342965" y="1404340"/>
            <a:ext cx="1131264" cy="20266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178</Words>
  <Application>Microsoft Office PowerPoint</Application>
  <PresentationFormat>Presentación en pantalla (16:9)</PresentationFormat>
  <Paragraphs>25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Fira Sans Condensed Medium</vt:lpstr>
      <vt:lpstr>Maven Pro</vt:lpstr>
      <vt:lpstr>Arial</vt:lpstr>
      <vt:lpstr>Advent Pro SemiBold</vt:lpstr>
      <vt:lpstr>Share Tech</vt:lpstr>
      <vt:lpstr>Data Science Consulting by Slidesgo</vt:lpstr>
      <vt:lpstr>APLICACIÓN DEL MONITOREO DE PRODUCTOS EN LA REFRIGERADORA</vt:lpstr>
      <vt:lpstr>DESCRIPCIÓN DE PROYECTO</vt:lpstr>
      <vt:lpstr>DESARROLLO </vt:lpstr>
      <vt:lpstr>DIAGRAMA DE LA SOLUCIÒN </vt:lpstr>
      <vt:lpstr>DISEÑO DE CONTENEDORES PARA EL REFRIGERADOR </vt:lpstr>
      <vt:lpstr>DIAGRAMA DE CIRCUITO CON UNA SOLA CARGA</vt:lpstr>
      <vt:lpstr>DISEÑO ENTIDAD-RELACIÒN</vt:lpstr>
      <vt:lpstr>PÁGINA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DEL MONITOREO DE PRODUCTOS EN LA REFRIGERADORA</dc:title>
  <dc:creator>usuario</dc:creator>
  <cp:lastModifiedBy>Sergio Véliz</cp:lastModifiedBy>
  <cp:revision>8</cp:revision>
  <dcterms:modified xsi:type="dcterms:W3CDTF">2020-09-01T19:19:56Z</dcterms:modified>
</cp:coreProperties>
</file>