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9" r:id="rId4"/>
    <p:sldId id="263" r:id="rId5"/>
    <p:sldId id="264" r:id="rId6"/>
    <p:sldId id="258" r:id="rId7"/>
    <p:sldId id="257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3E7EF-4537-429E-8A86-36772BE5FFD6}" type="datetimeFigureOut">
              <a:rPr lang="ru-RU" smtClean="0"/>
              <a:t>07.08.2018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F9A3D-E016-4579-8C22-D484B8B0F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95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Client-server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F9A3D-E016-4579-8C22-D484B8B0F8E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84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2C5F-B22B-4D67-A939-96946CC4EAEC}" type="datetimeFigureOut">
              <a:rPr lang="ru-RU" smtClean="0"/>
              <a:t>07.08.2018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A71-9A40-45B1-B402-321DC935E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56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2C5F-B22B-4D67-A939-96946CC4EAEC}" type="datetimeFigureOut">
              <a:rPr lang="ru-RU" smtClean="0"/>
              <a:t>07.08.2018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A71-9A40-45B1-B402-321DC935E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5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2C5F-B22B-4D67-A939-96946CC4EAEC}" type="datetimeFigureOut">
              <a:rPr lang="ru-RU" smtClean="0"/>
              <a:t>07.08.2018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A71-9A40-45B1-B402-321DC935E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15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2C5F-B22B-4D67-A939-96946CC4EAEC}" type="datetimeFigureOut">
              <a:rPr lang="ru-RU" smtClean="0"/>
              <a:t>07.08.2018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A71-9A40-45B1-B402-321DC935E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10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2C5F-B22B-4D67-A939-96946CC4EAEC}" type="datetimeFigureOut">
              <a:rPr lang="ru-RU" smtClean="0"/>
              <a:t>07.08.2018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A71-9A40-45B1-B402-321DC935E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13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2C5F-B22B-4D67-A939-96946CC4EAEC}" type="datetimeFigureOut">
              <a:rPr lang="ru-RU" smtClean="0"/>
              <a:t>07.08.2018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A71-9A40-45B1-B402-321DC935E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91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2C5F-B22B-4D67-A939-96946CC4EAEC}" type="datetimeFigureOut">
              <a:rPr lang="ru-RU" smtClean="0"/>
              <a:t>07.08.2018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A71-9A40-45B1-B402-321DC935E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47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2C5F-B22B-4D67-A939-96946CC4EAEC}" type="datetimeFigureOut">
              <a:rPr lang="ru-RU" smtClean="0"/>
              <a:t>07.08.2018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A71-9A40-45B1-B402-321DC935E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37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2C5F-B22B-4D67-A939-96946CC4EAEC}" type="datetimeFigureOut">
              <a:rPr lang="ru-RU" smtClean="0"/>
              <a:t>07.08.2018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A71-9A40-45B1-B402-321DC935E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2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2C5F-B22B-4D67-A939-96946CC4EAEC}" type="datetimeFigureOut">
              <a:rPr lang="ru-RU" smtClean="0"/>
              <a:t>07.08.2018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A71-9A40-45B1-B402-321DC935E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0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2C5F-B22B-4D67-A939-96946CC4EAEC}" type="datetimeFigureOut">
              <a:rPr lang="ru-RU" smtClean="0"/>
              <a:t>07.08.2018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5A71-9A40-45B1-B402-321DC935E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65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2C5F-B22B-4D67-A939-96946CC4EAEC}" type="datetimeFigureOut">
              <a:rPr lang="ru-RU" smtClean="0"/>
              <a:t>07.08.2018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65A71-9A40-45B1-B402-321DC935E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45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hmpreet.official@gmail.com" TargetMode="External"/><Relationship Id="rId2" Type="http://schemas.openxmlformats.org/officeDocument/2006/relationships/hyperlink" Target="mailto:Sopryshko9145@conestogac.on.ca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10mathew10@gmail.com" TargetMode="External"/><Relationship Id="rId4" Type="http://schemas.openxmlformats.org/officeDocument/2006/relationships/hyperlink" Target="mailto:sharfrazq17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Olympia dictionary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effectLst/>
              </a:rPr>
              <a:t>Sergii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Opryshko</a:t>
            </a:r>
            <a:r>
              <a:rPr lang="en-US" dirty="0" smtClean="0">
                <a:effectLst/>
              </a:rPr>
              <a:t> 7759145 </a:t>
            </a:r>
            <a:r>
              <a:rPr lang="en-US" u="sng" dirty="0">
                <a:hlinkClick r:id="rId2"/>
              </a:rPr>
              <a:t>sopryshko9145@conestogac.on.ca</a:t>
            </a:r>
            <a:endParaRPr lang="ru-RU" dirty="0" smtClean="0">
              <a:effectLst/>
            </a:endParaRPr>
          </a:p>
          <a:p>
            <a:r>
              <a:rPr lang="en-US" dirty="0" err="1" smtClean="0">
                <a:effectLst/>
              </a:rPr>
              <a:t>Brahmpreet</a:t>
            </a:r>
            <a:r>
              <a:rPr lang="en-US" dirty="0" smtClean="0">
                <a:effectLst/>
              </a:rPr>
              <a:t> Singh 7845159 </a:t>
            </a:r>
            <a:r>
              <a:rPr lang="en-US" u="sng" dirty="0">
                <a:hlinkClick r:id="rId3"/>
              </a:rPr>
              <a:t>brahmpreet.official@gmail.com</a:t>
            </a:r>
            <a:endParaRPr lang="ru-RU" dirty="0" smtClean="0">
              <a:effectLst/>
            </a:endParaRPr>
          </a:p>
          <a:p>
            <a:r>
              <a:rPr lang="en-US" dirty="0" err="1" smtClean="0">
                <a:effectLst/>
              </a:rPr>
              <a:t>Sharfaraz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Ahamed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Bachinvalapan</a:t>
            </a:r>
            <a:r>
              <a:rPr lang="en-US" dirty="0" smtClean="0">
                <a:effectLst/>
              </a:rPr>
              <a:t> Hameed 7834120 </a:t>
            </a:r>
            <a:r>
              <a:rPr lang="en-US" u="sng" dirty="0">
                <a:hlinkClick r:id="rId4"/>
              </a:rPr>
              <a:t>sharfrazq17@gmail.com</a:t>
            </a:r>
            <a:endParaRPr lang="ru-RU" dirty="0" smtClean="0">
              <a:effectLst/>
            </a:endParaRPr>
          </a:p>
          <a:p>
            <a:r>
              <a:rPr lang="en-US" dirty="0" smtClean="0">
                <a:effectLst/>
              </a:rPr>
              <a:t>Anju Mathew 7804396 </a:t>
            </a:r>
            <a:r>
              <a:rPr lang="en-US" u="sng" dirty="0" smtClean="0">
                <a:hlinkClick r:id="rId5"/>
              </a:rPr>
              <a:t>10mathew10@gmail.com</a:t>
            </a:r>
            <a:endParaRPr lang="ru-RU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567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algn="just"/>
            <a:r>
              <a:rPr lang="en-CA" dirty="0"/>
              <a:t>1 billion - learning English worldwide</a:t>
            </a:r>
          </a:p>
          <a:p>
            <a:pPr marL="342900" indent="-342900" algn="just"/>
            <a:r>
              <a:rPr lang="en-CA" dirty="0"/>
              <a:t>750 million - English as a Foreign Language speakers (British Council 2000)</a:t>
            </a:r>
          </a:p>
          <a:p>
            <a:pPr marL="342900" indent="-342900" algn="just"/>
            <a:r>
              <a:rPr lang="en-CA" dirty="0"/>
              <a:t>375 million - English as second language </a:t>
            </a:r>
            <a:r>
              <a:rPr lang="en-CA" dirty="0" smtClean="0"/>
              <a:t>speakers</a:t>
            </a:r>
            <a:endParaRPr lang="en-CA" dirty="0"/>
          </a:p>
          <a:p>
            <a:pPr marL="342900" indent="-342900" algn="just"/>
            <a:r>
              <a:rPr lang="en-CA" dirty="0"/>
              <a:t>Increased to 1.5 billion (2014)</a:t>
            </a:r>
          </a:p>
          <a:p>
            <a:pPr marL="342900" indent="-342900" algn="just"/>
            <a:r>
              <a:rPr lang="en-CA" dirty="0" smtClean="0"/>
              <a:t>No </a:t>
            </a:r>
            <a:r>
              <a:rPr lang="en-CA" dirty="0"/>
              <a:t>single app that allows the users to manipulate the words they search </a:t>
            </a:r>
            <a:r>
              <a:rPr lang="en-CA" dirty="0" smtClean="0"/>
              <a:t>for</a:t>
            </a:r>
            <a:endParaRPr lang="en-CA" dirty="0"/>
          </a:p>
          <a:p>
            <a:pPr marL="0" indent="0" algn="just">
              <a:buNone/>
            </a:pPr>
            <a:r>
              <a:rPr lang="en-CA" b="1" dirty="0" smtClean="0"/>
              <a:t>Solution</a:t>
            </a:r>
            <a:r>
              <a:rPr lang="en-CA" b="1" dirty="0"/>
              <a:t>: </a:t>
            </a:r>
            <a:r>
              <a:rPr lang="en-CA" dirty="0"/>
              <a:t>smartphone application that uses public APIs of popular dictionaries and allows the users to manipulate the words they search </a:t>
            </a:r>
            <a:r>
              <a:rPr lang="en-CA" dirty="0" smtClean="0"/>
              <a:t>for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597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and </a:t>
            </a:r>
            <a:r>
              <a:rPr lang="en-US" dirty="0" smtClean="0"/>
              <a:t>Vision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Mission </a:t>
            </a:r>
            <a:r>
              <a:rPr lang="en-US" dirty="0" smtClean="0"/>
              <a:t>– To give </a:t>
            </a:r>
            <a:r>
              <a:rPr lang="en-US" dirty="0"/>
              <a:t>people the </a:t>
            </a:r>
            <a:r>
              <a:rPr lang="en-US" dirty="0" smtClean="0"/>
              <a:t>possibility to </a:t>
            </a:r>
            <a:r>
              <a:rPr lang="en-US" dirty="0"/>
              <a:t>learn English language </a:t>
            </a:r>
            <a:r>
              <a:rPr lang="en-US" dirty="0" smtClean="0"/>
              <a:t>faster and more efficiently and connect people </a:t>
            </a:r>
            <a:r>
              <a:rPr lang="en-US" dirty="0"/>
              <a:t>with same </a:t>
            </a:r>
            <a:r>
              <a:rPr lang="en-US" dirty="0" smtClean="0"/>
              <a:t>aspirations</a:t>
            </a:r>
          </a:p>
          <a:p>
            <a:r>
              <a:rPr lang="en-US" dirty="0"/>
              <a:t>Vision </a:t>
            </a:r>
            <a:r>
              <a:rPr lang="en-US" dirty="0" smtClean="0"/>
              <a:t>– Learning foreign language easy with the help of modern ethnologies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307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Features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dirty="0" smtClean="0"/>
              <a:t>Put words in categories</a:t>
            </a:r>
          </a:p>
          <a:p>
            <a:pPr marL="342900" indent="-342900"/>
            <a:r>
              <a:rPr lang="en-CA" dirty="0" smtClean="0"/>
              <a:t>Self checking tests (quizzes) and statistics</a:t>
            </a:r>
            <a:endParaRPr lang="en-CA" dirty="0"/>
          </a:p>
          <a:p>
            <a:pPr marL="342900" indent="-342900"/>
            <a:r>
              <a:rPr lang="en-CA" dirty="0" smtClean="0"/>
              <a:t>Multiple languages support</a:t>
            </a:r>
          </a:p>
          <a:p>
            <a:pPr marL="342900" indent="-342900"/>
            <a:r>
              <a:rPr lang="en-CA" dirty="0" smtClean="0"/>
              <a:t>Personalized and customizable</a:t>
            </a:r>
            <a:endParaRPr lang="en-CA" dirty="0"/>
          </a:p>
          <a:p>
            <a:pPr marL="342900" indent="-342900"/>
            <a:r>
              <a:rPr lang="en-CA" dirty="0"/>
              <a:t>Accessibility </a:t>
            </a:r>
            <a:r>
              <a:rPr lang="en-CA" dirty="0" smtClean="0"/>
              <a:t>features - </a:t>
            </a:r>
            <a:r>
              <a:rPr lang="en-CA" dirty="0"/>
              <a:t>OCR, </a:t>
            </a:r>
            <a:r>
              <a:rPr lang="en-CA" dirty="0" smtClean="0"/>
              <a:t>TTS, STT, font size</a:t>
            </a:r>
          </a:p>
          <a:p>
            <a:pPr marL="342900" indent="-342900"/>
            <a:r>
              <a:rPr lang="en-CA" dirty="0" smtClean="0"/>
              <a:t>Social network support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04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62" y="1690687"/>
            <a:ext cx="7773582" cy="4628131"/>
          </a:xfrm>
        </p:spPr>
      </p:pic>
    </p:spTree>
    <p:extLst>
      <p:ext uri="{BB962C8B-B14F-4D97-AF65-F5344CB8AC3E}">
        <p14:creationId xmlns:p14="http://schemas.microsoft.com/office/powerpoint/2010/main" val="236633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SaaS</a:t>
            </a:r>
          </a:p>
          <a:p>
            <a:r>
              <a:rPr lang="en-US" dirty="0" smtClean="0"/>
              <a:t>Client-server</a:t>
            </a:r>
          </a:p>
          <a:p>
            <a:r>
              <a:rPr lang="en-US" dirty="0"/>
              <a:t>RESTful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Third party cloud backup</a:t>
            </a:r>
            <a:endParaRPr lang="ru-RU" dirty="0"/>
          </a:p>
        </p:txBody>
      </p:sp>
      <p:pic>
        <p:nvPicPr>
          <p:cNvPr id="1026" name="Picture 2" descr="High level de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73" y="572322"/>
            <a:ext cx="538162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92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Development plan</a:t>
            </a:r>
            <a:endParaRPr lang="ru-RU" dirty="0" smtClean="0"/>
          </a:p>
          <a:p>
            <a:r>
              <a:rPr lang="en-US" dirty="0"/>
              <a:t>Third party </a:t>
            </a:r>
            <a:r>
              <a:rPr lang="en-CA" dirty="0" smtClean="0"/>
              <a:t>APIs </a:t>
            </a:r>
            <a:r>
              <a:rPr lang="en-CA" dirty="0" smtClean="0"/>
              <a:t>used</a:t>
            </a:r>
          </a:p>
          <a:p>
            <a:pPr lvl="1"/>
            <a:r>
              <a:rPr lang="en-US" dirty="0" smtClean="0"/>
              <a:t>Retrofit</a:t>
            </a:r>
            <a:endParaRPr lang="en-US" dirty="0"/>
          </a:p>
          <a:p>
            <a:pPr lvl="1"/>
            <a:r>
              <a:rPr lang="en-US" dirty="0" err="1" smtClean="0"/>
              <a:t>ReactiveX</a:t>
            </a:r>
            <a:endParaRPr lang="en-US" dirty="0"/>
          </a:p>
          <a:p>
            <a:pPr lvl="1"/>
            <a:r>
              <a:rPr lang="en-US" dirty="0"/>
              <a:t>Room</a:t>
            </a:r>
          </a:p>
          <a:p>
            <a:pPr lvl="1"/>
            <a:r>
              <a:rPr lang="en-US" dirty="0" smtClean="0"/>
              <a:t>Tesseract </a:t>
            </a:r>
            <a:r>
              <a:rPr lang="en-US" dirty="0" smtClean="0"/>
              <a:t>Tools</a:t>
            </a:r>
            <a:endParaRPr lang="en-US" dirty="0"/>
          </a:p>
          <a:p>
            <a:pPr lvl="1"/>
            <a:r>
              <a:rPr lang="en-US" dirty="0"/>
              <a:t>Transitions </a:t>
            </a:r>
            <a:r>
              <a:rPr lang="en-US" dirty="0" smtClean="0"/>
              <a:t>everywhere</a:t>
            </a:r>
            <a:endParaRPr lang="en-US" dirty="0"/>
          </a:p>
          <a:p>
            <a:pPr lvl="1"/>
            <a:r>
              <a:rPr lang="en-US" dirty="0" err="1" smtClean="0"/>
              <a:t>Datatables</a:t>
            </a:r>
            <a:endParaRPr lang="ru-RU" dirty="0"/>
          </a:p>
          <a:p>
            <a:r>
              <a:rPr lang="en-CA" dirty="0" smtClean="0"/>
              <a:t>Challenges</a:t>
            </a:r>
          </a:p>
          <a:p>
            <a:r>
              <a:rPr lang="en-CA" dirty="0" smtClean="0"/>
              <a:t>User testing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275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IOS app/Windows app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More dictionaries &amp; UI </a:t>
            </a:r>
            <a:r>
              <a:rPr lang="en-CA" dirty="0" smtClean="0"/>
              <a:t>languages support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Cloud synchronisation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Integration with browsers and </a:t>
            </a:r>
            <a:r>
              <a:rPr lang="en-CA" dirty="0" smtClean="0"/>
              <a:t>book readers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Premium 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Blog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Social </a:t>
            </a:r>
            <a:r>
              <a:rPr lang="en-CA" dirty="0" smtClean="0"/>
              <a:t>media pages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SEO and </a:t>
            </a:r>
            <a:r>
              <a:rPr lang="en-CA" dirty="0"/>
              <a:t>App Store </a:t>
            </a:r>
            <a:r>
              <a:rPr lang="en-CA" dirty="0" smtClean="0"/>
              <a:t>marketing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business plan &amp; financial projection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terms &amp; 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on new features to be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strategic partnership with a coupon firm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Enhance in-app </a:t>
            </a:r>
            <a:r>
              <a:rPr lang="en-US" dirty="0" smtClean="0"/>
              <a:t>social </a:t>
            </a:r>
            <a:r>
              <a:rPr lang="en-US" dirty="0"/>
              <a:t>interaction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 brand awareness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 customer </a:t>
            </a:r>
            <a:r>
              <a:rPr lang="en-US" dirty="0" smtClean="0"/>
              <a:t>experience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14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193</Words>
  <Application>Microsoft Office PowerPoint</Application>
  <PresentationFormat>Widescreen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Olympia dictionary</vt:lpstr>
      <vt:lpstr>Problem statement</vt:lpstr>
      <vt:lpstr>Mission and Vision</vt:lpstr>
      <vt:lpstr>Key Features</vt:lpstr>
      <vt:lpstr>Competition</vt:lpstr>
      <vt:lpstr>High level design</vt:lpstr>
      <vt:lpstr>Architecture</vt:lpstr>
      <vt:lpstr>Future goals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Olympia dictionary</dc:title>
  <dc:creator>Пользователь Windows</dc:creator>
  <cp:lastModifiedBy>Пользователь Windows</cp:lastModifiedBy>
  <cp:revision>17</cp:revision>
  <dcterms:created xsi:type="dcterms:W3CDTF">2018-08-06T18:00:07Z</dcterms:created>
  <dcterms:modified xsi:type="dcterms:W3CDTF">2018-08-07T15:14:46Z</dcterms:modified>
</cp:coreProperties>
</file>