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80" r:id="rId3"/>
    <p:sldId id="272" r:id="rId4"/>
    <p:sldId id="281" r:id="rId5"/>
    <p:sldId id="275" r:id="rId6"/>
    <p:sldId id="282" r:id="rId7"/>
    <p:sldId id="283" r:id="rId8"/>
    <p:sldId id="284" r:id="rId9"/>
    <p:sldId id="285" r:id="rId10"/>
    <p:sldId id="276" r:id="rId11"/>
    <p:sldId id="277" r:id="rId12"/>
    <p:sldId id="278" r:id="rId13"/>
    <p:sldId id="273" r:id="rId14"/>
    <p:sldId id="286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7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9:49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7642,'0'0'1408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F46CD-5D1E-4675-BC91-FB4CD6727FE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4D1BF-557E-46E1-8798-578FE62DD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5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410E929-48A1-9C22-4C63-8DCBA869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BA182317-F556-05A5-AE8F-2C94728102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C572231B-DD7E-4224-BCBC-FF4917F24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022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0682BC5-78A9-4A21-D8A9-79DF8E012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ACC676AA-CA9D-9B5C-A8B9-89C9F9F5E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980B7160-F961-3C2B-20B3-35A2D4AA6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099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DD7AF16-8AF4-6902-05C3-E743DEAC7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026DCFF0-E0A4-8E12-1468-029A5F187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C4102C3-3BC0-0483-238B-71E3BE2AE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70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A8E3E67-FB59-E3B6-45C3-433721B11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D3FC776C-74E2-0921-8A02-E1C580762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52E5391E-B5B6-D100-FE02-C91921480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564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414EFE-CA2C-B390-A812-65A1AB537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05AAA299-C35A-84E1-4EF6-38B7A59CD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CAD7497-9747-63DB-B653-BFBB94A81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02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A3C9C99-FDBC-AED9-4D76-42373F197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D3F4E722-5E3E-ABD7-2D55-73A8BF197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008C06A-C7B3-6FD7-1742-7DF1699298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7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1FC0E12-A6E4-5BD0-8EEB-2A8B71C72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C798DE79-2CB6-EA29-11C1-9C450B4CB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9A7BEE7A-8329-9E95-FC31-E8CB8C205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3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119BEFD-87F8-80D5-38A1-37F25C7F7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C596156-B5FE-40A0-2760-03592DE73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07523E61-021E-AF54-9C11-23A49395ED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3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D7B8E95-A8D4-177F-9A43-74BF0338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F96926DD-CD51-A830-E6AF-7BC775C153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B281D5E-7A85-6B7E-1420-6C76134D1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3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F6095F6-73DB-E648-03CA-AE2532A6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E752B29-4145-D8D1-00AC-1698B5A6D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565E6EFD-35AF-F21D-0E7B-D1E68032D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9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7FB9965-F804-87FF-D241-A7D98C11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5AF7833C-49E5-E341-91D5-E5ED5FA333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2925B734-D352-0846-6745-659379D27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6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BB1F6C4-4789-1E8C-42C5-58D230F1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EF2037E-A9EF-47B5-A9B9-EFBC526854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7BA3A76-389F-7538-6940-0A98463CB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531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121DDB8-B40C-2F80-BC5B-951F5C779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158E08C7-09E6-CF00-6CF0-98E41169CE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BDE7A1D-5754-4D1E-8239-B4CAE079E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4C4BD-18EE-0172-D950-71F74B0FD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BE63EB-37E2-3691-0C33-4683295AE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4A590-C447-E33B-0D26-DD6F886D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B2227-6722-D05F-DCF8-97350DF5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1EBA6-D192-55BA-0F27-C45D2355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93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55120-1149-9B15-DE12-E25C658C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B255F-0AC7-E0EE-DBA7-71912F37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CEB7D-93F4-6458-C4DF-3EB955AA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1D8B9-F5F9-8B8F-A575-78EE27C7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88DFDC-C1A5-F9A7-1630-B582EBA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15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63F92-2DD6-0492-E31E-7C0AB555F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22B808-8F1B-CBFA-908D-B15DFE812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6E716-1B4F-1E3B-1E04-793145DB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5A009D-41D4-07D0-7E7F-9AD3BF83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D3AB0B-2559-6FD2-FB79-D358747F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7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FDA03-5BB6-1479-B274-47119321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92454-8E53-32EC-6CD8-CCDBCF4D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9174E-3C57-FF23-1D40-A1E8265E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49221-AEEC-4656-35AE-216150AB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9031D-2CB8-DF48-D5E5-DEF49354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63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81446-70B3-92C3-B35B-AE46D462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EB27E-0AE2-E166-FB0A-97E4C2A5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B6CD4-4894-C227-93BA-95F2589A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7BC3A-F2DE-34A6-CA75-CBC6453B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EF41E-9776-5974-D877-5981CDC6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5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BB357-9C03-7C09-51CD-0BADF94D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0CD17-9F59-4398-4A27-41BB4182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EABE1C-537F-198A-8A53-65D6CD8A0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36490C-A382-589F-B286-C7ED48F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4F2588-89C4-A947-E78B-6FD6533E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954C26-31D0-DAD0-E12A-91C37B63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095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57E8-5E98-6807-EA9A-915556FA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D1566-5E04-2131-D6F8-F37C748F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BBFB19-09B3-B44C-06D9-E20C6D91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07AD9-F712-D935-C88D-B8107D246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CDA73F-A94B-4FE9-23C5-026B9198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CBD2A5-A254-74BC-E1A0-CF228DAC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E09F32-8658-CEF0-B3D7-07526820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BCA37A-FB94-67FF-AF41-152E3804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9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4E364-4A27-0CD4-6757-084A33CB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F3EFB9-5BB0-8B9A-A475-A93DACF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C538E8-7113-8C43-D580-1B6B1DC1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F0DD99-BB47-A4C2-BC45-F87BC927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1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EF07CB-7DF9-8C4D-9B2C-3EED05B9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B5002F-9646-7379-DC64-46CC15D7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6791C8-48D9-0302-0DDD-BA6B325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87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533D8-FCF9-7719-B1CA-EFACBC59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34716-CD29-EB03-908E-6B3867C8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7EA421-FB2E-935F-60C7-69A9E3B4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22E69D-80C6-C29B-67F0-164DCE7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9221A-9FAD-4277-88C2-4826C52A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A0901D-6F71-3D58-3BAF-46470DFE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5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D6574-14F8-7B26-3CE9-C99F77ED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E9F95F-A096-2888-5608-FC0E348B5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8DB3FC-B9E3-7070-4071-42CB0519D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EA9FE6-CA46-3E7F-7486-B992C5C8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3BC93-B62E-4741-122C-4D47F08D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4349E-AD2C-0AFE-7D54-91594B08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56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FAB330-8A26-C1CE-7799-E72BB064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1C381-8B4C-D439-DA1B-1112DB64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AB04B-8770-6126-6218-B7FE7946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B0694-C7EB-4404-8C18-E46AAF2866D5}" type="datetimeFigureOut">
              <a:rPr lang="es-CO" smtClean="0"/>
              <a:t>8/12/2024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AF814-9FC9-48DB-276A-B590D33E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C6575-8179-9CB0-E0A1-CE6B43F1F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F5324-12B6-49F2-B655-638A1DD7718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E29A2C-97BD-26C0-51E4-A58880788B7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33087" y="6642100"/>
            <a:ext cx="29543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Not for Public Consumption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7432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2.png"/><Relationship Id="rId10" Type="http://schemas.openxmlformats.org/officeDocument/2006/relationships/image" Target="../media/image15.emf"/><Relationship Id="rId4" Type="http://schemas.openxmlformats.org/officeDocument/2006/relationships/customXml" Target="../ink/ink9.xml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.png"/><Relationship Id="rId7" Type="http://schemas.openxmlformats.org/officeDocument/2006/relationships/image" Target="../media/image7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9.emf"/><Relationship Id="rId5" Type="http://schemas.openxmlformats.org/officeDocument/2006/relationships/image" Target="../media/image2.png"/><Relationship Id="rId10" Type="http://schemas.openxmlformats.org/officeDocument/2006/relationships/image" Target="../media/image18.emf"/><Relationship Id="rId4" Type="http://schemas.openxmlformats.org/officeDocument/2006/relationships/customXml" Target="../ink/ink10.xml"/><Relationship Id="rId9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.png"/><Relationship Id="rId10" Type="http://schemas.openxmlformats.org/officeDocument/2006/relationships/image" Target="../media/image26.jpg"/><Relationship Id="rId4" Type="http://schemas.openxmlformats.org/officeDocument/2006/relationships/customXml" Target="../ink/ink11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2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2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2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adroTexto 69">
            <a:extLst>
              <a:ext uri="{FF2B5EF4-FFF2-40B4-BE49-F238E27FC236}">
                <a16:creationId xmlns:a16="http://schemas.microsoft.com/office/drawing/2014/main" id="{D878C1CF-F2FB-FC86-491B-45A8569ED0AB}"/>
              </a:ext>
            </a:extLst>
          </p:cNvPr>
          <p:cNvSpPr txBox="1"/>
          <p:nvPr/>
        </p:nvSpPr>
        <p:spPr>
          <a:xfrm>
            <a:off x="4821788" y="2889548"/>
            <a:ext cx="37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OCTOPUS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25995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25D1105-707B-3E85-B977-8012BAB80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94387C67-7D8B-D1DE-E3A0-CAC8F8D3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2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757B0A5-FB6A-B494-7FD7-B1916414D016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8F86575A-B4DA-1D0B-61E0-BA662D4F3BEB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C7A203B7-A118-8098-BBE2-8E80ABBD5187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ESTRUCTURA DE DATOS CLARO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A0577140-AAAA-DA1C-D026-831BEB9DF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435" y="2823940"/>
            <a:ext cx="4242816" cy="1818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3FCCA0-CA65-ACEB-BAA2-8DC6956BB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200" y="1496073"/>
            <a:ext cx="1543050" cy="590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F848C8-8DDA-5D1D-6464-FBF4586CE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044" y="1389979"/>
            <a:ext cx="3616173" cy="8824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5686B7-9477-E659-CC3A-8775232477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043" y="5278242"/>
            <a:ext cx="5359909" cy="5939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50995A4-96ED-6031-442A-49364535C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136" y="5278242"/>
            <a:ext cx="6033707" cy="1548535"/>
          </a:xfrm>
          <a:prstGeom prst="rect">
            <a:avLst/>
          </a:prstGeom>
        </p:spPr>
      </p:pic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2C7B7AC5-EF02-77BD-22F9-D355E1681A9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3066739" y="-26519"/>
            <a:ext cx="607731" cy="5091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75F51C0-F0E6-91DE-1F21-8E67978AEF45}"/>
              </a:ext>
            </a:extLst>
          </p:cNvPr>
          <p:cNvSpPr/>
          <p:nvPr/>
        </p:nvSpPr>
        <p:spPr>
          <a:xfrm>
            <a:off x="575104" y="1800653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EFB7324-EB68-5BF5-0D06-D623AAA2A223}"/>
              </a:ext>
            </a:extLst>
          </p:cNvPr>
          <p:cNvSpPr/>
          <p:nvPr/>
        </p:nvSpPr>
        <p:spPr>
          <a:xfrm>
            <a:off x="5666233" y="2822912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B15FDA5-55F1-9C11-AC38-B9AC333C1BBF}"/>
              </a:ext>
            </a:extLst>
          </p:cNvPr>
          <p:cNvSpPr/>
          <p:nvPr/>
        </p:nvSpPr>
        <p:spPr>
          <a:xfrm>
            <a:off x="5041394" y="2822912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6105483-BB52-866F-EECE-CA00A661E0E4}"/>
              </a:ext>
            </a:extLst>
          </p:cNvPr>
          <p:cNvSpPr/>
          <p:nvPr/>
        </p:nvSpPr>
        <p:spPr>
          <a:xfrm>
            <a:off x="6546813" y="2822912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8480382-0508-316B-4335-00CC6EED611A}"/>
              </a:ext>
            </a:extLst>
          </p:cNvPr>
          <p:cNvSpPr/>
          <p:nvPr/>
        </p:nvSpPr>
        <p:spPr>
          <a:xfrm>
            <a:off x="7671524" y="2854883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922BA44-EB92-24C8-4FBA-ED04DEE44164}"/>
              </a:ext>
            </a:extLst>
          </p:cNvPr>
          <p:cNvCxnSpPr>
            <a:cxnSpLocks/>
            <a:stCxn id="31" idx="0"/>
            <a:endCxn id="21" idx="0"/>
          </p:cNvCxnSpPr>
          <p:nvPr/>
        </p:nvCxnSpPr>
        <p:spPr>
          <a:xfrm rot="5400000" flipH="1" flipV="1">
            <a:off x="2495962" y="965023"/>
            <a:ext cx="2442897" cy="6158677"/>
          </a:xfrm>
          <a:prstGeom prst="bentConnector3">
            <a:avLst>
              <a:gd name="adj1" fmla="val 1178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A4A561C-0171-B52A-9DC1-5EA2391999EF}"/>
              </a:ext>
            </a:extLst>
          </p:cNvPr>
          <p:cNvSpPr/>
          <p:nvPr/>
        </p:nvSpPr>
        <p:spPr>
          <a:xfrm>
            <a:off x="9231120" y="1517851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F42CCAC-5ADF-3860-83E8-F9651BF1DFDE}"/>
              </a:ext>
            </a:extLst>
          </p:cNvPr>
          <p:cNvSpPr/>
          <p:nvPr/>
        </p:nvSpPr>
        <p:spPr>
          <a:xfrm>
            <a:off x="7210043" y="5278242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40EC999-2005-33A7-A625-0A7E3928AFB6}"/>
              </a:ext>
            </a:extLst>
          </p:cNvPr>
          <p:cNvSpPr/>
          <p:nvPr/>
        </p:nvSpPr>
        <p:spPr>
          <a:xfrm>
            <a:off x="388136" y="5265809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8F61653D-25AD-F767-6B99-EABB465ADCA7}"/>
              </a:ext>
            </a:extLst>
          </p:cNvPr>
          <p:cNvCxnSpPr>
            <a:cxnSpLocks/>
            <a:stCxn id="30" idx="0"/>
            <a:endCxn id="20" idx="0"/>
          </p:cNvCxnSpPr>
          <p:nvPr/>
        </p:nvCxnSpPr>
        <p:spPr>
          <a:xfrm rot="16200000" flipV="1">
            <a:off x="5147990" y="2966252"/>
            <a:ext cx="2455330" cy="2168649"/>
          </a:xfrm>
          <a:prstGeom prst="bentConnector3">
            <a:avLst>
              <a:gd name="adj1" fmla="val 1093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C4D04840-77C7-CB7C-D905-F7D618E0A8B1}"/>
              </a:ext>
            </a:extLst>
          </p:cNvPr>
          <p:cNvCxnSpPr>
            <a:cxnSpLocks/>
            <a:stCxn id="29" idx="1"/>
            <a:endCxn id="23" idx="0"/>
          </p:cNvCxnSpPr>
          <p:nvPr/>
        </p:nvCxnSpPr>
        <p:spPr>
          <a:xfrm rot="10800000" flipV="1">
            <a:off x="7921460" y="1725115"/>
            <a:ext cx="1309660" cy="11297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1521548-8D5F-FACB-7CE9-AAD16762F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BB1EEB1-84FC-B755-3194-895C80E4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2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B5B33B-1BE7-28D4-9A6C-07FD74540EB1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D66FA641-2496-61D4-2C4A-E16D1126DDE2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ESTRUCTURA DE DATOS OCTOPUS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F0C1552-6C72-EE14-02C5-0AF41A618AD2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rot="10800000" flipH="1">
            <a:off x="1230229" y="3434376"/>
            <a:ext cx="1708776" cy="2634312"/>
          </a:xfrm>
          <a:prstGeom prst="bentConnector4">
            <a:avLst>
              <a:gd name="adj1" fmla="val -13378"/>
              <a:gd name="adj2" fmla="val 1086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17AFDF-6300-77FA-2C30-020D24E02EAB}"/>
              </a:ext>
            </a:extLst>
          </p:cNvPr>
          <p:cNvSpPr/>
          <p:nvPr/>
        </p:nvSpPr>
        <p:spPr>
          <a:xfrm>
            <a:off x="1230229" y="5861424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EC5A1DB-C427-862D-1238-2096E4E05A1A}"/>
              </a:ext>
            </a:extLst>
          </p:cNvPr>
          <p:cNvSpPr/>
          <p:nvPr/>
        </p:nvSpPr>
        <p:spPr>
          <a:xfrm>
            <a:off x="2689069" y="3434376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A76596-C150-3DB0-AF16-BD1BC7AD0357}"/>
              </a:ext>
            </a:extLst>
          </p:cNvPr>
          <p:cNvSpPr/>
          <p:nvPr/>
        </p:nvSpPr>
        <p:spPr>
          <a:xfrm>
            <a:off x="4363299" y="3397295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3C6EDD3-CC49-2760-1059-9F24B7726699}"/>
              </a:ext>
            </a:extLst>
          </p:cNvPr>
          <p:cNvSpPr/>
          <p:nvPr/>
        </p:nvSpPr>
        <p:spPr>
          <a:xfrm>
            <a:off x="5913732" y="3417096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0BE956E-2B69-2DEF-CB33-7F741E7A986C}"/>
              </a:ext>
            </a:extLst>
          </p:cNvPr>
          <p:cNvSpPr/>
          <p:nvPr/>
        </p:nvSpPr>
        <p:spPr>
          <a:xfrm>
            <a:off x="3513240" y="3419915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46469D72-F8CC-6687-BC14-C3CBFC2F84B3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6163669" y="3417096"/>
            <a:ext cx="3976413" cy="431808"/>
          </a:xfrm>
          <a:prstGeom prst="bentConnector4">
            <a:avLst>
              <a:gd name="adj1" fmla="val 46857"/>
              <a:gd name="adj2" fmla="val 1529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446316F-64F8-A998-CEDC-A9670935E2E3}"/>
              </a:ext>
            </a:extLst>
          </p:cNvPr>
          <p:cNvSpPr/>
          <p:nvPr/>
        </p:nvSpPr>
        <p:spPr>
          <a:xfrm>
            <a:off x="10140081" y="978690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E9B2AD6-F32E-9C18-818B-8CFD7D84A544}"/>
              </a:ext>
            </a:extLst>
          </p:cNvPr>
          <p:cNvSpPr/>
          <p:nvPr/>
        </p:nvSpPr>
        <p:spPr>
          <a:xfrm>
            <a:off x="10140081" y="1986730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6E8FC0C-B7DC-264F-5E09-5E11E8C9524B}"/>
              </a:ext>
            </a:extLst>
          </p:cNvPr>
          <p:cNvSpPr/>
          <p:nvPr/>
        </p:nvSpPr>
        <p:spPr>
          <a:xfrm>
            <a:off x="10140081" y="3715191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319F9FFB-3034-2F36-4407-9C3FFE3EC79B}"/>
              </a:ext>
            </a:extLst>
          </p:cNvPr>
          <p:cNvCxnSpPr>
            <a:cxnSpLocks/>
            <a:stCxn id="30" idx="0"/>
            <a:endCxn id="20" idx="0"/>
          </p:cNvCxnSpPr>
          <p:nvPr/>
        </p:nvCxnSpPr>
        <p:spPr>
          <a:xfrm rot="16200000" flipH="1" flipV="1">
            <a:off x="6796343" y="-196379"/>
            <a:ext cx="1410565" cy="5776782"/>
          </a:xfrm>
          <a:prstGeom prst="bentConnector3">
            <a:avLst>
              <a:gd name="adj1" fmla="val -162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B69C8485-30F1-D2A2-C698-92A1E3C59327}"/>
              </a:ext>
            </a:extLst>
          </p:cNvPr>
          <p:cNvCxnSpPr>
            <a:cxnSpLocks/>
            <a:stCxn id="29" idx="1"/>
            <a:endCxn id="23" idx="0"/>
          </p:cNvCxnSpPr>
          <p:nvPr/>
        </p:nvCxnSpPr>
        <p:spPr>
          <a:xfrm rot="10800000" flipV="1">
            <a:off x="3763177" y="1185953"/>
            <a:ext cx="6376905" cy="2233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4EEFF434-78B6-9A7C-981F-F39584111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117" y="3419916"/>
            <a:ext cx="6172200" cy="590550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849B1F-8B47-73B5-2468-DE201B3C7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377" y="5861080"/>
            <a:ext cx="6162816" cy="6623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CE1885-643D-97A9-2B18-BEFFBE96A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1031" y="987923"/>
            <a:ext cx="2305050" cy="5905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0EC903D-6049-54EF-EF79-222CB2562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1031" y="1985710"/>
            <a:ext cx="2343150" cy="4000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8B0BCC2-365C-C7A0-8391-1EAADECCDF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2524" y="2781463"/>
            <a:ext cx="2343150" cy="5905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00BE59B-1A42-26C5-FF0A-B8E644E9E8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0081" y="3717895"/>
            <a:ext cx="2305050" cy="9715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3BFE138-59AA-0A51-0592-95B720D277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0081" y="5035327"/>
            <a:ext cx="2305050" cy="40005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6CDE006-2E7D-840A-3B49-7ED933FDDC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40081" y="5696485"/>
            <a:ext cx="2305050" cy="1162050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805CED20-CDC2-E01C-8CE6-F588325CC7CE}"/>
              </a:ext>
            </a:extLst>
          </p:cNvPr>
          <p:cNvSpPr/>
          <p:nvPr/>
        </p:nvSpPr>
        <p:spPr>
          <a:xfrm>
            <a:off x="7430193" y="3410730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89B8D44C-1A2B-58C2-0D1B-7C960771792C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>
            <a:off x="7680129" y="3410730"/>
            <a:ext cx="2566754" cy="2468580"/>
          </a:xfrm>
          <a:prstGeom prst="bentConnector4">
            <a:avLst>
              <a:gd name="adj1" fmla="val 45131"/>
              <a:gd name="adj2" fmla="val 1092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231F326-57FC-277C-3F0F-A6E2EF93A263}"/>
              </a:ext>
            </a:extLst>
          </p:cNvPr>
          <p:cNvSpPr/>
          <p:nvPr/>
        </p:nvSpPr>
        <p:spPr>
          <a:xfrm>
            <a:off x="10146179" y="5711333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6E052F8-5261-F832-62CA-9FB3D5974151}"/>
              </a:ext>
            </a:extLst>
          </p:cNvPr>
          <p:cNvSpPr/>
          <p:nvPr/>
        </p:nvSpPr>
        <p:spPr>
          <a:xfrm>
            <a:off x="6590308" y="3413641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D9A2FC24-C413-9BF0-4432-3C5ED77AECA9}"/>
              </a:ext>
            </a:extLst>
          </p:cNvPr>
          <p:cNvCxnSpPr>
            <a:cxnSpLocks/>
            <a:stCxn id="18" idx="1"/>
            <a:endCxn id="35" idx="0"/>
          </p:cNvCxnSpPr>
          <p:nvPr/>
        </p:nvCxnSpPr>
        <p:spPr>
          <a:xfrm rot="10800000">
            <a:off x="6840245" y="3413642"/>
            <a:ext cx="3299837" cy="1821711"/>
          </a:xfrm>
          <a:prstGeom prst="bentConnector4">
            <a:avLst>
              <a:gd name="adj1" fmla="val 46213"/>
              <a:gd name="adj2" fmla="val 1125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6AC5754-3BF7-2348-6DFF-8F552152A07F}"/>
              </a:ext>
            </a:extLst>
          </p:cNvPr>
          <p:cNvSpPr/>
          <p:nvPr/>
        </p:nvSpPr>
        <p:spPr>
          <a:xfrm>
            <a:off x="10132524" y="5020850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DA42C0E-1DF7-E689-5F0C-D431DBE7E017}"/>
              </a:ext>
            </a:extLst>
          </p:cNvPr>
          <p:cNvSpPr/>
          <p:nvPr/>
        </p:nvSpPr>
        <p:spPr>
          <a:xfrm>
            <a:off x="5063673" y="3438900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7EEDC191-78EA-D93E-9B17-84CF70916EBA}"/>
              </a:ext>
            </a:extLst>
          </p:cNvPr>
          <p:cNvCxnSpPr>
            <a:cxnSpLocks/>
            <a:stCxn id="41" idx="0"/>
            <a:endCxn id="39" idx="0"/>
          </p:cNvCxnSpPr>
          <p:nvPr/>
        </p:nvCxnSpPr>
        <p:spPr>
          <a:xfrm rot="16200000" flipH="1" flipV="1">
            <a:off x="7525981" y="574864"/>
            <a:ext cx="651663" cy="5076408"/>
          </a:xfrm>
          <a:prstGeom prst="bentConnector3">
            <a:avLst>
              <a:gd name="adj1" fmla="val -350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1086273-8401-520C-6018-320FBF90437D}"/>
              </a:ext>
            </a:extLst>
          </p:cNvPr>
          <p:cNvSpPr/>
          <p:nvPr/>
        </p:nvSpPr>
        <p:spPr>
          <a:xfrm>
            <a:off x="10140081" y="2787237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0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E17ECBD-C5EB-E542-900A-0C4381710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3AE4CF04-12B7-E94A-27FF-EB752EE11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2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E52169E-2E10-17D5-2126-4BD3CE2289A0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098601F4-F2AE-AB3E-8335-6BD8B383E9A2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CONFIGURACIÓN DE LA PIEZA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BDA34872-9C02-5092-47CA-8433FC2C2E73}"/>
              </a:ext>
            </a:extLst>
          </p:cNvPr>
          <p:cNvCxnSpPr>
            <a:cxnSpLocks/>
            <a:stCxn id="17" idx="1"/>
            <a:endCxn id="50" idx="3"/>
          </p:cNvCxnSpPr>
          <p:nvPr/>
        </p:nvCxnSpPr>
        <p:spPr>
          <a:xfrm rot="10800000" flipH="1">
            <a:off x="6824118" y="1517913"/>
            <a:ext cx="533888" cy="1221151"/>
          </a:xfrm>
          <a:prstGeom prst="bentConnector5">
            <a:avLst>
              <a:gd name="adj1" fmla="val -42818"/>
              <a:gd name="adj2" fmla="val 46752"/>
              <a:gd name="adj3" fmla="val 1428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8A39A6D-6FCD-B571-28E9-DA399D79994F}"/>
              </a:ext>
            </a:extLst>
          </p:cNvPr>
          <p:cNvSpPr/>
          <p:nvPr/>
        </p:nvSpPr>
        <p:spPr>
          <a:xfrm>
            <a:off x="6824118" y="2602941"/>
            <a:ext cx="499872" cy="272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55F0797-D483-C030-324F-1B8938222E72}"/>
              </a:ext>
            </a:extLst>
          </p:cNvPr>
          <p:cNvSpPr/>
          <p:nvPr/>
        </p:nvSpPr>
        <p:spPr>
          <a:xfrm>
            <a:off x="6649081" y="1184539"/>
            <a:ext cx="499872" cy="4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9580C7-5BEC-AE82-F71A-8779D1C82038}"/>
              </a:ext>
            </a:extLst>
          </p:cNvPr>
          <p:cNvSpPr/>
          <p:nvPr/>
        </p:nvSpPr>
        <p:spPr>
          <a:xfrm>
            <a:off x="6925908" y="3041857"/>
            <a:ext cx="499872" cy="414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E667A8E-7BE9-DBBE-6376-9F6ADC3D3582}"/>
              </a:ext>
            </a:extLst>
          </p:cNvPr>
          <p:cNvSpPr/>
          <p:nvPr/>
        </p:nvSpPr>
        <p:spPr>
          <a:xfrm>
            <a:off x="5053835" y="2496520"/>
            <a:ext cx="499872" cy="414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3533780-5C36-58EB-2A32-4F96EFFA4D2B}"/>
              </a:ext>
            </a:extLst>
          </p:cNvPr>
          <p:cNvCxnSpPr>
            <a:cxnSpLocks/>
            <a:stCxn id="52" idx="1"/>
            <a:endCxn id="12" idx="3"/>
          </p:cNvCxnSpPr>
          <p:nvPr/>
        </p:nvCxnSpPr>
        <p:spPr>
          <a:xfrm rot="10800000">
            <a:off x="8667595" y="4294232"/>
            <a:ext cx="1106491" cy="27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CF308561-1A6E-0504-B8D6-66C31C5DE72E}"/>
              </a:ext>
            </a:extLst>
          </p:cNvPr>
          <p:cNvCxnSpPr>
            <a:cxnSpLocks/>
            <a:stCxn id="49" idx="1"/>
            <a:endCxn id="20" idx="0"/>
          </p:cNvCxnSpPr>
          <p:nvPr/>
        </p:nvCxnSpPr>
        <p:spPr>
          <a:xfrm rot="10800000" flipV="1">
            <a:off x="7175844" y="2345659"/>
            <a:ext cx="1973334" cy="6961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727CE80C-BE27-674E-46CE-CA37DA0C36E2}"/>
              </a:ext>
            </a:extLst>
          </p:cNvPr>
          <p:cNvCxnSpPr>
            <a:cxnSpLocks/>
            <a:stCxn id="47" idx="3"/>
            <a:endCxn id="23" idx="0"/>
          </p:cNvCxnSpPr>
          <p:nvPr/>
        </p:nvCxnSpPr>
        <p:spPr>
          <a:xfrm>
            <a:off x="4404565" y="1985573"/>
            <a:ext cx="899206" cy="5109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B50E90B2-A07E-FCE0-A52D-F3E6204950F3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>
            <a:off x="4402028" y="4152015"/>
            <a:ext cx="1651757" cy="157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5DABB7F8-6699-43B1-8544-D92517A91E40}"/>
              </a:ext>
            </a:extLst>
          </p:cNvPr>
          <p:cNvSpPr/>
          <p:nvPr/>
        </p:nvSpPr>
        <p:spPr>
          <a:xfrm>
            <a:off x="4705325" y="2556868"/>
            <a:ext cx="3962269" cy="2089976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856AC08-D969-B17E-207B-20B4C4788610}"/>
              </a:ext>
            </a:extLst>
          </p:cNvPr>
          <p:cNvSpPr/>
          <p:nvPr/>
        </p:nvSpPr>
        <p:spPr>
          <a:xfrm>
            <a:off x="4716486" y="2580605"/>
            <a:ext cx="1312069" cy="2042499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DCC8D8C-B505-3E79-90A4-3913CDA30F8B}"/>
              </a:ext>
            </a:extLst>
          </p:cNvPr>
          <p:cNvSpPr/>
          <p:nvPr/>
        </p:nvSpPr>
        <p:spPr>
          <a:xfrm>
            <a:off x="6053785" y="4001636"/>
            <a:ext cx="1962913" cy="61533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C94E38F-6ABC-3413-45E0-58995D0C540C}"/>
              </a:ext>
            </a:extLst>
          </p:cNvPr>
          <p:cNvSpPr/>
          <p:nvPr/>
        </p:nvSpPr>
        <p:spPr>
          <a:xfrm>
            <a:off x="6343013" y="3054000"/>
            <a:ext cx="1962913" cy="91776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920DD-8A6B-78DA-48F1-CBA3A31BA03E}"/>
              </a:ext>
            </a:extLst>
          </p:cNvPr>
          <p:cNvSpPr/>
          <p:nvPr/>
        </p:nvSpPr>
        <p:spPr>
          <a:xfrm>
            <a:off x="6342534" y="2636191"/>
            <a:ext cx="1962913" cy="26161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s-CO" sz="1100" b="1">
              <a:solidFill>
                <a:schemeClr val="bg1"/>
              </a:solidFill>
              <a:latin typeface="AMX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FD50405-4B63-1A47-2717-5D3BE5B7A644}"/>
              </a:ext>
            </a:extLst>
          </p:cNvPr>
          <p:cNvSpPr/>
          <p:nvPr/>
        </p:nvSpPr>
        <p:spPr>
          <a:xfrm>
            <a:off x="8067157" y="3986564"/>
            <a:ext cx="600437" cy="61533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7" name="Imagen 46" descr="Imagen de la pantalla de un video juego de un carro&#10;&#10;Descripción generada automáticamente con confianza baja">
            <a:extLst>
              <a:ext uri="{FF2B5EF4-FFF2-40B4-BE49-F238E27FC236}">
                <a16:creationId xmlns:a16="http://schemas.microsoft.com/office/drawing/2014/main" id="{16E93136-3181-85D3-35DB-B53E5BAE2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822" y="1368205"/>
            <a:ext cx="864743" cy="123473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49" name="Imagen 4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CDB9FAC-477B-6B11-4D86-D3B155C33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178" y="1765447"/>
            <a:ext cx="2597225" cy="1160425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E8AEEA1F-1DF7-05D1-65F5-CB43F78FA23C}"/>
              </a:ext>
            </a:extLst>
          </p:cNvPr>
          <p:cNvSpPr txBox="1"/>
          <p:nvPr/>
        </p:nvSpPr>
        <p:spPr>
          <a:xfrm>
            <a:off x="5565060" y="1302468"/>
            <a:ext cx="1792946" cy="43088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1100" b="1" dirty="0">
                <a:latin typeface="AMX" pitchFamily="2" charset="0"/>
              </a:rPr>
              <a:t>¿Te apasionan </a:t>
            </a:r>
          </a:p>
          <a:p>
            <a:pPr algn="ctr"/>
            <a:r>
              <a:rPr lang="es-CO" sz="1100" b="1" dirty="0">
                <a:latin typeface="AMX" pitchFamily="2" charset="0"/>
              </a:rPr>
              <a:t> los deportes?</a:t>
            </a:r>
          </a:p>
        </p:txBody>
      </p:sp>
      <p:pic>
        <p:nvPicPr>
          <p:cNvPr id="51" name="Imagen 50" descr="Texto&#10;&#10;Descripción generada automáticamente">
            <a:extLst>
              <a:ext uri="{FF2B5EF4-FFF2-40B4-BE49-F238E27FC236}">
                <a16:creationId xmlns:a16="http://schemas.microsoft.com/office/drawing/2014/main" id="{90E8097D-E987-97F4-DBD5-0CD28F8B04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55" y="3910939"/>
            <a:ext cx="1896973" cy="482151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52" name="Imagen 51" descr="Imagen que contiene Icono&#10;&#10;Descripción generada automáticamente">
            <a:extLst>
              <a:ext uri="{FF2B5EF4-FFF2-40B4-BE49-F238E27FC236}">
                <a16:creationId xmlns:a16="http://schemas.microsoft.com/office/drawing/2014/main" id="{8F570934-653E-64DD-1908-7CB49E39CB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4085" y="4332560"/>
            <a:ext cx="426057" cy="482988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D3369B7F-7AAD-9233-5CBB-E37BB06423DA}"/>
              </a:ext>
            </a:extLst>
          </p:cNvPr>
          <p:cNvSpPr/>
          <p:nvPr/>
        </p:nvSpPr>
        <p:spPr>
          <a:xfrm>
            <a:off x="147363" y="5193389"/>
            <a:ext cx="3962269" cy="2089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5" name="Imagen 54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798FFA02-1A7B-FD2F-20A8-FF29F2C7E3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3026" y="5338278"/>
            <a:ext cx="3968590" cy="2035785"/>
          </a:xfrm>
          <a:prstGeom prst="rect">
            <a:avLst/>
          </a:prstGeom>
          <a:ln w="76200">
            <a:solidFill>
              <a:srgbClr val="002060"/>
            </a:solidFill>
          </a:ln>
        </p:spPr>
      </p:pic>
      <p:pic>
        <p:nvPicPr>
          <p:cNvPr id="56" name="Imagen 55" descr="Imagen de la pantalla de un video juego de un carro&#10;&#10;Descripción generada automáticamente con confianza baja">
            <a:extLst>
              <a:ext uri="{FF2B5EF4-FFF2-40B4-BE49-F238E27FC236}">
                <a16:creationId xmlns:a16="http://schemas.microsoft.com/office/drawing/2014/main" id="{979979C1-AC26-867D-FA30-B1B458E3C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244" y="5368153"/>
            <a:ext cx="1383908" cy="1976034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57" name="Imagen 5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4A013E7-AB64-4F33-6E19-9ED3C2A9D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9493" y="5870076"/>
            <a:ext cx="2003983" cy="895368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C8E95037-6731-96AC-725D-969BF64E1376}"/>
              </a:ext>
            </a:extLst>
          </p:cNvPr>
          <p:cNvSpPr txBox="1"/>
          <p:nvPr/>
        </p:nvSpPr>
        <p:spPr>
          <a:xfrm>
            <a:off x="9953457" y="5424167"/>
            <a:ext cx="1792946" cy="43088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1100" b="1" dirty="0">
                <a:solidFill>
                  <a:schemeClr val="bg1"/>
                </a:solidFill>
                <a:latin typeface="AMX" pitchFamily="2" charset="0"/>
              </a:rPr>
              <a:t>¿Te apasionan </a:t>
            </a:r>
          </a:p>
          <a:p>
            <a:pPr algn="ctr"/>
            <a:r>
              <a:rPr lang="es-CO" sz="1100" b="1" dirty="0">
                <a:solidFill>
                  <a:schemeClr val="bg1"/>
                </a:solidFill>
                <a:latin typeface="AMX" pitchFamily="2" charset="0"/>
              </a:rPr>
              <a:t> los deportes?</a:t>
            </a:r>
          </a:p>
        </p:txBody>
      </p:sp>
      <p:pic>
        <p:nvPicPr>
          <p:cNvPr id="59" name="Imagen 58" descr="Imagen que contiene Icono&#10;&#10;Descripción generada automáticamente">
            <a:extLst>
              <a:ext uri="{FF2B5EF4-FFF2-40B4-BE49-F238E27FC236}">
                <a16:creationId xmlns:a16="http://schemas.microsoft.com/office/drawing/2014/main" id="{6E75F83B-EC72-80F9-2AF4-71625AC968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49825" y="6891075"/>
            <a:ext cx="426057" cy="482988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</p:pic>
      <p:pic>
        <p:nvPicPr>
          <p:cNvPr id="60" name="Imagen 59" descr="Texto&#10;&#10;Descripción generada automáticamente">
            <a:extLst>
              <a:ext uri="{FF2B5EF4-FFF2-40B4-BE49-F238E27FC236}">
                <a16:creationId xmlns:a16="http://schemas.microsoft.com/office/drawing/2014/main" id="{077A6DEF-0999-631A-6513-D5902FDACB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60" y="6868502"/>
            <a:ext cx="1896973" cy="482151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95" name="Rectángulo 94">
            <a:extLst>
              <a:ext uri="{FF2B5EF4-FFF2-40B4-BE49-F238E27FC236}">
                <a16:creationId xmlns:a16="http://schemas.microsoft.com/office/drawing/2014/main" id="{FB43F90C-4B5F-CF3A-B34D-507FEB09D0FE}"/>
              </a:ext>
            </a:extLst>
          </p:cNvPr>
          <p:cNvSpPr/>
          <p:nvPr/>
        </p:nvSpPr>
        <p:spPr>
          <a:xfrm>
            <a:off x="198251" y="5243475"/>
            <a:ext cx="1215279" cy="197603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82289944-630A-AC67-CB1A-43E836C7DE96}"/>
              </a:ext>
            </a:extLst>
          </p:cNvPr>
          <p:cNvSpPr/>
          <p:nvPr/>
        </p:nvSpPr>
        <p:spPr>
          <a:xfrm>
            <a:off x="1712885" y="5289954"/>
            <a:ext cx="2105136" cy="19984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62A1DD4E-BD14-F675-C67B-8DD3C0814644}"/>
              </a:ext>
            </a:extLst>
          </p:cNvPr>
          <p:cNvSpPr/>
          <p:nvPr/>
        </p:nvSpPr>
        <p:spPr>
          <a:xfrm>
            <a:off x="1706689" y="5586360"/>
            <a:ext cx="2105136" cy="87860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F9AE9745-829B-A759-FB8F-C57E286CC81F}"/>
              </a:ext>
            </a:extLst>
          </p:cNvPr>
          <p:cNvSpPr/>
          <p:nvPr/>
        </p:nvSpPr>
        <p:spPr>
          <a:xfrm>
            <a:off x="1508722" y="6590948"/>
            <a:ext cx="1876162" cy="62856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B4F95533-A9A6-8C31-9545-97EE5AA64B55}"/>
              </a:ext>
            </a:extLst>
          </p:cNvPr>
          <p:cNvSpPr/>
          <p:nvPr/>
        </p:nvSpPr>
        <p:spPr>
          <a:xfrm>
            <a:off x="3440188" y="6591510"/>
            <a:ext cx="669444" cy="62856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4182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BC01863-3FF7-D8D4-EAA8-933082219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0FDC6040-9F32-D405-54CA-B6F86BA7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2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8E6AA48-D1ED-C402-FE28-F7495DF64A5E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8276ACEE-C565-DEC3-1E91-716E86CEA164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D73BDD4B-BBD9-7B98-A745-3ADE2C38F9BC}"/>
              </a:ext>
            </a:extLst>
          </p:cNvPr>
          <p:cNvSpPr txBox="1">
            <a:spLocks/>
          </p:cNvSpPr>
          <p:nvPr/>
        </p:nvSpPr>
        <p:spPr>
          <a:xfrm>
            <a:off x="448614" y="1336644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EQUIPO:</a:t>
            </a:r>
            <a:b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</a:br>
            <a:b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</a:br>
            <a:b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35D9DB-9ACF-6CDC-0AFD-0367C356CF7A}"/>
              </a:ext>
            </a:extLst>
          </p:cNvPr>
          <p:cNvSpPr txBox="1"/>
          <p:nvPr/>
        </p:nvSpPr>
        <p:spPr>
          <a:xfrm>
            <a:off x="448613" y="1957048"/>
            <a:ext cx="10652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Desarrollador Full-</a:t>
            </a:r>
            <a:r>
              <a:rPr lang="es-CO" b="1" dirty="0" err="1"/>
              <a:t>Stack</a:t>
            </a:r>
            <a:r>
              <a:rPr lang="es-CO" b="1" dirty="0"/>
              <a:t>, </a:t>
            </a:r>
            <a:r>
              <a:rPr lang="es-CO" b="1" dirty="0" err="1"/>
              <a:t>skills</a:t>
            </a:r>
            <a:r>
              <a:rPr lang="es-CO" b="1" dirty="0"/>
              <a:t>: </a:t>
            </a:r>
            <a:r>
              <a:rPr lang="es-CO" dirty="0"/>
              <a:t>( Python, APIS,  SQL, Automatización y despliegue en nube.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F78340-5020-7B4C-ECBE-422F8E11C32E}"/>
              </a:ext>
            </a:extLst>
          </p:cNvPr>
          <p:cNvSpPr txBox="1"/>
          <p:nvPr/>
        </p:nvSpPr>
        <p:spPr>
          <a:xfrm>
            <a:off x="448613" y="3538403"/>
            <a:ext cx="1247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Desarrollador Front-</a:t>
            </a:r>
            <a:r>
              <a:rPr lang="es-MX" b="1" dirty="0" err="1"/>
              <a:t>End</a:t>
            </a:r>
            <a:r>
              <a:rPr lang="es-MX" b="1" dirty="0"/>
              <a:t> con UX Básico</a:t>
            </a:r>
            <a:r>
              <a:rPr lang="es-CO" b="1" dirty="0"/>
              <a:t>: </a:t>
            </a:r>
            <a:r>
              <a:rPr lang="es-CO" dirty="0"/>
              <a:t>(</a:t>
            </a:r>
            <a:r>
              <a:rPr lang="es-CO" dirty="0" err="1"/>
              <a:t>Frameworks</a:t>
            </a:r>
            <a:r>
              <a:rPr lang="es-CO" dirty="0"/>
              <a:t> de </a:t>
            </a:r>
            <a:r>
              <a:rPr lang="es-CO" dirty="0" err="1"/>
              <a:t>frontend</a:t>
            </a:r>
            <a:r>
              <a:rPr lang="es-CO" dirty="0"/>
              <a:t>, HTML, CSS, Bootstrap </a:t>
            </a:r>
            <a:r>
              <a:rPr lang="es-MX" dirty="0"/>
              <a:t>o </a:t>
            </a:r>
            <a:r>
              <a:rPr lang="es-MX" dirty="0" err="1"/>
              <a:t>Tailwind</a:t>
            </a:r>
            <a:r>
              <a:rPr lang="es-MX" dirty="0"/>
              <a:t> para diseño rápido</a:t>
            </a:r>
            <a:r>
              <a:rPr lang="es-CO" dirty="0"/>
              <a:t>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BC1879-2FC2-461F-F9C5-B2403E5CF672}"/>
              </a:ext>
            </a:extLst>
          </p:cNvPr>
          <p:cNvSpPr txBox="1"/>
          <p:nvPr/>
        </p:nvSpPr>
        <p:spPr>
          <a:xfrm>
            <a:off x="448612" y="4009088"/>
            <a:ext cx="10010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ROL:  </a:t>
            </a:r>
            <a:r>
              <a:rPr lang="es-MX" dirty="0"/>
              <a:t>Diseñar y construir una interfaz sencilla para que los usuarios puedan cargar </a:t>
            </a:r>
            <a:r>
              <a:rPr lang="es-MX" dirty="0" err="1"/>
              <a:t>briefs</a:t>
            </a:r>
            <a:r>
              <a:rPr lang="es-MX" dirty="0"/>
              <a:t>, revisar las piezas generadas y realizar ajustes si es necesario.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6CDD45C-D42E-E281-F351-D32B12EC1CC1}"/>
              </a:ext>
            </a:extLst>
          </p:cNvPr>
          <p:cNvSpPr txBox="1"/>
          <p:nvPr/>
        </p:nvSpPr>
        <p:spPr>
          <a:xfrm>
            <a:off x="448611" y="2373884"/>
            <a:ext cx="10010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ROL: </a:t>
            </a:r>
            <a:r>
              <a:rPr lang="es-MX" dirty="0"/>
              <a:t>Responsable de la arquitectura general, </a:t>
            </a:r>
            <a:r>
              <a:rPr lang="es-MX" dirty="0" err="1"/>
              <a:t>backend</a:t>
            </a:r>
            <a:r>
              <a:rPr lang="es-MX" dirty="0"/>
              <a:t> y desarrollo de funcionalidades principales (automatización, conexión con </a:t>
            </a:r>
            <a:r>
              <a:rPr lang="es-MX" dirty="0" err="1"/>
              <a:t>APIs</a:t>
            </a:r>
            <a:r>
              <a:rPr lang="es-MX" dirty="0"/>
              <a:t>, bases de datos y generación de piezas).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F94662D-C1F9-6425-67D5-1692B215059E}"/>
              </a:ext>
            </a:extLst>
          </p:cNvPr>
          <p:cNvSpPr txBox="1"/>
          <p:nvPr/>
        </p:nvSpPr>
        <p:spPr>
          <a:xfrm>
            <a:off x="448611" y="4884417"/>
            <a:ext cx="8333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Especialista en DevOps </a:t>
            </a:r>
            <a:r>
              <a:rPr lang="es-CO" dirty="0"/>
              <a:t>(</a:t>
            </a:r>
            <a:r>
              <a:rPr lang="fr-FR" dirty="0"/>
              <a:t>Docker, CI/CD con GitHub Actions o Jenkins)</a:t>
            </a:r>
            <a:endParaRPr lang="es-CO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7759C7-71CB-2363-DDD7-47916169B7E4}"/>
              </a:ext>
            </a:extLst>
          </p:cNvPr>
          <p:cNvSpPr txBox="1"/>
          <p:nvPr/>
        </p:nvSpPr>
        <p:spPr>
          <a:xfrm>
            <a:off x="448611" y="5521356"/>
            <a:ext cx="8333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ROL:  </a:t>
            </a:r>
            <a:r>
              <a:rPr lang="es-MX" dirty="0"/>
              <a:t>Configurar los entornos y asegurar la correcta implementación de los servicios.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676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5CC7816-DBBA-C93D-EB78-10FE91957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3827C440-7D22-6718-92FB-77CC861C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2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0AD784C-7F64-5B63-B3A7-B8DC3A019FAE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8F9ECD20-8BBD-7259-FF18-21205B1A3AE3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6F8B1A62-5486-A7C2-DE09-7ACFEE6635B5}"/>
              </a:ext>
            </a:extLst>
          </p:cNvPr>
          <p:cNvSpPr txBox="1">
            <a:spLocks/>
          </p:cNvSpPr>
          <p:nvPr/>
        </p:nvSpPr>
        <p:spPr>
          <a:xfrm>
            <a:off x="256390" y="2235585"/>
            <a:ext cx="11935609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RETOS</a:t>
            </a:r>
            <a:b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</a:br>
            <a:b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</a:br>
            <a:endParaRPr lang="es-MX" sz="2800" dirty="0">
              <a:solidFill>
                <a:schemeClr val="tx1"/>
              </a:solidFill>
              <a:latin typeface="GT Walsheim Black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CE68CF-B7B2-8D46-9928-5FE09F421F12}"/>
              </a:ext>
            </a:extLst>
          </p:cNvPr>
          <p:cNvSpPr txBox="1"/>
          <p:nvPr/>
        </p:nvSpPr>
        <p:spPr>
          <a:xfrm>
            <a:off x="256392" y="2893341"/>
            <a:ext cx="11935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/>
                </a:solidFill>
                <a:latin typeface="GT Walsheim Black"/>
                <a:cs typeface="GT Walsheim Black"/>
              </a:rPr>
              <a:t>Lograr que por lo menos los </a:t>
            </a:r>
            <a:r>
              <a:rPr lang="es-MX" sz="1800" dirty="0" err="1">
                <a:solidFill>
                  <a:schemeClr val="tx1"/>
                </a:solidFill>
                <a:latin typeface="GT Walsheim Black"/>
                <a:cs typeface="GT Walsheim Black"/>
              </a:rPr>
              <a:t>background</a:t>
            </a:r>
            <a:r>
              <a:rPr lang="es-MX" sz="1800" dirty="0">
                <a:solidFill>
                  <a:schemeClr val="tx1"/>
                </a:solidFill>
                <a:latin typeface="GT Walsheim Black"/>
                <a:cs typeface="GT Walsheim Black"/>
              </a:rPr>
              <a:t> vengan de una IA y el </a:t>
            </a:r>
            <a:r>
              <a:rPr lang="es-MX" sz="1800" dirty="0" err="1">
                <a:solidFill>
                  <a:schemeClr val="tx1"/>
                </a:solidFill>
                <a:latin typeface="GT Walsheim Black"/>
                <a:cs typeface="GT Walsheim Black"/>
              </a:rPr>
              <a:t>prompt</a:t>
            </a:r>
            <a:r>
              <a:rPr lang="es-MX" sz="1800" dirty="0">
                <a:solidFill>
                  <a:schemeClr val="tx1"/>
                </a:solidFill>
                <a:latin typeface="GT Walsheim Black"/>
                <a:cs typeface="GT Walsheim Black"/>
              </a:rPr>
              <a:t> pueda salir del proceso cuando se pasa el </a:t>
            </a:r>
            <a:r>
              <a:rPr lang="es-MX" sz="1800" dirty="0" err="1">
                <a:solidFill>
                  <a:schemeClr val="tx1"/>
                </a:solidFill>
                <a:latin typeface="GT Walsheim Black"/>
                <a:cs typeface="GT Walsheim Black"/>
              </a:rPr>
              <a:t>brief</a:t>
            </a:r>
            <a:r>
              <a:rPr lang="es-MX" sz="1800" dirty="0">
                <a:solidFill>
                  <a:schemeClr val="tx1"/>
                </a:solidFill>
                <a:latin typeface="GT Walsheim Black"/>
                <a:cs typeface="GT Walsheim Black"/>
              </a:rPr>
              <a:t> por la 1ra 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tx1"/>
              </a:solidFill>
              <a:latin typeface="GT Walsheim Black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E4365F-89C3-3019-32C8-914402C81AB0}"/>
              </a:ext>
            </a:extLst>
          </p:cNvPr>
          <p:cNvSpPr txBox="1"/>
          <p:nvPr/>
        </p:nvSpPr>
        <p:spPr>
          <a:xfrm>
            <a:off x="256390" y="3697061"/>
            <a:ext cx="119356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/>
                </a:solidFill>
                <a:latin typeface="GT Walsheim Black"/>
                <a:cs typeface="GT Walsheim Black"/>
              </a:rPr>
              <a:t>Como logramos que de la tabla mensaje que se recibe, se pueda pasar a la tabla de </a:t>
            </a:r>
            <a:r>
              <a:rPr lang="es-MX" sz="1800" dirty="0" err="1">
                <a:solidFill>
                  <a:schemeClr val="tx1"/>
                </a:solidFill>
                <a:latin typeface="GT Walsheim Black"/>
                <a:cs typeface="GT Walsheim Black"/>
              </a:rPr>
              <a:t>octopus</a:t>
            </a:r>
            <a:r>
              <a:rPr lang="es-MX" sz="1800" dirty="0">
                <a:solidFill>
                  <a:schemeClr val="tx1"/>
                </a:solidFill>
                <a:latin typeface="GT Walsheim Black"/>
                <a:cs typeface="GT Walsheim Black"/>
              </a:rPr>
              <a:t> de forma masiva y </a:t>
            </a:r>
            <a:r>
              <a:rPr lang="es-MX" sz="1800" dirty="0" err="1">
                <a:solidFill>
                  <a:schemeClr val="tx1"/>
                </a:solidFill>
                <a:latin typeface="GT Walsheim Black"/>
                <a:cs typeface="GT Walsheim Black"/>
              </a:rPr>
              <a:t>rapida</a:t>
            </a:r>
            <a:r>
              <a:rPr lang="es-MX" sz="1800" dirty="0">
                <a:solidFill>
                  <a:schemeClr val="tx1"/>
                </a:solidFill>
                <a:latin typeface="GT Walsheim Black"/>
                <a:cs typeface="GT Walsheim Black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GT Walsheim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/>
                </a:solidFill>
                <a:latin typeface="GT Walsheim Black"/>
              </a:rPr>
              <a:t>Identificar la mejor 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GT Walsheim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GT Walsheim Black"/>
              </a:rPr>
              <a:t>Debe poder alimentarse los </a:t>
            </a:r>
            <a:r>
              <a:rPr lang="es-MX" dirty="0" err="1">
                <a:latin typeface="GT Walsheim Black"/>
              </a:rPr>
              <a:t>prompts</a:t>
            </a:r>
            <a:r>
              <a:rPr lang="es-MX" dirty="0">
                <a:latin typeface="GT Walsheim Black"/>
              </a:rPr>
              <a:t> con los </a:t>
            </a:r>
            <a:r>
              <a:rPr lang="es-MX" dirty="0" err="1">
                <a:latin typeface="GT Walsheim Black"/>
              </a:rPr>
              <a:t>feedbacks</a:t>
            </a:r>
            <a:r>
              <a:rPr lang="es-MX" dirty="0">
                <a:latin typeface="GT Walsheim Black"/>
              </a:rPr>
              <a:t> que se generen desde legal o comercial de Claro.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tx1"/>
              </a:solidFill>
              <a:latin typeface="GT Walsheim Black"/>
            </a:endParaRPr>
          </a:p>
        </p:txBody>
      </p:sp>
    </p:spTree>
    <p:extLst>
      <p:ext uri="{BB962C8B-B14F-4D97-AF65-F5344CB8AC3E}">
        <p14:creationId xmlns:p14="http://schemas.microsoft.com/office/powerpoint/2010/main" val="59557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C902662-3D2C-0966-F7A7-B1C83EB72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20CD413-EFAD-2129-F98E-7AF9F5CD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2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8E3E8A1-D3FC-5138-5027-1BE8C44FFAA4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839E4F09-D650-A86F-B43F-65A3261827AA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294A0C5-197E-E784-461D-1386E819C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74364"/>
              </p:ext>
            </p:extLst>
          </p:nvPr>
        </p:nvGraphicFramePr>
        <p:xfrm>
          <a:off x="273849" y="835628"/>
          <a:ext cx="1944576" cy="109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92">
                  <a:extLst>
                    <a:ext uri="{9D8B030D-6E8A-4147-A177-3AD203B41FA5}">
                      <a16:colId xmlns:a16="http://schemas.microsoft.com/office/drawing/2014/main" val="1057791233"/>
                    </a:ext>
                  </a:extLst>
                </a:gridCol>
                <a:gridCol w="648192">
                  <a:extLst>
                    <a:ext uri="{9D8B030D-6E8A-4147-A177-3AD203B41FA5}">
                      <a16:colId xmlns:a16="http://schemas.microsoft.com/office/drawing/2014/main" val="3451724489"/>
                    </a:ext>
                  </a:extLst>
                </a:gridCol>
                <a:gridCol w="648192">
                  <a:extLst>
                    <a:ext uri="{9D8B030D-6E8A-4147-A177-3AD203B41FA5}">
                      <a16:colId xmlns:a16="http://schemas.microsoft.com/office/drawing/2014/main" val="4253579985"/>
                    </a:ext>
                  </a:extLst>
                </a:gridCol>
              </a:tblGrid>
              <a:tr h="362623">
                <a:tc>
                  <a:txBody>
                    <a:bodyPr/>
                    <a:lstStyle/>
                    <a:p>
                      <a:r>
                        <a:rPr lang="es-MX" sz="1100" dirty="0"/>
                        <a:t>Dato 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Dato 2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Dato 3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0177"/>
                  </a:ext>
                </a:extLst>
              </a:tr>
              <a:tr h="3626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25210"/>
                  </a:ext>
                </a:extLst>
              </a:tr>
              <a:tr h="3626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4117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64734C2-D911-4E5C-06CB-8CA7A6A23FA6}"/>
              </a:ext>
            </a:extLst>
          </p:cNvPr>
          <p:cNvSpPr/>
          <p:nvPr/>
        </p:nvSpPr>
        <p:spPr>
          <a:xfrm>
            <a:off x="3353337" y="327230"/>
            <a:ext cx="1360967" cy="733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IA</a:t>
            </a:r>
            <a:endParaRPr lang="es-CO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7958BA9F-DE81-2F03-8CB7-3608D8642B2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18425" y="694054"/>
            <a:ext cx="1134912" cy="6886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0FEAA2-49EF-D06D-6743-3393FDE41231}"/>
              </a:ext>
            </a:extLst>
          </p:cNvPr>
          <p:cNvSpPr txBox="1"/>
          <p:nvPr/>
        </p:nvSpPr>
        <p:spPr>
          <a:xfrm>
            <a:off x="2368978" y="1070659"/>
            <a:ext cx="51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API</a:t>
            </a:r>
            <a:endParaRPr lang="es-CO" sz="1200" dirty="0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0F75E09C-F50C-CF89-8561-67D2C31A8EC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14304" y="694054"/>
            <a:ext cx="1429822" cy="1412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08FB4D7-510E-91F4-EB9B-CE5D145F3D73}"/>
              </a:ext>
            </a:extLst>
          </p:cNvPr>
          <p:cNvSpPr txBox="1"/>
          <p:nvPr/>
        </p:nvSpPr>
        <p:spPr>
          <a:xfrm>
            <a:off x="5489042" y="1788073"/>
            <a:ext cx="51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OUT</a:t>
            </a:r>
            <a:endParaRPr lang="es-CO" sz="12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DDAD68C2-C7B1-20AB-E53C-AD5CB69F0825}"/>
              </a:ext>
            </a:extLst>
          </p:cNvPr>
          <p:cNvCxnSpPr>
            <a:cxnSpLocks/>
            <a:stCxn id="45" idx="2"/>
            <a:endCxn id="65" idx="0"/>
          </p:cNvCxnSpPr>
          <p:nvPr/>
        </p:nvCxnSpPr>
        <p:spPr>
          <a:xfrm rot="5400000">
            <a:off x="5585890" y="-1365133"/>
            <a:ext cx="1129589" cy="8835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C7BC07-2890-8550-1F81-F9C7D6516F89}"/>
              </a:ext>
            </a:extLst>
          </p:cNvPr>
          <p:cNvSpPr/>
          <p:nvPr/>
        </p:nvSpPr>
        <p:spPr>
          <a:xfrm>
            <a:off x="3296660" y="3692426"/>
            <a:ext cx="1360967" cy="733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OCTOPUS</a:t>
            </a:r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2B9F46-EB6E-5E52-A864-89943243B8DA}"/>
              </a:ext>
            </a:extLst>
          </p:cNvPr>
          <p:cNvSpPr/>
          <p:nvPr/>
        </p:nvSpPr>
        <p:spPr>
          <a:xfrm>
            <a:off x="2961446" y="5576959"/>
            <a:ext cx="1464627" cy="733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PLANTILLAS</a:t>
            </a:r>
            <a:endParaRPr lang="es-CO" dirty="0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06F693C2-9C73-4B85-B4C4-5B807B174636}"/>
              </a:ext>
            </a:extLst>
          </p:cNvPr>
          <p:cNvCxnSpPr>
            <a:cxnSpLocks/>
            <a:stCxn id="25" idx="1"/>
            <a:endCxn id="24" idx="2"/>
          </p:cNvCxnSpPr>
          <p:nvPr/>
        </p:nvCxnSpPr>
        <p:spPr>
          <a:xfrm rot="10800000" flipH="1">
            <a:off x="2961446" y="4426073"/>
            <a:ext cx="1015698" cy="1517710"/>
          </a:xfrm>
          <a:prstGeom prst="bentConnector4">
            <a:avLst>
              <a:gd name="adj1" fmla="val -22507"/>
              <a:gd name="adj2" fmla="val 6208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30CADCBE-660C-C224-4784-15D918B39F36}"/>
              </a:ext>
            </a:extLst>
          </p:cNvPr>
          <p:cNvCxnSpPr>
            <a:cxnSpLocks/>
            <a:stCxn id="24" idx="3"/>
            <a:endCxn id="66" idx="1"/>
          </p:cNvCxnSpPr>
          <p:nvPr/>
        </p:nvCxnSpPr>
        <p:spPr>
          <a:xfrm>
            <a:off x="4657627" y="4059250"/>
            <a:ext cx="1688821" cy="688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55DB73C-D17F-9C72-9BC4-124FF44EEB60}"/>
              </a:ext>
            </a:extLst>
          </p:cNvPr>
          <p:cNvSpPr/>
          <p:nvPr/>
        </p:nvSpPr>
        <p:spPr>
          <a:xfrm>
            <a:off x="2961444" y="6495663"/>
            <a:ext cx="1464627" cy="733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VARIABLES</a:t>
            </a:r>
            <a:endParaRPr lang="es-CO" dirty="0"/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90F7D9F8-2B5B-E783-E04E-90FA4450A7DF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rot="10800000" flipH="1">
            <a:off x="2961444" y="4426073"/>
            <a:ext cx="1015700" cy="2436414"/>
          </a:xfrm>
          <a:prstGeom prst="bentConnector4">
            <a:avLst>
              <a:gd name="adj1" fmla="val -22507"/>
              <a:gd name="adj2" fmla="val 5752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F59CCA5-DC94-7C14-612C-C1CD0DA9C70E}"/>
              </a:ext>
            </a:extLst>
          </p:cNvPr>
          <p:cNvCxnSpPr>
            <a:cxnSpLocks/>
          </p:cNvCxnSpPr>
          <p:nvPr/>
        </p:nvCxnSpPr>
        <p:spPr>
          <a:xfrm>
            <a:off x="4426071" y="6858000"/>
            <a:ext cx="489696" cy="359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A489A40-289F-5299-C92D-1446934F6631}"/>
              </a:ext>
            </a:extLst>
          </p:cNvPr>
          <p:cNvSpPr/>
          <p:nvPr/>
        </p:nvSpPr>
        <p:spPr>
          <a:xfrm>
            <a:off x="4915767" y="6726643"/>
            <a:ext cx="1596954" cy="733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Background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E36127E-EBB1-EF42-3690-786CB2B65B31}"/>
              </a:ext>
            </a:extLst>
          </p:cNvPr>
          <p:cNvSpPr/>
          <p:nvPr/>
        </p:nvSpPr>
        <p:spPr>
          <a:xfrm>
            <a:off x="6956334" y="6726643"/>
            <a:ext cx="1596954" cy="733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Creatividad</a:t>
            </a:r>
            <a:endParaRPr lang="es-CO" dirty="0"/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802D857A-7039-9320-17AC-9D9B60366CE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512721" y="7093466"/>
            <a:ext cx="4436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489F9E1-7ACE-7355-26EB-4C4D01B6D2DF}"/>
              </a:ext>
            </a:extLst>
          </p:cNvPr>
          <p:cNvSpPr/>
          <p:nvPr/>
        </p:nvSpPr>
        <p:spPr>
          <a:xfrm>
            <a:off x="8996901" y="6726643"/>
            <a:ext cx="1596954" cy="733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COPYS</a:t>
            </a:r>
            <a:endParaRPr lang="es-CO" dirty="0"/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E4EFDBD4-1494-B079-32A5-F7FF35107970}"/>
              </a:ext>
            </a:extLst>
          </p:cNvPr>
          <p:cNvCxnSpPr>
            <a:cxnSpLocks/>
          </p:cNvCxnSpPr>
          <p:nvPr/>
        </p:nvCxnSpPr>
        <p:spPr>
          <a:xfrm>
            <a:off x="8553288" y="7093466"/>
            <a:ext cx="4436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29A17F5-A9F3-16C0-1F62-BE82993647DE}"/>
              </a:ext>
            </a:extLst>
          </p:cNvPr>
          <p:cNvSpPr/>
          <p:nvPr/>
        </p:nvSpPr>
        <p:spPr>
          <a:xfrm>
            <a:off x="8553287" y="761799"/>
            <a:ext cx="4030386" cy="17260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Cerrar llave 46">
            <a:extLst>
              <a:ext uri="{FF2B5EF4-FFF2-40B4-BE49-F238E27FC236}">
                <a16:creationId xmlns:a16="http://schemas.microsoft.com/office/drawing/2014/main" id="{3A5BA91A-06C0-E555-5BE6-180730B778C7}"/>
              </a:ext>
            </a:extLst>
          </p:cNvPr>
          <p:cNvSpPr/>
          <p:nvPr/>
        </p:nvSpPr>
        <p:spPr>
          <a:xfrm rot="16200000">
            <a:off x="7565284" y="3594805"/>
            <a:ext cx="379055" cy="60248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9E38D27-DF4A-1380-01D4-5B7D2D2B504B}"/>
              </a:ext>
            </a:extLst>
          </p:cNvPr>
          <p:cNvSpPr txBox="1"/>
          <p:nvPr/>
        </p:nvSpPr>
        <p:spPr>
          <a:xfrm>
            <a:off x="6540338" y="6140723"/>
            <a:ext cx="223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VARIABLES ASSETS DIGITALES</a:t>
            </a:r>
            <a:endParaRPr lang="es-CO" sz="12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011C47F-3D89-A86F-D65A-B00B0519B2B7}"/>
              </a:ext>
            </a:extLst>
          </p:cNvPr>
          <p:cNvSpPr txBox="1"/>
          <p:nvPr/>
        </p:nvSpPr>
        <p:spPr>
          <a:xfrm>
            <a:off x="942077" y="556358"/>
            <a:ext cx="662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BRIEF</a:t>
            </a:r>
            <a:endParaRPr lang="es-CO" sz="12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38200A4-B670-CA19-B2DF-6398366CA2A7}"/>
              </a:ext>
            </a:extLst>
          </p:cNvPr>
          <p:cNvSpPr txBox="1"/>
          <p:nvPr/>
        </p:nvSpPr>
        <p:spPr>
          <a:xfrm>
            <a:off x="7513709" y="3689047"/>
            <a:ext cx="97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RESPONSE</a:t>
            </a:r>
            <a:endParaRPr lang="es-CO" sz="12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8D7D132-333B-C473-D949-5C0A38B0C854}"/>
              </a:ext>
            </a:extLst>
          </p:cNvPr>
          <p:cNvSpPr txBox="1"/>
          <p:nvPr/>
        </p:nvSpPr>
        <p:spPr>
          <a:xfrm>
            <a:off x="5227953" y="-29164"/>
            <a:ext cx="37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FLUJO DE DATOS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64B4F2F-8750-C3F6-4FBA-FF1B5CCA4BEB}"/>
              </a:ext>
            </a:extLst>
          </p:cNvPr>
          <p:cNvSpPr/>
          <p:nvPr/>
        </p:nvSpPr>
        <p:spPr>
          <a:xfrm>
            <a:off x="6155348" y="1754221"/>
            <a:ext cx="1596954" cy="7336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COPYS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02B4162-6901-09CB-5F55-D11C4850C614}"/>
              </a:ext>
            </a:extLst>
          </p:cNvPr>
          <p:cNvSpPr/>
          <p:nvPr/>
        </p:nvSpPr>
        <p:spPr>
          <a:xfrm>
            <a:off x="6155348" y="761798"/>
            <a:ext cx="1596954" cy="7336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CONCEPTO CAMPAÑA</a:t>
            </a:r>
            <a:endParaRPr lang="es-CO" dirty="0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D39F933F-C6DC-DA7B-F4A1-18D17570F91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714304" y="694054"/>
            <a:ext cx="1441044" cy="434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BC61299-27A4-1395-792C-8D678A28648A}"/>
              </a:ext>
            </a:extLst>
          </p:cNvPr>
          <p:cNvSpPr txBox="1"/>
          <p:nvPr/>
        </p:nvSpPr>
        <p:spPr>
          <a:xfrm>
            <a:off x="5531395" y="833655"/>
            <a:ext cx="51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OUT</a:t>
            </a:r>
            <a:endParaRPr lang="es-CO" sz="1200" dirty="0"/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D6FB62DA-BE70-B599-6B0D-2865E4D79488}"/>
              </a:ext>
            </a:extLst>
          </p:cNvPr>
          <p:cNvCxnSpPr>
            <a:cxnSpLocks/>
            <a:stCxn id="53" idx="3"/>
            <a:endCxn id="24" idx="1"/>
          </p:cNvCxnSpPr>
          <p:nvPr/>
        </p:nvCxnSpPr>
        <p:spPr>
          <a:xfrm flipV="1">
            <a:off x="2512514" y="4059250"/>
            <a:ext cx="784146" cy="304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a 52">
            <a:extLst>
              <a:ext uri="{FF2B5EF4-FFF2-40B4-BE49-F238E27FC236}">
                <a16:creationId xmlns:a16="http://schemas.microsoft.com/office/drawing/2014/main" id="{BD7A6144-6FF4-9076-C17C-B790D993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78301"/>
              </p:ext>
            </p:extLst>
          </p:nvPr>
        </p:nvGraphicFramePr>
        <p:xfrm>
          <a:off x="584471" y="3827547"/>
          <a:ext cx="1928043" cy="1072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681">
                  <a:extLst>
                    <a:ext uri="{9D8B030D-6E8A-4147-A177-3AD203B41FA5}">
                      <a16:colId xmlns:a16="http://schemas.microsoft.com/office/drawing/2014/main" val="1057791233"/>
                    </a:ext>
                  </a:extLst>
                </a:gridCol>
                <a:gridCol w="642681">
                  <a:extLst>
                    <a:ext uri="{9D8B030D-6E8A-4147-A177-3AD203B41FA5}">
                      <a16:colId xmlns:a16="http://schemas.microsoft.com/office/drawing/2014/main" val="3451724489"/>
                    </a:ext>
                  </a:extLst>
                </a:gridCol>
                <a:gridCol w="642681">
                  <a:extLst>
                    <a:ext uri="{9D8B030D-6E8A-4147-A177-3AD203B41FA5}">
                      <a16:colId xmlns:a16="http://schemas.microsoft.com/office/drawing/2014/main" val="4253579985"/>
                    </a:ext>
                  </a:extLst>
                </a:gridCol>
              </a:tblGrid>
              <a:tr h="341091">
                <a:tc>
                  <a:txBody>
                    <a:bodyPr/>
                    <a:lstStyle/>
                    <a:p>
                      <a:r>
                        <a:rPr lang="es-MX" sz="1100" dirty="0"/>
                        <a:t>Dato 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Dato 2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Dato 3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0177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25210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41173"/>
                  </a:ext>
                </a:extLst>
              </a:tr>
            </a:tbl>
          </a:graphicData>
        </a:graphic>
      </p:graphicFrame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B486C17B-71A8-4CE7-27FF-0630E22B8041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>
            <a:off x="7752302" y="1128622"/>
            <a:ext cx="800985" cy="4962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EDC18819-2E03-D2A8-2935-150AEFA8338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52302" y="1627113"/>
            <a:ext cx="800986" cy="493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22B46DF-2BF0-F60F-9626-78AE5202C198}"/>
              </a:ext>
            </a:extLst>
          </p:cNvPr>
          <p:cNvSpPr txBox="1"/>
          <p:nvPr/>
        </p:nvSpPr>
        <p:spPr>
          <a:xfrm>
            <a:off x="3926431" y="1143388"/>
            <a:ext cx="112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ighlight>
                  <a:srgbClr val="FF0000"/>
                </a:highlight>
              </a:rPr>
              <a:t>RESOLVER</a:t>
            </a:r>
            <a:endParaRPr lang="es-CO" sz="1200" dirty="0">
              <a:highlight>
                <a:srgbClr val="FF0000"/>
              </a:highlight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525D841-10EA-E2F8-0E9F-08F90262ED75}"/>
              </a:ext>
            </a:extLst>
          </p:cNvPr>
          <p:cNvSpPr txBox="1"/>
          <p:nvPr/>
        </p:nvSpPr>
        <p:spPr>
          <a:xfrm>
            <a:off x="11461503" y="2515218"/>
            <a:ext cx="112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ighlight>
                  <a:srgbClr val="FF0000"/>
                </a:highlight>
              </a:rPr>
              <a:t>RESOLVER</a:t>
            </a:r>
            <a:endParaRPr lang="es-CO" sz="1200" dirty="0">
              <a:highlight>
                <a:srgbClr val="FF0000"/>
              </a:highlight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B98805B-EB63-43D7-1A58-9596C531C35E}"/>
              </a:ext>
            </a:extLst>
          </p:cNvPr>
          <p:cNvSpPr txBox="1"/>
          <p:nvPr/>
        </p:nvSpPr>
        <p:spPr>
          <a:xfrm>
            <a:off x="1096796" y="3617458"/>
            <a:ext cx="127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IN_OCTOPUS</a:t>
            </a:r>
            <a:endParaRPr lang="es-CO" sz="1200" dirty="0"/>
          </a:p>
        </p:txBody>
      </p:sp>
      <p:pic>
        <p:nvPicPr>
          <p:cNvPr id="66" name="Imagen 65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1DB2BC4F-5770-57FA-8C5B-4A21A7419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448" y="4031629"/>
            <a:ext cx="2545244" cy="1432879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8E88E-846A-5231-FD9B-83AE0562A36C}"/>
              </a:ext>
            </a:extLst>
          </p:cNvPr>
          <p:cNvSpPr/>
          <p:nvPr/>
        </p:nvSpPr>
        <p:spPr>
          <a:xfrm>
            <a:off x="9931536" y="987225"/>
            <a:ext cx="653514" cy="122354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KV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68DB082-E572-308E-6BB1-0F63CE61DE96}"/>
              </a:ext>
            </a:extLst>
          </p:cNvPr>
          <p:cNvSpPr/>
          <p:nvPr/>
        </p:nvSpPr>
        <p:spPr>
          <a:xfrm>
            <a:off x="10710448" y="987224"/>
            <a:ext cx="908812" cy="123757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ARTES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0D864B13-6721-9BC6-2196-342FC3ABF356}"/>
              </a:ext>
            </a:extLst>
          </p:cNvPr>
          <p:cNvSpPr/>
          <p:nvPr/>
        </p:nvSpPr>
        <p:spPr>
          <a:xfrm>
            <a:off x="8818697" y="973192"/>
            <a:ext cx="1006831" cy="125161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REV COPYS</a:t>
            </a:r>
          </a:p>
        </p:txBody>
      </p:sp>
      <p:pic>
        <p:nvPicPr>
          <p:cNvPr id="88" name="Gráfico 87" descr="Hombre con relleno sólido">
            <a:extLst>
              <a:ext uri="{FF2B5EF4-FFF2-40B4-BE49-F238E27FC236}">
                <a16:creationId xmlns:a16="http://schemas.microsoft.com/office/drawing/2014/main" id="{252FD448-9258-EEC2-80A3-1F054A34E6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94672" y="1104496"/>
            <a:ext cx="989001" cy="989001"/>
          </a:xfrm>
          <a:prstGeom prst="rect">
            <a:avLst/>
          </a:prstGeom>
        </p:spPr>
      </p:pic>
      <p:sp>
        <p:nvSpPr>
          <p:cNvPr id="94" name="CuadroTexto 93">
            <a:extLst>
              <a:ext uri="{FF2B5EF4-FFF2-40B4-BE49-F238E27FC236}">
                <a16:creationId xmlns:a16="http://schemas.microsoft.com/office/drawing/2014/main" id="{B0D080FC-A93E-FA2D-8B44-1B50652B2763}"/>
              </a:ext>
            </a:extLst>
          </p:cNvPr>
          <p:cNvSpPr txBox="1"/>
          <p:nvPr/>
        </p:nvSpPr>
        <p:spPr>
          <a:xfrm>
            <a:off x="5612357" y="3114631"/>
            <a:ext cx="112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ighlight>
                  <a:srgbClr val="FF0000"/>
                </a:highlight>
              </a:rPr>
              <a:t>RESOLVER</a:t>
            </a:r>
            <a:endParaRPr lang="es-CO" sz="1200" dirty="0">
              <a:highlight>
                <a:srgbClr val="FF0000"/>
              </a:highlight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6B247BB5-1446-4102-4BD1-82D121D14895}"/>
              </a:ext>
            </a:extLst>
          </p:cNvPr>
          <p:cNvSpPr/>
          <p:nvPr/>
        </p:nvSpPr>
        <p:spPr>
          <a:xfrm>
            <a:off x="10458680" y="4165081"/>
            <a:ext cx="1360967" cy="733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 LAKE</a:t>
            </a:r>
            <a:endParaRPr lang="es-CO" dirty="0"/>
          </a:p>
        </p:txBody>
      </p: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368E0BFD-C47A-0810-6B5B-3E06020C3DB2}"/>
              </a:ext>
            </a:extLst>
          </p:cNvPr>
          <p:cNvCxnSpPr>
            <a:cxnSpLocks/>
            <a:stCxn id="66" idx="3"/>
            <a:endCxn id="97" idx="1"/>
          </p:cNvCxnSpPr>
          <p:nvPr/>
        </p:nvCxnSpPr>
        <p:spPr>
          <a:xfrm flipV="1">
            <a:off x="8891692" y="4531905"/>
            <a:ext cx="1566988" cy="216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EDC6D1D-01E3-CAB7-2129-EAEC03E8A71E}"/>
              </a:ext>
            </a:extLst>
          </p:cNvPr>
          <p:cNvSpPr txBox="1"/>
          <p:nvPr/>
        </p:nvSpPr>
        <p:spPr>
          <a:xfrm>
            <a:off x="9859672" y="473912"/>
            <a:ext cx="199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OPERACIÓN HUMANA</a:t>
            </a:r>
            <a:endParaRPr lang="es-CO" sz="1200" dirty="0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FD6C412F-2234-7C2D-B265-0316BCC97503}"/>
              </a:ext>
            </a:extLst>
          </p:cNvPr>
          <p:cNvSpPr txBox="1"/>
          <p:nvPr/>
        </p:nvSpPr>
        <p:spPr>
          <a:xfrm>
            <a:off x="10467661" y="4953484"/>
            <a:ext cx="112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ighlight>
                  <a:srgbClr val="FF0000"/>
                </a:highlight>
              </a:rPr>
              <a:t>RESOLVER</a:t>
            </a:r>
            <a:endParaRPr lang="es-CO" sz="1200" dirty="0">
              <a:highlight>
                <a:srgbClr val="FF0000"/>
              </a:highlight>
            </a:endParaRPr>
          </a:p>
        </p:txBody>
      </p: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FA73F08F-0878-8E08-BB74-AD9C53242097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rot="16200000" flipH="1">
            <a:off x="645669" y="2530239"/>
            <a:ext cx="1687687" cy="486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2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21DA65F-B274-3BB3-BEFF-371A47EC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1405F9A-3ADC-AB3B-6D95-FE3B0A67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2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5A0FCEE-D173-CD93-563D-C6DA9AA40162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76B2D78-2722-225F-C1B9-95F413A30549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42B57C8D-323F-51F4-C5A2-AF98C1E1D4EB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BRIEF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5" name="Imagen 44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6C07D398-1AD6-9FDC-3EB8-9325ACF6A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" y="2222241"/>
            <a:ext cx="12586183" cy="25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3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5FB60FC-203E-E9C7-34C6-50F172496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CA5602B3-57BB-58A7-6F42-AEE0946A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2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3841EB1-C48A-67DA-FCEA-86A5867A1956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EE368392-454C-6F46-D7D0-2371AAD98D3E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FDC3CA18-0DF7-7AE2-7262-E545864C1229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SALIDA COPYS, CAPTIONS Y SUGERENCIA CONCEPTO  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E07EA0-7C70-64FE-30D0-3056C4772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07" y="2044562"/>
            <a:ext cx="12192000" cy="3609576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67F17717-2B3A-C4DF-2891-BFBE4DE484C2}"/>
              </a:ext>
            </a:extLst>
          </p:cNvPr>
          <p:cNvSpPr txBox="1">
            <a:spLocks/>
          </p:cNvSpPr>
          <p:nvPr/>
        </p:nvSpPr>
        <p:spPr>
          <a:xfrm>
            <a:off x="224307" y="5872217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RETO: La IA puede ser </a:t>
            </a:r>
            <a:r>
              <a:rPr lang="es-MX" sz="2800" dirty="0" err="1">
                <a:solidFill>
                  <a:schemeClr val="tx1"/>
                </a:solidFill>
                <a:latin typeface="GT Walsheim Black"/>
                <a:cs typeface="GT Walsheim Black"/>
              </a:rPr>
              <a:t>randdb</a:t>
            </a:r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, pero si no se logra de ninguna forma tocara con </a:t>
            </a:r>
            <a:r>
              <a:rPr lang="es-MX" sz="2800" dirty="0" err="1">
                <a:solidFill>
                  <a:schemeClr val="tx1"/>
                </a:solidFill>
                <a:latin typeface="GT Walsheim Black"/>
                <a:cs typeface="GT Walsheim Black"/>
              </a:rPr>
              <a:t>openia</a:t>
            </a:r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, el tema con </a:t>
            </a:r>
            <a:r>
              <a:rPr lang="es-MX" sz="2800" dirty="0" err="1">
                <a:solidFill>
                  <a:schemeClr val="tx1"/>
                </a:solidFill>
                <a:latin typeface="GT Walsheim Black"/>
                <a:cs typeface="GT Walsheim Black"/>
              </a:rPr>
              <a:t>randdb</a:t>
            </a:r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 es que podemos asegurar que si esta cubierto legalmente por la agencia.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0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C64E7D4-504C-37AD-256B-87929740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5B8C30C2-C790-CB75-9FE3-685BEBD1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14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5301A34-194B-C493-6D6D-8DE08DE54F76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4A4D9-E03C-D05C-100F-9C620B5DCCE2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CE238E41-3F1D-844C-47C0-0F1A40B64268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MÓDULO DE CREACION DE PLANTILLAS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E8947C-9723-A8D5-C92F-D0A434EB583D}"/>
              </a:ext>
            </a:extLst>
          </p:cNvPr>
          <p:cNvSpPr/>
          <p:nvPr/>
        </p:nvSpPr>
        <p:spPr>
          <a:xfrm>
            <a:off x="3179321" y="1592709"/>
            <a:ext cx="3962269" cy="2089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1878D7-F808-27FE-4817-6D4BF39E08E2}"/>
              </a:ext>
            </a:extLst>
          </p:cNvPr>
          <p:cNvSpPr/>
          <p:nvPr/>
        </p:nvSpPr>
        <p:spPr>
          <a:xfrm>
            <a:off x="3230209" y="1642795"/>
            <a:ext cx="1215279" cy="197603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7815E-217F-FEB9-98E7-EB7D0C001531}"/>
              </a:ext>
            </a:extLst>
          </p:cNvPr>
          <p:cNvSpPr/>
          <p:nvPr/>
        </p:nvSpPr>
        <p:spPr>
          <a:xfrm>
            <a:off x="4744843" y="1689274"/>
            <a:ext cx="2105136" cy="19984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BB3DE5-5CB3-1DF2-BB1A-5F4EF6DE0638}"/>
              </a:ext>
            </a:extLst>
          </p:cNvPr>
          <p:cNvSpPr/>
          <p:nvPr/>
        </p:nvSpPr>
        <p:spPr>
          <a:xfrm>
            <a:off x="4738647" y="1985680"/>
            <a:ext cx="2105136" cy="87860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95D6537-BFE4-949B-FB93-9FA1E81AACDB}"/>
              </a:ext>
            </a:extLst>
          </p:cNvPr>
          <p:cNvSpPr/>
          <p:nvPr/>
        </p:nvSpPr>
        <p:spPr>
          <a:xfrm>
            <a:off x="4540680" y="2990268"/>
            <a:ext cx="1876162" cy="62856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D44A82D-59A1-F298-0337-861C49E64205}"/>
              </a:ext>
            </a:extLst>
          </p:cNvPr>
          <p:cNvSpPr/>
          <p:nvPr/>
        </p:nvSpPr>
        <p:spPr>
          <a:xfrm>
            <a:off x="6472146" y="2990830"/>
            <a:ext cx="669444" cy="62856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0844C99-819D-1863-7850-B4D78277E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288" y="4578114"/>
            <a:ext cx="4935245" cy="530393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224CD2BC-0FF9-5CF6-AC1C-098DD9D9F1B3}"/>
              </a:ext>
            </a:extLst>
          </p:cNvPr>
          <p:cNvSpPr/>
          <p:nvPr/>
        </p:nvSpPr>
        <p:spPr>
          <a:xfrm>
            <a:off x="3179321" y="3970530"/>
            <a:ext cx="3962269" cy="2089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6D39DA6-8627-E8E7-3B00-344FD4B92580}"/>
              </a:ext>
            </a:extLst>
          </p:cNvPr>
          <p:cNvSpPr/>
          <p:nvPr/>
        </p:nvSpPr>
        <p:spPr>
          <a:xfrm>
            <a:off x="3452652" y="4392306"/>
            <a:ext cx="1012664" cy="9811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E9887E6-0A41-0805-F55D-E7A37B02CE9C}"/>
              </a:ext>
            </a:extLst>
          </p:cNvPr>
          <p:cNvSpPr/>
          <p:nvPr/>
        </p:nvSpPr>
        <p:spPr>
          <a:xfrm>
            <a:off x="4027916" y="4049408"/>
            <a:ext cx="2105136" cy="19984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6BC695F-FBC7-897A-85CD-DBF5D840FBF4}"/>
              </a:ext>
            </a:extLst>
          </p:cNvPr>
          <p:cNvSpPr/>
          <p:nvPr/>
        </p:nvSpPr>
        <p:spPr>
          <a:xfrm>
            <a:off x="4738647" y="4363501"/>
            <a:ext cx="2105136" cy="100515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BF4E036-54B0-A1E5-7F4E-3C93A4C83045}"/>
              </a:ext>
            </a:extLst>
          </p:cNvPr>
          <p:cNvSpPr/>
          <p:nvPr/>
        </p:nvSpPr>
        <p:spPr>
          <a:xfrm>
            <a:off x="3452652" y="5581216"/>
            <a:ext cx="2964190" cy="41543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471D9B2-1703-CDB7-5BD2-DE5F3061DA4F}"/>
              </a:ext>
            </a:extLst>
          </p:cNvPr>
          <p:cNvSpPr/>
          <p:nvPr/>
        </p:nvSpPr>
        <p:spPr>
          <a:xfrm>
            <a:off x="6472146" y="5432617"/>
            <a:ext cx="669444" cy="62856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A6F6AE2-12FC-B39E-94CC-4DE38B74B494}"/>
              </a:ext>
            </a:extLst>
          </p:cNvPr>
          <p:cNvSpPr/>
          <p:nvPr/>
        </p:nvSpPr>
        <p:spPr>
          <a:xfrm>
            <a:off x="3179321" y="6219065"/>
            <a:ext cx="3962269" cy="2089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A6F688C-C7CA-0662-8030-9FDDB92DD2CF}"/>
              </a:ext>
            </a:extLst>
          </p:cNvPr>
          <p:cNvSpPr/>
          <p:nvPr/>
        </p:nvSpPr>
        <p:spPr>
          <a:xfrm>
            <a:off x="4281349" y="6348351"/>
            <a:ext cx="2562434" cy="104412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6F9F53B-A2D7-960E-06D0-77DBD4D57424}"/>
              </a:ext>
            </a:extLst>
          </p:cNvPr>
          <p:cNvSpPr/>
          <p:nvPr/>
        </p:nvSpPr>
        <p:spPr>
          <a:xfrm>
            <a:off x="6472146" y="7617186"/>
            <a:ext cx="669444" cy="62856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F25F0B8-EF4C-EC7E-A1F5-B062F4DF4F86}"/>
              </a:ext>
            </a:extLst>
          </p:cNvPr>
          <p:cNvSpPr/>
          <p:nvPr/>
        </p:nvSpPr>
        <p:spPr>
          <a:xfrm>
            <a:off x="3343639" y="7723749"/>
            <a:ext cx="2964190" cy="41543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84C490D-E608-372B-2AB4-C6EBD64C0879}"/>
              </a:ext>
            </a:extLst>
          </p:cNvPr>
          <p:cNvSpPr/>
          <p:nvPr/>
        </p:nvSpPr>
        <p:spPr>
          <a:xfrm>
            <a:off x="3299478" y="6348351"/>
            <a:ext cx="904113" cy="104412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4" name="Cerrar llave 33">
            <a:extLst>
              <a:ext uri="{FF2B5EF4-FFF2-40B4-BE49-F238E27FC236}">
                <a16:creationId xmlns:a16="http://schemas.microsoft.com/office/drawing/2014/main" id="{DAF84D96-9284-DC3D-A50E-CB592FCB47CF}"/>
              </a:ext>
            </a:extLst>
          </p:cNvPr>
          <p:cNvSpPr/>
          <p:nvPr/>
        </p:nvSpPr>
        <p:spPr>
          <a:xfrm>
            <a:off x="7315200" y="1434223"/>
            <a:ext cx="327944" cy="69878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3" name="Gráfico 42" descr="Hombre con relleno sólido">
            <a:extLst>
              <a:ext uri="{FF2B5EF4-FFF2-40B4-BE49-F238E27FC236}">
                <a16:creationId xmlns:a16="http://schemas.microsoft.com/office/drawing/2014/main" id="{BBF73ACF-1586-6809-9403-449633181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613008"/>
            <a:ext cx="1968208" cy="1968208"/>
          </a:xfrm>
          <a:prstGeom prst="rect">
            <a:avLst/>
          </a:prstGeom>
        </p:spPr>
      </p:pic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49F8A39B-CE9E-807D-B438-D91E5D27725A}"/>
              </a:ext>
            </a:extLst>
          </p:cNvPr>
          <p:cNvSpPr/>
          <p:nvPr/>
        </p:nvSpPr>
        <p:spPr>
          <a:xfrm>
            <a:off x="2306996" y="3839374"/>
            <a:ext cx="385960" cy="1269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5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D415F8B-F87B-C644-B24F-38FEB34C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5FC7DF0D-E47D-3D5F-FB80-1B442021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14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4411410-41F8-C34A-31AD-8655A370FA85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188A7708-6882-6819-EC7A-632B5F207545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12632FB5-004C-BB07-DF22-DF697A6A056A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UBICACIÓN DE ASSETS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4FBDF5-2E38-4282-7DCE-894EE9C61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95" y="1419637"/>
            <a:ext cx="7267575" cy="21145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970B330-8DF9-479D-4EB7-CC4122ADE54A}"/>
              </a:ext>
            </a:extLst>
          </p:cNvPr>
          <p:cNvSpPr/>
          <p:nvPr/>
        </p:nvSpPr>
        <p:spPr>
          <a:xfrm>
            <a:off x="528295" y="4587311"/>
            <a:ext cx="3962269" cy="2089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FC938E-8AC0-403B-E831-4181F516B425}"/>
              </a:ext>
            </a:extLst>
          </p:cNvPr>
          <p:cNvSpPr/>
          <p:nvPr/>
        </p:nvSpPr>
        <p:spPr>
          <a:xfrm>
            <a:off x="579183" y="4637397"/>
            <a:ext cx="1215279" cy="1976034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C9F88D3-B2F4-B43F-9608-6F25D4F8DA4A}"/>
              </a:ext>
            </a:extLst>
          </p:cNvPr>
          <p:cNvSpPr/>
          <p:nvPr/>
        </p:nvSpPr>
        <p:spPr>
          <a:xfrm>
            <a:off x="2093817" y="4683876"/>
            <a:ext cx="2105136" cy="19984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B64366F-5127-274E-A1C3-0F0B87B4FA06}"/>
              </a:ext>
            </a:extLst>
          </p:cNvPr>
          <p:cNvSpPr/>
          <p:nvPr/>
        </p:nvSpPr>
        <p:spPr>
          <a:xfrm>
            <a:off x="2087621" y="4980282"/>
            <a:ext cx="2105136" cy="87860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7CFAF88-E324-0C99-60C0-D9A93B3D8D6B}"/>
              </a:ext>
            </a:extLst>
          </p:cNvPr>
          <p:cNvSpPr/>
          <p:nvPr/>
        </p:nvSpPr>
        <p:spPr>
          <a:xfrm>
            <a:off x="1889654" y="5984870"/>
            <a:ext cx="1876162" cy="62856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6E57E3D-6FB6-59B8-52D1-2EF6EFDB9994}"/>
              </a:ext>
            </a:extLst>
          </p:cNvPr>
          <p:cNvSpPr/>
          <p:nvPr/>
        </p:nvSpPr>
        <p:spPr>
          <a:xfrm>
            <a:off x="3821120" y="5985432"/>
            <a:ext cx="669444" cy="62856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6346F4CA-C141-32E9-0AF9-D611DB1A6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1162" y="4651549"/>
            <a:ext cx="2577357" cy="872976"/>
          </a:xfrm>
          <a:prstGeom prst="rect">
            <a:avLst/>
          </a:prstGeom>
        </p:spPr>
      </p:pic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2BC1860D-CFAC-12D5-2B57-5CD9212916BA}"/>
              </a:ext>
            </a:extLst>
          </p:cNvPr>
          <p:cNvCxnSpPr>
            <a:cxnSpLocks/>
            <a:stCxn id="18" idx="0"/>
            <a:endCxn id="30" idx="0"/>
          </p:cNvCxnSpPr>
          <p:nvPr/>
        </p:nvCxnSpPr>
        <p:spPr>
          <a:xfrm rot="16200000" flipH="1">
            <a:off x="4286256" y="1537964"/>
            <a:ext cx="14152" cy="6213018"/>
          </a:xfrm>
          <a:prstGeom prst="bentConnector3">
            <a:avLst>
              <a:gd name="adj1" fmla="val -161531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6E11EF2-366B-A2F0-49F4-2C76940C5D37}"/>
              </a:ext>
            </a:extLst>
          </p:cNvPr>
          <p:cNvSpPr/>
          <p:nvPr/>
        </p:nvSpPr>
        <p:spPr>
          <a:xfrm>
            <a:off x="9793174" y="4721821"/>
            <a:ext cx="2045900" cy="2939227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FAF125F-1B2C-F714-4EF3-69F654DA151C}"/>
              </a:ext>
            </a:extLst>
          </p:cNvPr>
          <p:cNvSpPr txBox="1"/>
          <p:nvPr/>
        </p:nvSpPr>
        <p:spPr>
          <a:xfrm>
            <a:off x="6054676" y="6668879"/>
            <a:ext cx="39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Inicio </a:t>
            </a:r>
            <a:r>
              <a:rPr lang="es-CO" sz="1400" dirty="0" err="1"/>
              <a:t>izq</a:t>
            </a:r>
            <a:r>
              <a:rPr lang="es-CO" sz="1400" dirty="0"/>
              <a:t>-derecha, Inicio arriba-abajo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0B060F53-7D3A-B9B5-B46F-B363BE989DF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7693" r="60778"/>
          <a:stretch/>
        </p:blipFill>
        <p:spPr>
          <a:xfrm>
            <a:off x="6111162" y="6364735"/>
            <a:ext cx="1010892" cy="36933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29A8120-983F-1DD9-7D82-FFFB626915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2022" t="57692" r="16565" b="1904"/>
          <a:stretch/>
        </p:blipFill>
        <p:spPr>
          <a:xfrm>
            <a:off x="6123166" y="7350713"/>
            <a:ext cx="1067378" cy="352706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A6A92B44-D8CA-4388-64B1-1791F41DE9FC}"/>
              </a:ext>
            </a:extLst>
          </p:cNvPr>
          <p:cNvSpPr txBox="1"/>
          <p:nvPr/>
        </p:nvSpPr>
        <p:spPr>
          <a:xfrm>
            <a:off x="6046994" y="7661048"/>
            <a:ext cx="1453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ancho, alto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53D3E41-B8C3-9DA5-C7B9-3269402DF85F}"/>
              </a:ext>
            </a:extLst>
          </p:cNvPr>
          <p:cNvSpPr txBox="1"/>
          <p:nvPr/>
        </p:nvSpPr>
        <p:spPr>
          <a:xfrm>
            <a:off x="6046994" y="5550817"/>
            <a:ext cx="39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 descompone en 2: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67BE318-30C6-E861-6854-F6A8D5315646}"/>
              </a:ext>
            </a:extLst>
          </p:cNvPr>
          <p:cNvSpPr txBox="1"/>
          <p:nvPr/>
        </p:nvSpPr>
        <p:spPr>
          <a:xfrm>
            <a:off x="6111162" y="6992933"/>
            <a:ext cx="1389253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CO" sz="1400" b="1" dirty="0"/>
              <a:t>TAMAÑO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2E80215-A6C7-9D84-5EAE-07F3EE2CADAF}"/>
              </a:ext>
            </a:extLst>
          </p:cNvPr>
          <p:cNvSpPr txBox="1"/>
          <p:nvPr/>
        </p:nvSpPr>
        <p:spPr>
          <a:xfrm>
            <a:off x="6074893" y="5957776"/>
            <a:ext cx="1453421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UBICACIÓN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B46D347-BDD6-C9BA-E8AB-BCC276805DEE}"/>
              </a:ext>
            </a:extLst>
          </p:cNvPr>
          <p:cNvSpPr txBox="1"/>
          <p:nvPr/>
        </p:nvSpPr>
        <p:spPr>
          <a:xfrm>
            <a:off x="528295" y="6773850"/>
            <a:ext cx="3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DB3DAD6-4F13-86E4-07CD-8FE1A5916783}"/>
              </a:ext>
            </a:extLst>
          </p:cNvPr>
          <p:cNvSpPr txBox="1"/>
          <p:nvPr/>
        </p:nvSpPr>
        <p:spPr>
          <a:xfrm>
            <a:off x="4225854" y="6770321"/>
            <a:ext cx="3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548EC24-D0E6-9F05-19D7-299ECC5B5B67}"/>
              </a:ext>
            </a:extLst>
          </p:cNvPr>
          <p:cNvSpPr txBox="1"/>
          <p:nvPr/>
        </p:nvSpPr>
        <p:spPr>
          <a:xfrm>
            <a:off x="196957" y="4514385"/>
            <a:ext cx="3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AB478A2-E082-BA49-19FE-4AB759D9DF84}"/>
              </a:ext>
            </a:extLst>
          </p:cNvPr>
          <p:cNvSpPr txBox="1"/>
          <p:nvPr/>
        </p:nvSpPr>
        <p:spPr>
          <a:xfrm>
            <a:off x="205264" y="6326790"/>
            <a:ext cx="3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54002B0-7332-1E56-FDA1-53CF82337939}"/>
              </a:ext>
            </a:extLst>
          </p:cNvPr>
          <p:cNvSpPr txBox="1"/>
          <p:nvPr/>
        </p:nvSpPr>
        <p:spPr>
          <a:xfrm>
            <a:off x="2280533" y="6762055"/>
            <a:ext cx="5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0,5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B81F628-DEDD-0909-1632-9C0E6B8B72EA}"/>
              </a:ext>
            </a:extLst>
          </p:cNvPr>
          <p:cNvSpPr txBox="1"/>
          <p:nvPr/>
        </p:nvSpPr>
        <p:spPr>
          <a:xfrm>
            <a:off x="70730" y="5438363"/>
            <a:ext cx="5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0,5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B83AD6AF-A9A4-4A2A-4A17-90FE563736A4}"/>
              </a:ext>
            </a:extLst>
          </p:cNvPr>
          <p:cNvCxnSpPr>
            <a:cxnSpLocks/>
          </p:cNvCxnSpPr>
          <p:nvPr/>
        </p:nvCxnSpPr>
        <p:spPr>
          <a:xfrm flipH="1">
            <a:off x="2516783" y="4090737"/>
            <a:ext cx="21033" cy="2605385"/>
          </a:xfrm>
          <a:prstGeom prst="line">
            <a:avLst/>
          </a:prstGeom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D2E3B37-21BD-D9BF-E401-280680559331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45692" y="5623029"/>
            <a:ext cx="4343621" cy="0"/>
          </a:xfrm>
          <a:prstGeom prst="line">
            <a:avLst/>
          </a:prstGeom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935DB39-24AA-6C29-7332-3F52B609FDF6}"/>
              </a:ext>
            </a:extLst>
          </p:cNvPr>
          <p:cNvSpPr txBox="1"/>
          <p:nvPr/>
        </p:nvSpPr>
        <p:spPr>
          <a:xfrm>
            <a:off x="10449822" y="4264528"/>
            <a:ext cx="596426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CO" sz="1400" b="1" dirty="0"/>
              <a:t>0,37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A654B01-AF70-AB74-1E5B-71EB3B2B682E}"/>
              </a:ext>
            </a:extLst>
          </p:cNvPr>
          <p:cNvSpPr txBox="1"/>
          <p:nvPr/>
        </p:nvSpPr>
        <p:spPr>
          <a:xfrm>
            <a:off x="11893787" y="6197807"/>
            <a:ext cx="437203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CO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79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A6BE627-D96E-F89E-6BFB-8ADEECD3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FD1A6B4C-AF36-0372-E403-F49936CA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14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C5D23D5-9DBA-8A04-2D28-999E31E3D2F0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36E5959-807F-BA86-275C-9B576BC59794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6B3530EB-411F-12E5-9EFB-93F60353039B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MODULO PARA OPERACIÓN HUMANA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3" name="Gráfico 42" descr="Hombre con relleno sólido">
            <a:extLst>
              <a:ext uri="{FF2B5EF4-FFF2-40B4-BE49-F238E27FC236}">
                <a16:creationId xmlns:a16="http://schemas.microsoft.com/office/drawing/2014/main" id="{FBB4C672-3CBE-53E2-EE5D-D04C4F2A6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43346" y="3334346"/>
            <a:ext cx="1968208" cy="1968208"/>
          </a:xfrm>
          <a:prstGeom prst="rect">
            <a:avLst/>
          </a:prstGeom>
        </p:spPr>
      </p:pic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FABA8643-2B3A-37DB-17C4-A00A5B5A2506}"/>
              </a:ext>
            </a:extLst>
          </p:cNvPr>
          <p:cNvSpPr/>
          <p:nvPr/>
        </p:nvSpPr>
        <p:spPr>
          <a:xfrm>
            <a:off x="1138902" y="3683883"/>
            <a:ext cx="385960" cy="1269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874A72-ECD5-5BEE-3A2C-3690D65F38F2}"/>
              </a:ext>
            </a:extLst>
          </p:cNvPr>
          <p:cNvSpPr/>
          <p:nvPr/>
        </p:nvSpPr>
        <p:spPr>
          <a:xfrm>
            <a:off x="1695491" y="1709713"/>
            <a:ext cx="2282951" cy="62150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CREAR KV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48C9EF3-E8F6-3C7B-AE04-68491C2F0937}"/>
              </a:ext>
            </a:extLst>
          </p:cNvPr>
          <p:cNvSpPr/>
          <p:nvPr/>
        </p:nvSpPr>
        <p:spPr>
          <a:xfrm>
            <a:off x="8883417" y="1709713"/>
            <a:ext cx="2169681" cy="62150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CREAR ASSETS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6CF1113-61C0-BA01-AE7E-6571443B07D3}"/>
              </a:ext>
            </a:extLst>
          </p:cNvPr>
          <p:cNvSpPr/>
          <p:nvPr/>
        </p:nvSpPr>
        <p:spPr>
          <a:xfrm>
            <a:off x="4149071" y="1709713"/>
            <a:ext cx="2169680" cy="62150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REV COPYS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B09AC11-45A0-42F4-DB83-A0880C8302B8}"/>
              </a:ext>
            </a:extLst>
          </p:cNvPr>
          <p:cNvSpPr/>
          <p:nvPr/>
        </p:nvSpPr>
        <p:spPr>
          <a:xfrm>
            <a:off x="6489380" y="1709713"/>
            <a:ext cx="2169680" cy="62150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CREAR Y AJUSTAR PROMPTS</a:t>
            </a:r>
          </a:p>
        </p:txBody>
      </p:sp>
    </p:spTree>
    <p:extLst>
      <p:ext uri="{BB962C8B-B14F-4D97-AF65-F5344CB8AC3E}">
        <p14:creationId xmlns:p14="http://schemas.microsoft.com/office/powerpoint/2010/main" val="14923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5794772-35C7-01BF-6FF9-18A0F70C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2394338D-34E8-D045-C68E-B8FAF833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14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05F047E-79B9-D214-6DDB-D470E6C70D22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CF12EE23-47CB-D485-8F5D-02103A5C3810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DED64B6B-626D-8FA4-1931-380583E8AD3D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La tabla que tiene configurado el mensaje, debe pasar a la tabla compatible con </a:t>
            </a:r>
            <a:r>
              <a:rPr lang="es-MX" sz="2800" dirty="0" err="1">
                <a:solidFill>
                  <a:schemeClr val="tx1"/>
                </a:solidFill>
                <a:latin typeface="GT Walsheim Black"/>
                <a:cs typeface="GT Walsheim Black"/>
              </a:rPr>
              <a:t>octopus</a:t>
            </a:r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A282DE-A3AD-3723-6541-DD33A1078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320" y="1526751"/>
            <a:ext cx="6271670" cy="2687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412149-E6FA-AE69-EDBA-982E63008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320" y="5725585"/>
            <a:ext cx="6423001" cy="590550"/>
          </a:xfrm>
          <a:prstGeom prst="rect">
            <a:avLst/>
          </a:prstGeom>
          <a:ln>
            <a:noFill/>
          </a:ln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1D263990-8BA4-997F-9C47-39DF3E594621}"/>
              </a:ext>
            </a:extLst>
          </p:cNvPr>
          <p:cNvSpPr/>
          <p:nvPr/>
        </p:nvSpPr>
        <p:spPr>
          <a:xfrm>
            <a:off x="4764505" y="4566410"/>
            <a:ext cx="3593432" cy="8073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78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69B2654-FA5B-506C-0278-24BAA20B3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1998FB01-CB02-E3E9-386E-7ACB2357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140"/>
            <a:ext cx="12923067" cy="8618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EB6A795-5F43-6697-EBBA-B019FD9B1D43}"/>
                  </a:ext>
                </a:extLst>
              </p14:cNvPr>
              <p14:cNvContentPartPr/>
              <p14:nvPr/>
            </p14:nvContentPartPr>
            <p14:xfrm>
              <a:off x="8117317" y="-1449489"/>
              <a:ext cx="480" cy="4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690CC5-54C2-2898-6862-D678E52E1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157" y="-1457649"/>
                <a:ext cx="16800" cy="1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8FA2BB9A-8664-2CCB-E95E-1204E4D5724A}"/>
              </a:ext>
            </a:extLst>
          </p:cNvPr>
          <p:cNvSpPr txBox="1"/>
          <p:nvPr/>
        </p:nvSpPr>
        <p:spPr>
          <a:xfrm>
            <a:off x="10458680" y="3524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MX" pitchFamily="2" charset="0"/>
              </a:rPr>
              <a:t>ASSETS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F874F905-FAA7-41A3-A15D-9E2BC2D80E51}"/>
              </a:ext>
            </a:extLst>
          </p:cNvPr>
          <p:cNvSpPr txBox="1">
            <a:spLocks/>
          </p:cNvSpPr>
          <p:nvPr/>
        </p:nvSpPr>
        <p:spPr>
          <a:xfrm>
            <a:off x="224307" y="180713"/>
            <a:ext cx="10010066" cy="805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tx1"/>
                </a:solidFill>
                <a:latin typeface="GT Walsheim Black"/>
                <a:cs typeface="GT Walsheim Black"/>
              </a:rPr>
              <a:t>RETO: Como logramos que de la tabla mensaje que se recibe, se pueda pasar a la tabla de </a:t>
            </a:r>
            <a:r>
              <a:rPr lang="es-MX" sz="2800" dirty="0" err="1">
                <a:solidFill>
                  <a:schemeClr val="tx1"/>
                </a:solidFill>
                <a:latin typeface="GT Walsheim Black"/>
                <a:cs typeface="GT Walsheim Black"/>
              </a:rPr>
              <a:t>octopus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5731C6-A23F-44EE-2431-F7399109F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62" y="1334246"/>
            <a:ext cx="4909027" cy="21038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C43C20-AA1D-3BF4-F8D6-1F39E0519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63" y="3927196"/>
            <a:ext cx="9320606" cy="8569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786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16159</TotalTime>
  <Words>421</Words>
  <Application>Microsoft Office PowerPoint</Application>
  <PresentationFormat>Panorámica</PresentationFormat>
  <Paragraphs>90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AMX</vt:lpstr>
      <vt:lpstr>Aptos</vt:lpstr>
      <vt:lpstr>Aptos Display</vt:lpstr>
      <vt:lpstr>Arial</vt:lpstr>
      <vt:lpstr>Calibri</vt:lpstr>
      <vt:lpstr>GT Walsheim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Luis Mosquera</dc:creator>
  <cp:lastModifiedBy>jose luis mosquera quintero</cp:lastModifiedBy>
  <cp:revision>16</cp:revision>
  <dcterms:created xsi:type="dcterms:W3CDTF">2024-11-08T17:56:12Z</dcterms:created>
  <dcterms:modified xsi:type="dcterms:W3CDTF">2024-12-09T04:31:54Z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19d756-792e-42a1-bcad-4cb9051ddd2d_Enabled">
    <vt:lpwstr>true</vt:lpwstr>
  </property>
  <property fmtid="{D5CDD505-2E9C-101B-9397-08002B2CF9AE}" pid="3" name="MSIP_Label_8e19d756-792e-42a1-bcad-4cb9051ddd2d_SetDate">
    <vt:lpwstr>2024-12-05T23:13:42Z</vt:lpwstr>
  </property>
  <property fmtid="{D5CDD505-2E9C-101B-9397-08002B2CF9AE}" pid="4" name="MSIP_Label_8e19d756-792e-42a1-bcad-4cb9051ddd2d_Method">
    <vt:lpwstr>Standard</vt:lpwstr>
  </property>
  <property fmtid="{D5CDD505-2E9C-101B-9397-08002B2CF9AE}" pid="5" name="MSIP_Label_8e19d756-792e-42a1-bcad-4cb9051ddd2d_Name">
    <vt:lpwstr>Confidential</vt:lpwstr>
  </property>
  <property fmtid="{D5CDD505-2E9C-101B-9397-08002B2CF9AE}" pid="6" name="MSIP_Label_8e19d756-792e-42a1-bcad-4cb9051ddd2d_SiteId">
    <vt:lpwstr>41eb501a-f671-4ce0-a5bf-b64168c3705f</vt:lpwstr>
  </property>
  <property fmtid="{D5CDD505-2E9C-101B-9397-08002B2CF9AE}" pid="7" name="MSIP_Label_8e19d756-792e-42a1-bcad-4cb9051ddd2d_ActionId">
    <vt:lpwstr>66f63197-2477-44a3-a927-f7fa095b819e</vt:lpwstr>
  </property>
  <property fmtid="{D5CDD505-2E9C-101B-9397-08002B2CF9AE}" pid="8" name="MSIP_Label_8e19d756-792e-42a1-bcad-4cb9051ddd2d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Confidential - Not for Public Consumption or Distribution</vt:lpwstr>
  </property>
</Properties>
</file>