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99F25AF-0BEB-4460-AE81-9260913A48F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9/16/20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A8F928C-7A46-4B6B-AA2F-8352AB71ABD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lide2" descr=""/>
          <p:cNvPicPr/>
          <p:nvPr/>
        </p:nvPicPr>
        <p:blipFill>
          <a:blip r:embed="rId1"/>
          <a:stretch/>
        </p:blipFill>
        <p:spPr>
          <a:xfrm>
            <a:off x="291240" y="0"/>
            <a:ext cx="1160928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lide3" descr=""/>
          <p:cNvPicPr/>
          <p:nvPr/>
        </p:nvPicPr>
        <p:blipFill>
          <a:blip r:embed="rId1"/>
          <a:stretch/>
        </p:blipFill>
        <p:spPr>
          <a:xfrm>
            <a:off x="361800" y="0"/>
            <a:ext cx="114681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lide4" descr=""/>
          <p:cNvPicPr/>
          <p:nvPr/>
        </p:nvPicPr>
        <p:blipFill>
          <a:blip r:embed="rId1"/>
          <a:stretch/>
        </p:blipFill>
        <p:spPr>
          <a:xfrm>
            <a:off x="267840" y="0"/>
            <a:ext cx="1165572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lide5" descr=""/>
          <p:cNvPicPr/>
          <p:nvPr/>
        </p:nvPicPr>
        <p:blipFill>
          <a:blip r:embed="rId1"/>
          <a:stretch/>
        </p:blipFill>
        <p:spPr>
          <a:xfrm>
            <a:off x="4086000" y="0"/>
            <a:ext cx="40197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lide14" descr=""/>
          <p:cNvPicPr/>
          <p:nvPr/>
        </p:nvPicPr>
        <p:blipFill>
          <a:blip r:embed="rId1"/>
          <a:stretch/>
        </p:blipFill>
        <p:spPr>
          <a:xfrm>
            <a:off x="0" y="261360"/>
            <a:ext cx="12191760" cy="633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lide15" descr=""/>
          <p:cNvPicPr/>
          <p:nvPr/>
        </p:nvPicPr>
        <p:blipFill>
          <a:blip r:embed="rId1"/>
          <a:stretch/>
        </p:blipFill>
        <p:spPr>
          <a:xfrm>
            <a:off x="0" y="261360"/>
            <a:ext cx="12191760" cy="633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lide16" descr=""/>
          <p:cNvPicPr/>
          <p:nvPr/>
        </p:nvPicPr>
        <p:blipFill>
          <a:blip r:embed="rId1"/>
          <a:stretch/>
        </p:blipFill>
        <p:spPr>
          <a:xfrm>
            <a:off x="0" y="261360"/>
            <a:ext cx="12191760" cy="633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LibreOffice/6.4.4.2$Windows_X86_64 LibreOffice_project/3d775be2011f3886db32dfd395a6a6d1ca2630ff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2020-09-16T00:02:22Z</dcterms:created>
  <dc:creator/>
  <dc:description/>
  <dc:language>en-US</dc:language>
  <cp:lastModifiedBy/>
  <dcterms:modified xsi:type="dcterms:W3CDTF">2020-09-16T02:05:38Z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