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7" r:id="rId2"/>
    <p:sldId id="291" r:id="rId3"/>
    <p:sldId id="294" r:id="rId4"/>
    <p:sldId id="293" r:id="rId5"/>
    <p:sldId id="258" r:id="rId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46000" autoAdjust="0"/>
  </p:normalViewPr>
  <p:slideViewPr>
    <p:cSldViewPr>
      <p:cViewPr>
        <p:scale>
          <a:sx n="75" d="100"/>
          <a:sy n="75" d="100"/>
        </p:scale>
        <p:origin x="-8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fld id="{CFF83C23-9E4B-4215-8C1D-4CC74F7F4F68}" type="slidenum">
              <a:rPr lang="ca-ES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Haga clic para modificar el estilo de texto del patrón</a:t>
            </a:r>
          </a:p>
          <a:p>
            <a:pPr lvl="1"/>
            <a:r>
              <a:rPr lang="ca-ES" smtClean="0"/>
              <a:t>Segundo nivel</a:t>
            </a:r>
          </a:p>
          <a:p>
            <a:pPr lvl="2"/>
            <a:r>
              <a:rPr lang="ca-ES" smtClean="0"/>
              <a:t>Tercer nivel</a:t>
            </a:r>
          </a:p>
          <a:p>
            <a:pPr lvl="3"/>
            <a:r>
              <a:rPr lang="ca-ES" smtClean="0"/>
              <a:t>Cuarto nivel</a:t>
            </a:r>
          </a:p>
          <a:p>
            <a:pPr lvl="4"/>
            <a:r>
              <a:rPr lang="ca-ES" smtClean="0"/>
              <a:t>Quinto nivel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Times New Roman" pitchFamily="18" charset="0"/>
              </a:defRPr>
            </a:lvl1pPr>
          </a:lstStyle>
          <a:p>
            <a:endParaRPr lang="ca-E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</a:defRPr>
            </a:lvl1pPr>
          </a:lstStyle>
          <a:p>
            <a:fld id="{9C99969B-CD6B-476E-A9C2-05A391A0FFFB}" type="slidenum">
              <a:rPr lang="ca-ES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06" tIns="47453" rIns="94906" bIns="47453" anchor="b"/>
          <a:lstStyle/>
          <a:p>
            <a:pPr algn="r" defTabSz="949325"/>
            <a:fld id="{01A0C10D-6A37-4D49-97A4-818E77D60238}" type="slidenum">
              <a:rPr lang="ca-ES" sz="1200">
                <a:latin typeface="Times New Roman" pitchFamily="18" charset="0"/>
                <a:ea typeface="ＭＳ Ｐゴシック" pitchFamily="2" charset="-128"/>
              </a:rPr>
              <a:pPr algn="r" defTabSz="949325"/>
              <a:t>4</a:t>
            </a:fld>
            <a:endParaRPr lang="ca-ES" sz="1200">
              <a:latin typeface="Times New Roman" pitchFamily="18" charset="0"/>
              <a:ea typeface="ＭＳ Ｐゴシック" pitchFamily="2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4124" name="Rectangle 28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4107" name="Picture 11" descr="Astonbnr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</p:spPr>
        </p:pic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14" name="Line 18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15" name="Line 19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20" name="Freeform 24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22" name="Freeform 26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2063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0463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9463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3ACE935D-F017-4F51-9997-3624FE01110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29450" y="0"/>
            <a:ext cx="2114550" cy="6096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191250" cy="6096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7750" y="1981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Fer clic per escriure títol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048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A50021"/>
        </a:buClr>
        <a:buSzPct val="110000"/>
        <a:buFont typeface="Verdana" pitchFamily="34" charset="0"/>
        <a:buChar char="–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Diseño predeterminad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</Words>
  <Application>Microsoft Office PowerPoint</Application>
  <PresentationFormat>Presentación en pantalla (4:3)</PresentationFormat>
  <Paragraphs>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Diseño predeterminado</vt:lpstr>
      <vt:lpstr>Diapositiva 1</vt:lpstr>
      <vt:lpstr>Diapositiva 2</vt:lpstr>
      <vt:lpstr>Diapositiva 3</vt:lpstr>
      <vt:lpstr>Diapositiva 4</vt:lpstr>
      <vt:lpstr>Diapositiva 5</vt:lpstr>
    </vt:vector>
  </TitlesOfParts>
  <Company>Universitat Pompeu Fabra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me155</dc:creator>
  <cp:lastModifiedBy> </cp:lastModifiedBy>
  <cp:revision>52</cp:revision>
  <cp:lastPrinted>1601-01-01T00:00:00Z</cp:lastPrinted>
  <dcterms:created xsi:type="dcterms:W3CDTF">2005-02-07T16:24:22Z</dcterms:created>
  <dcterms:modified xsi:type="dcterms:W3CDTF">2014-07-01T18:40:10Z</dcterms:modified>
</cp:coreProperties>
</file>