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  <p:sldMasterId id="2147484032" r:id="rId2"/>
    <p:sldMasterId id="214748404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9621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340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269025-D26C-4F9E-807F-AFD35E69E374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48885-B559-45FC-B381-65F2E8022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33C39-9DAA-488B-8225-67FAC8BCEBE1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70556-34E1-4E91-8836-ECDCF6CA2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EB131D-F070-416B-937C-6C0AB584E8C7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2A958-C831-421B-B1E5-3DC758084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2B1DC-0F70-4E95-8BB6-519ECDEC26AC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C1CCB-9C72-4BE7-A8BC-2DF2705331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8FB47B-A202-4EEF-B4EB-4E854A32630F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5BC9F-AEC3-4296-B19F-7B71245712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66CC5C-0176-4A1E-8225-71428C7F6938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1ED69-6B00-44F5-AC0E-EB7C276AE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FB300-4AC9-4E82-9B53-48112897E2F1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5A715-ADB4-4D7B-B4DC-776BCFEEE7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AE8E4-3623-4FA8-8CB0-ECF9731FEED5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7D518-310D-4BA1-BE34-1B1B9FBAC9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7E10EC-F529-4231-9740-C6709693E02B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7B26A-CBE1-4F30-895C-47C9182044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BF428D-9E0E-48EC-A317-0CFB9FFCDF98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C4763-CA62-417E-8E0D-90B762E8B8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870D7D-C422-417F-9E01-098E36765CF2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DE6DF-E3A6-4739-9982-C3F61C64F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5269025-D26C-4F9E-807F-AFD35E69E374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248885-B559-45FC-B381-65F2E8022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3C39-9DAA-488B-8225-67FAC8BCEBE1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370556-34E1-4E91-8836-ECDCF6CA2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131D-F070-416B-937C-6C0AB584E8C7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342A958-C831-421B-B1E5-3DC758084D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E2B1DC-0F70-4E95-8BB6-519ECDEC26AC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4EC1CCB-9C72-4BE7-A8BC-2DF270533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8FB47B-A202-4EEF-B4EB-4E854A32630F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E05BC9F-AEC3-4296-B19F-7B7124571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CC5C-0176-4A1E-8225-71428C7F6938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51ED69-6B00-44F5-AC0E-EB7C276AE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B300-4AC9-4E82-9B53-48112897E2F1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5A715-ADB4-4D7B-B4DC-776BCFEEE7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E8E4-3623-4FA8-8CB0-ECF9731FEED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47D518-310D-4BA1-BE34-1B1B9FBAC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67E10EC-F529-4231-9740-C6709693E02B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697B26A-CBE1-4F30-895C-47C9182044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428D-9E0E-48EC-A317-0CFB9FFCDF98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4763-CA62-417E-8E0D-90B762E8B8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870D7D-C422-417F-9E01-098E36765CF2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1DE6DF-E3A6-4739-9982-C3F61C64F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676400"/>
            <a:ext cx="30861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0" y="1676400"/>
            <a:ext cx="30861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Golden Globe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2200" y="1676400"/>
            <a:ext cx="6324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topics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268F8E4C-EDB4-43D0-96DB-D110C246457E}" type="datetimeFigureOut">
              <a:rPr lang="en-US"/>
              <a:pPr/>
              <a:t>6/19/2014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DCF7F0C0-4E0E-4D06-A894-32A18F38D8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s-ES_tradn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</a:t>
            </a:r>
            <a:r>
              <a:rPr lang="es-ES_tradn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BOTTOM UP </a:t>
            </a:r>
            <a:r>
              <a:rPr lang="es-ES_tradnl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SENSOR TESTBED</a:t>
            </a:r>
            <a:endParaRPr lang="es-E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6019800"/>
            <a:ext cx="7406640" cy="8382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_tradnl" b="1" dirty="0" smtClean="0"/>
              <a:t>Alumno: Sergio Almendros Díaz</a:t>
            </a:r>
          </a:p>
          <a:p>
            <a:pPr algn="r"/>
            <a:r>
              <a:rPr lang="es-ES_tradnl" b="1" dirty="0" smtClean="0"/>
              <a:t>Tutor: Jaume Barceló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300" b="1" dirty="0" smtClean="0">
                <a:solidFill>
                  <a:schemeClr val="tx2"/>
                </a:solidFill>
              </a:rPr>
              <a:t>TESTBED RESULTS</a:t>
            </a:r>
            <a:endParaRPr lang="es-ES" sz="4300" b="1" dirty="0">
              <a:solidFill>
                <a:schemeClr val="tx2"/>
              </a:solidFill>
            </a:endParaRPr>
          </a:p>
        </p:txBody>
      </p:sp>
      <p:pic>
        <p:nvPicPr>
          <p:cNvPr id="7" name="Picture 6" descr="GraphicG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4495800"/>
            <a:ext cx="2784098" cy="2088074"/>
          </a:xfrm>
          <a:prstGeom prst="rect">
            <a:avLst/>
          </a:prstGeom>
        </p:spPr>
      </p:pic>
      <p:pic>
        <p:nvPicPr>
          <p:cNvPr id="9" name="Picture 8" descr="GraphicHumidi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6502" y="2102926"/>
            <a:ext cx="2784098" cy="2088074"/>
          </a:xfrm>
          <a:prstGeom prst="rect">
            <a:avLst/>
          </a:prstGeom>
        </p:spPr>
      </p:pic>
      <p:pic>
        <p:nvPicPr>
          <p:cNvPr id="10" name="Picture 9" descr="GraphicLigh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3400" y="2057400"/>
            <a:ext cx="2784098" cy="2088074"/>
          </a:xfrm>
          <a:prstGeom prst="rect">
            <a:avLst/>
          </a:prstGeom>
        </p:spPr>
      </p:pic>
      <p:pic>
        <p:nvPicPr>
          <p:cNvPr id="11" name="Picture 10" descr="GraphicNoi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" y="4495800"/>
            <a:ext cx="2784098" cy="2088074"/>
          </a:xfrm>
          <a:prstGeom prst="rect">
            <a:avLst/>
          </a:prstGeom>
        </p:spPr>
      </p:pic>
      <p:pic>
        <p:nvPicPr>
          <p:cNvPr id="12" name="Picture 11" descr="GraphicTemperatu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0200" y="2057400"/>
            <a:ext cx="2784098" cy="20880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REPOSITORY</a:t>
            </a:r>
            <a:endParaRPr lang="es-ES" b="1" dirty="0"/>
          </a:p>
        </p:txBody>
      </p:sp>
      <p:pic>
        <p:nvPicPr>
          <p:cNvPr id="4" name="Picture 3" descr="reposit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905581"/>
            <a:ext cx="6895239" cy="46476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300" b="1" dirty="0" smtClean="0">
                <a:solidFill>
                  <a:schemeClr val="tx2"/>
                </a:solidFill>
              </a:rPr>
              <a:t>CONCLUSIONS</a:t>
            </a:r>
            <a:endParaRPr lang="es-ES" sz="43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Deployment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Inexpensive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 source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Mobile App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Repository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Goals Accomplished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300" b="1" dirty="0" smtClean="0">
                <a:solidFill>
                  <a:schemeClr val="tx2"/>
                </a:solidFill>
              </a:rPr>
              <a:t>FUTURE WORK</a:t>
            </a:r>
            <a:endParaRPr lang="es-ES" sz="43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Can be improve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Build a prototype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PoE</a:t>
            </a:r>
            <a:endParaRPr lang="en-US" sz="40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Improve Android App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Diffuse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ortGeneral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562642"/>
            <a:ext cx="7740650" cy="5219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2"/>
                </a:solidFill>
              </a:rPr>
              <a:t>INTRODUCTION</a:t>
            </a:r>
            <a:endParaRPr 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b="1" dirty="0" smtClean="0">
                <a:solidFill>
                  <a:schemeClr val="tx2"/>
                </a:solidFill>
              </a:rPr>
              <a:t>SENSORS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dht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514600"/>
            <a:ext cx="1371600" cy="1371600"/>
          </a:xfrm>
          <a:prstGeom prst="rect">
            <a:avLst/>
          </a:prstGeom>
        </p:spPr>
      </p:pic>
      <p:pic>
        <p:nvPicPr>
          <p:cNvPr id="6" name="Picture 5" descr="LM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648200"/>
            <a:ext cx="1752600" cy="1752600"/>
          </a:xfrm>
          <a:prstGeom prst="rect">
            <a:avLst/>
          </a:prstGeom>
        </p:spPr>
      </p:pic>
      <p:pic>
        <p:nvPicPr>
          <p:cNvPr id="7" name="Picture 6" descr="MiniSoundSens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2057400"/>
            <a:ext cx="1990822" cy="1954987"/>
          </a:xfrm>
          <a:prstGeom prst="rect">
            <a:avLst/>
          </a:prstGeom>
        </p:spPr>
      </p:pic>
      <p:pic>
        <p:nvPicPr>
          <p:cNvPr id="8" name="Picture 7" descr="mq13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0300" y="4343400"/>
            <a:ext cx="2166900" cy="2166900"/>
          </a:xfrm>
          <a:prstGeom prst="rect">
            <a:avLst/>
          </a:prstGeom>
        </p:spPr>
      </p:pic>
      <p:pic>
        <p:nvPicPr>
          <p:cNvPr id="9" name="Picture 8" descr="LD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2800" y="4495800"/>
            <a:ext cx="1905000" cy="1905000"/>
          </a:xfrm>
          <a:prstGeom prst="rect">
            <a:avLst/>
          </a:prstGeom>
        </p:spPr>
      </p:pic>
      <p:pic>
        <p:nvPicPr>
          <p:cNvPr id="18" name="Picture 17" descr="reportGeneralView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0"/>
            <a:ext cx="3276600" cy="12537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b="1" dirty="0" smtClean="0">
                <a:solidFill>
                  <a:schemeClr val="tx2"/>
                </a:solidFill>
              </a:rPr>
              <a:t>ARDUINO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0" name="Picture 9" descr="ArduinoYunFront_2_450p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04774" y="2695575"/>
            <a:ext cx="4286250" cy="2857500"/>
          </a:xfrm>
          <a:prstGeom prst="rect">
            <a:avLst/>
          </a:prstGeom>
        </p:spPr>
      </p:pic>
      <p:pic>
        <p:nvPicPr>
          <p:cNvPr id="11" name="Picture 10" descr="BridgeInSh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9549" y="2743200"/>
            <a:ext cx="4742051" cy="2633662"/>
          </a:xfrm>
          <a:prstGeom prst="rect">
            <a:avLst/>
          </a:prstGeom>
        </p:spPr>
      </p:pic>
      <p:pic>
        <p:nvPicPr>
          <p:cNvPr id="13" name="Picture 12" descr="reportGeneralView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1"/>
            <a:ext cx="3276599" cy="12537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b="1" dirty="0" smtClean="0">
                <a:solidFill>
                  <a:schemeClr val="tx2"/>
                </a:solidFill>
              </a:rPr>
              <a:t>PYTHON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6" name="Picture 5" descr="GeoJS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2276475"/>
            <a:ext cx="3409950" cy="3362325"/>
          </a:xfrm>
          <a:prstGeom prst="rect">
            <a:avLst/>
          </a:prstGeom>
        </p:spPr>
      </p:pic>
      <p:pic>
        <p:nvPicPr>
          <p:cNvPr id="7" name="Picture 6" descr="reportGeneralView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-1"/>
            <a:ext cx="3274046" cy="12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286000"/>
            <a:ext cx="5943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Modular</a:t>
            </a:r>
          </a:p>
          <a:p>
            <a:endParaRPr lang="en-US" sz="44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Fast prototyping</a:t>
            </a:r>
          </a:p>
          <a:p>
            <a:endParaRPr lang="en-US" sz="44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Easier to understand</a:t>
            </a:r>
            <a:endParaRPr lang="en-US" sz="44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_tradnl" b="1" dirty="0" smtClean="0">
                <a:solidFill>
                  <a:schemeClr val="tx2"/>
                </a:solidFill>
              </a:rPr>
              <a:t>COMUNITY </a:t>
            </a:r>
            <a:br>
              <a:rPr lang="es-ES_tradnl" b="1" dirty="0" smtClean="0">
                <a:solidFill>
                  <a:schemeClr val="tx2"/>
                </a:solidFill>
              </a:rPr>
            </a:br>
            <a:r>
              <a:rPr lang="es-ES_tradnl" b="1" dirty="0" smtClean="0">
                <a:solidFill>
                  <a:schemeClr val="tx2"/>
                </a:solidFill>
              </a:rPr>
              <a:t>NETWORK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Guifi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2188615"/>
            <a:ext cx="4926097" cy="3983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981200"/>
            <a:ext cx="3429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Guifi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endParaRPr lang="en-US" sz="1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Participation </a:t>
            </a:r>
          </a:p>
          <a:p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philosophy.</a:t>
            </a:r>
          </a:p>
          <a:p>
            <a:endParaRPr lang="en-US" sz="1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Open, free </a:t>
            </a:r>
          </a:p>
          <a:p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and neutral </a:t>
            </a:r>
          </a:p>
          <a:p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network.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reportGeneralView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9954" y="0"/>
            <a:ext cx="3274046" cy="12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ES_tradnl" sz="4000" b="1" dirty="0" smtClean="0"/>
              <a:t>STORAGE </a:t>
            </a:r>
            <a:br>
              <a:rPr lang="es-ES_tradnl" sz="4000" b="1" dirty="0" smtClean="0"/>
            </a:br>
            <a:r>
              <a:rPr lang="es-ES_tradnl" sz="4000" b="1" dirty="0" smtClean="0"/>
              <a:t>RESOURCE BROKER</a:t>
            </a:r>
            <a:endParaRPr lang="es-ES" sz="4000" b="1" dirty="0"/>
          </a:p>
        </p:txBody>
      </p:sp>
      <p:pic>
        <p:nvPicPr>
          <p:cNvPr id="6" name="Picture 5" descr="opencities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2362200"/>
            <a:ext cx="2247619" cy="812698"/>
          </a:xfrm>
          <a:prstGeom prst="rect">
            <a:avLst/>
          </a:prstGeom>
        </p:spPr>
      </p:pic>
      <p:pic>
        <p:nvPicPr>
          <p:cNvPr id="5" name="Picture 4" descr="reportGeneralView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9954" y="0"/>
            <a:ext cx="3274046" cy="12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3622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Opencities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(at UPF)</a:t>
            </a:r>
          </a:p>
          <a:p>
            <a:pPr>
              <a:buFont typeface="Arial" pitchFamily="34" charset="0"/>
              <a:buChar char="•"/>
            </a:pPr>
            <a:endParaRPr lang="en-US" sz="40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Improving both projects</a:t>
            </a:r>
          </a:p>
          <a:p>
            <a:pPr>
              <a:buFont typeface="Arial" pitchFamily="34" charset="0"/>
              <a:buChar char="•"/>
            </a:pPr>
            <a:endParaRPr lang="en-US" sz="40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Intermediary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20130415-intermediar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4343400"/>
            <a:ext cx="3124200" cy="2335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portGeneralView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9954" y="0"/>
            <a:ext cx="3274046" cy="12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_tradnl" b="1" dirty="0" smtClean="0"/>
              <a:t>VISUALIZATION </a:t>
            </a:r>
            <a:br>
              <a:rPr lang="es-ES_tradnl" b="1" dirty="0" smtClean="0"/>
            </a:br>
            <a:r>
              <a:rPr lang="es-ES_tradnl" b="1" dirty="0" smtClean="0"/>
              <a:t>PLATFORM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5" name="Picture 4" descr="App_Screenshot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9450" y="1752600"/>
            <a:ext cx="2721750" cy="4838667"/>
          </a:xfrm>
          <a:prstGeom prst="rect">
            <a:avLst/>
          </a:prstGeom>
        </p:spPr>
      </p:pic>
      <p:pic>
        <p:nvPicPr>
          <p:cNvPr id="7" name="Picture 6" descr="App_Screenshot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1752600"/>
            <a:ext cx="2743200" cy="487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52600"/>
            <a:ext cx="2971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Easy to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understand</a:t>
            </a:r>
          </a:p>
          <a:p>
            <a:endParaRPr lang="en-US" sz="10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Markers and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36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Heatmap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points</a:t>
            </a:r>
          </a:p>
          <a:p>
            <a:endParaRPr lang="en-US" sz="10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Google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Maps and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utility library</a:t>
            </a:r>
            <a:endParaRPr lang="en-US" sz="3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b="1" dirty="0" smtClean="0">
                <a:solidFill>
                  <a:schemeClr val="tx2"/>
                </a:solidFill>
              </a:rPr>
              <a:t>TESTBED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6" name="Picture 5" descr="Testbed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514600"/>
            <a:ext cx="4220547" cy="400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243840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Free space</a:t>
            </a:r>
          </a:p>
          <a:p>
            <a:endParaRPr lang="en-US" sz="3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Different locations</a:t>
            </a:r>
          </a:p>
          <a:p>
            <a:pPr>
              <a:buFont typeface="Arial" pitchFamily="34" charset="0"/>
              <a:buChar char="•"/>
            </a:pPr>
            <a:endParaRPr lang="en-US" sz="3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Display the data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into some graphs</a:t>
            </a:r>
            <a:endParaRPr 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business-ppt-template-014</Template>
  <TotalTime>284</TotalTime>
  <Words>130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默认设计模板</vt:lpstr>
      <vt:lpstr>1_默认设计模板</vt:lpstr>
      <vt:lpstr>Median</vt:lpstr>
      <vt:lpstr>A BOTTOM UP SENSOR TESTBED</vt:lpstr>
      <vt:lpstr>INTRODUCTION</vt:lpstr>
      <vt:lpstr>SENSORS</vt:lpstr>
      <vt:lpstr>ARDUINO</vt:lpstr>
      <vt:lpstr>PYTHON</vt:lpstr>
      <vt:lpstr>COMUNITY  NETWORK</vt:lpstr>
      <vt:lpstr>STORAGE  RESOURCE BROKER</vt:lpstr>
      <vt:lpstr>VISUALIZATION  PLATFORM</vt:lpstr>
      <vt:lpstr>TESTBED</vt:lpstr>
      <vt:lpstr>TESTBED RESULTS</vt:lpstr>
      <vt:lpstr>REPOSITORY</vt:lpstr>
      <vt:lpstr>CONCLUSIONS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BOTTOM UP SENSOR TESTBED</dc:title>
  <dc:creator>Sergio</dc:creator>
  <cp:lastModifiedBy>Sergio</cp:lastModifiedBy>
  <cp:revision>31</cp:revision>
  <dcterms:created xsi:type="dcterms:W3CDTF">2006-08-16T00:00:00Z</dcterms:created>
  <dcterms:modified xsi:type="dcterms:W3CDTF">2014-06-19T13:19:14Z</dcterms:modified>
</cp:coreProperties>
</file>