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0.png" ContentType="image/png"/>
  <Override PartName="/ppt/media/image29.png" ContentType="image/png"/>
  <Override PartName="/ppt/media/image27.png" ContentType="image/png"/>
  <Override PartName="/ppt/media/image26.png" ContentType="image/png"/>
  <Override PartName="/ppt/media/image23.png" ContentType="image/png"/>
  <Override PartName="/ppt/media/image20.png" ContentType="image/png"/>
  <Override PartName="/ppt/media/image28.png" ContentType="image/png"/>
  <Override PartName="/ppt/media/image25.png" ContentType="image/png"/>
  <Override PartName="/ppt/media/image19.jpeg" ContentType="image/jpeg"/>
  <Override PartName="/ppt/media/image17.png" ContentType="image/png"/>
  <Override PartName="/ppt/media/image16.jpeg" ContentType="image/jpeg"/>
  <Override PartName="/ppt/media/image22.jpeg" ContentType="image/jpeg"/>
  <Override PartName="/ppt/media/image15.png" ContentType="image/png"/>
  <Override PartName="/ppt/media/image21.jpeg" ContentType="image/jpeg"/>
  <Override PartName="/ppt/media/image13.png" ContentType="image/png"/>
  <Override PartName="/ppt/media/image11.jpeg" ContentType="image/jpeg"/>
  <Override PartName="/ppt/media/image10.jpeg" ContentType="image/jpeg"/>
  <Override PartName="/ppt/media/image8.jpeg" ContentType="image/jpeg"/>
  <Override PartName="/ppt/media/image24.png" ContentType="image/png"/>
  <Override PartName="/ppt/media/image7.jpeg" ContentType="image/jpeg"/>
  <Override PartName="/ppt/media/image12.jpeg" ContentType="image/jpeg"/>
  <Override PartName="/ppt/media/image18.png" ContentType="image/png"/>
  <Override PartName="/ppt/media/image4.png" ContentType="image/png"/>
  <Override PartName="/ppt/media/image3.png" ContentType="image/png"/>
  <Override PartName="/ppt/media/image9.jpeg" ContentType="image/jpeg"/>
  <Override PartName="/ppt/media/image6.jpeg" ContentType="image/jpeg"/>
  <Override PartName="/ppt/media/image5.jpeg" ContentType="image/jpeg"/>
  <Override PartName="/ppt/media/image2.png" ContentType="image/png"/>
  <Override PartName="/ppt/media/image14.jpeg" ContentType="image/jpe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descr="" id="7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6/18/14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3B724DF-40AD-4736-9E56-EAA6B2C2F195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6/18/14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358B9D8-749F-4965-9B3B-1BB9B2DFDEB3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 BOTTOM UP SENSOR TESTBED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Alumno: Sergio Almendros Díaz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Tutor: Jaume Barceló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000000"/>
                </a:solidFill>
                <a:latin typeface="Calibri"/>
              </a:rPr>
              <a:t>TESTBED RESULTS</a:t>
            </a:r>
            <a:endParaRPr/>
          </a:p>
        </p:txBody>
      </p:sp>
      <p:pic>
        <p:nvPicPr>
          <p:cNvPr descr="" id="112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4495680" y="4495680"/>
            <a:ext cx="2783880" cy="2087640"/>
          </a:xfrm>
          <a:prstGeom prst="rect">
            <a:avLst/>
          </a:prstGeom>
          <a:ln>
            <a:noFill/>
          </a:ln>
        </p:spPr>
      </p:pic>
      <p:pic>
        <p:nvPicPr>
          <p:cNvPr descr="" id="113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5826600" y="2102760"/>
            <a:ext cx="2783880" cy="2087640"/>
          </a:xfrm>
          <a:prstGeom prst="rect">
            <a:avLst/>
          </a:prstGeom>
          <a:ln>
            <a:noFill/>
          </a:ln>
        </p:spPr>
      </p:pic>
      <p:pic>
        <p:nvPicPr>
          <p:cNvPr descr="" id="114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073320" y="2057400"/>
            <a:ext cx="2783880" cy="2087640"/>
          </a:xfrm>
          <a:prstGeom prst="rect">
            <a:avLst/>
          </a:prstGeom>
          <a:ln>
            <a:noFill/>
          </a:ln>
        </p:spPr>
      </p:pic>
      <p:pic>
        <p:nvPicPr>
          <p:cNvPr descr="" id="115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066680" y="4495680"/>
            <a:ext cx="2783880" cy="2087640"/>
          </a:xfrm>
          <a:prstGeom prst="rect">
            <a:avLst/>
          </a:prstGeom>
          <a:ln>
            <a:noFill/>
          </a:ln>
        </p:spPr>
      </p:pic>
      <p:pic>
        <p:nvPicPr>
          <p:cNvPr descr="" id="116" name="Pictur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330120" y="2057400"/>
            <a:ext cx="2783880" cy="20876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000000"/>
                </a:solidFill>
                <a:latin typeface="Calibri"/>
              </a:rPr>
              <a:t>CONCLUSIONS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000000"/>
                </a:solidFill>
                <a:latin typeface="Calibri"/>
              </a:rPr>
              <a:t>FUTURE WORK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</a:t>
            </a:r>
            <a:endParaRPr/>
          </a:p>
        </p:txBody>
      </p:sp>
      <p:pic>
        <p:nvPicPr>
          <p:cNvPr descr="" id="81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717480" y="1219680"/>
            <a:ext cx="7740360" cy="52189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SENSORS</a:t>
            </a:r>
            <a:endParaRPr/>
          </a:p>
        </p:txBody>
      </p:sp>
      <p:pic>
        <p:nvPicPr>
          <p:cNvPr descr="" id="83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2895480" y="2514600"/>
            <a:ext cx="1371240" cy="1371240"/>
          </a:xfrm>
          <a:prstGeom prst="rect">
            <a:avLst/>
          </a:prstGeom>
          <a:ln>
            <a:noFill/>
          </a:ln>
        </p:spPr>
      </p:pic>
      <p:pic>
        <p:nvPicPr>
          <p:cNvPr descr="" id="84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4648320"/>
            <a:ext cx="1752120" cy="1752120"/>
          </a:xfrm>
          <a:prstGeom prst="rect">
            <a:avLst/>
          </a:prstGeom>
          <a:ln>
            <a:noFill/>
          </a:ln>
        </p:spPr>
      </p:pic>
      <p:pic>
        <p:nvPicPr>
          <p:cNvPr descr="" id="85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24280" y="2057400"/>
            <a:ext cx="1990440" cy="1954800"/>
          </a:xfrm>
          <a:prstGeom prst="rect">
            <a:avLst/>
          </a:prstGeom>
          <a:ln>
            <a:noFill/>
          </a:ln>
        </p:spPr>
      </p:pic>
      <p:pic>
        <p:nvPicPr>
          <p:cNvPr descr="" id="86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5834160" y="4343400"/>
            <a:ext cx="2166480" cy="2166480"/>
          </a:xfrm>
          <a:prstGeom prst="rect">
            <a:avLst/>
          </a:prstGeom>
          <a:ln>
            <a:noFill/>
          </a:ln>
        </p:spPr>
      </p:pic>
      <p:pic>
        <p:nvPicPr>
          <p:cNvPr descr="" id="87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3276720" y="449568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descr="" id="88" name="Picture 17"/>
          <p:cNvPicPr/>
          <p:nvPr/>
        </p:nvPicPr>
        <p:blipFill>
          <a:blip r:embed="rId6"/>
          <a:stretch>
            <a:fillRect/>
          </a:stretch>
        </p:blipFill>
        <p:spPr>
          <a:xfrm>
            <a:off x="4439880" y="152280"/>
            <a:ext cx="4703760" cy="17996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ARDUINO</a:t>
            </a:r>
            <a:endParaRPr/>
          </a:p>
        </p:txBody>
      </p:sp>
      <p:pic>
        <p:nvPicPr>
          <p:cNvPr descr="" id="90" name="Picture 9"/>
          <p:cNvPicPr/>
          <p:nvPr/>
        </p:nvPicPr>
        <p:blipFill>
          <a:blip r:embed="rId1"/>
          <a:stretch>
            <a:fillRect/>
          </a:stretch>
        </p:blipFill>
        <p:spPr>
          <a:xfrm rot="16200000">
            <a:off x="-408960" y="2696040"/>
            <a:ext cx="4285800" cy="2857320"/>
          </a:xfrm>
          <a:prstGeom prst="rect">
            <a:avLst/>
          </a:prstGeom>
          <a:ln>
            <a:noFill/>
          </a:ln>
        </p:spPr>
      </p:pic>
      <p:pic>
        <p:nvPicPr>
          <p:cNvPr descr="" id="9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429000" y="2362320"/>
            <a:ext cx="5427720" cy="3014280"/>
          </a:xfrm>
          <a:prstGeom prst="rect">
            <a:avLst/>
          </a:prstGeom>
          <a:ln>
            <a:noFill/>
          </a:ln>
        </p:spPr>
      </p:pic>
      <p:pic>
        <p:nvPicPr>
          <p:cNvPr descr="" id="92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4438800" y="151200"/>
            <a:ext cx="4703760" cy="17996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PYTHON</a:t>
            </a:r>
            <a:endParaRPr/>
          </a:p>
        </p:txBody>
      </p:sp>
      <p:pic>
        <p:nvPicPr>
          <p:cNvPr descr="" id="94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4800600" y="2666880"/>
            <a:ext cx="3409560" cy="3362040"/>
          </a:xfrm>
          <a:prstGeom prst="rect">
            <a:avLst/>
          </a:prstGeom>
          <a:ln>
            <a:noFill/>
          </a:ln>
        </p:spPr>
      </p:pic>
      <p:pic>
        <p:nvPicPr>
          <p:cNvPr descr="" id="95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438800" y="151200"/>
            <a:ext cx="4703760" cy="1799640"/>
          </a:xfrm>
          <a:prstGeom prst="rect">
            <a:avLst/>
          </a:prstGeom>
          <a:ln>
            <a:noFill/>
          </a:ln>
        </p:spPr>
      </p:pic>
      <p:pic>
        <p:nvPicPr>
          <p:cNvPr descr="" id="9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280" y="3200400"/>
            <a:ext cx="4646160" cy="15692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COMUNITY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NETWORK</a:t>
            </a:r>
            <a:endParaRPr/>
          </a:p>
        </p:txBody>
      </p:sp>
      <p:pic>
        <p:nvPicPr>
          <p:cNvPr descr="" id="98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3886200" y="2362320"/>
            <a:ext cx="4925880" cy="398340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228600" y="2362320"/>
            <a:ext cx="3428640" cy="912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Guifi.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Open, free and neutral network.</a:t>
            </a:r>
            <a:endParaRPr/>
          </a:p>
        </p:txBody>
      </p:sp>
      <p:pic>
        <p:nvPicPr>
          <p:cNvPr descr="" id="100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438800" y="151200"/>
            <a:ext cx="4703760" cy="17996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OPENCITIES</a:t>
            </a:r>
            <a:endParaRPr/>
          </a:p>
        </p:txBody>
      </p:sp>
      <p:pic>
        <p:nvPicPr>
          <p:cNvPr descr="" id="102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3448080" y="3022560"/>
            <a:ext cx="2247120" cy="812160"/>
          </a:xfrm>
          <a:prstGeom prst="rect">
            <a:avLst/>
          </a:prstGeom>
          <a:ln>
            <a:noFill/>
          </a:ln>
        </p:spPr>
      </p:pic>
      <p:pic>
        <p:nvPicPr>
          <p:cNvPr descr="" id="10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438800" y="151200"/>
            <a:ext cx="4703760" cy="17996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4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4438800" y="151200"/>
            <a:ext cx="4703760" cy="1799640"/>
          </a:xfrm>
          <a:prstGeom prst="rect">
            <a:avLst/>
          </a:prstGeom>
          <a:ln>
            <a:noFill/>
          </a:ln>
        </p:spPr>
      </p:pic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ANDROID APP</a:t>
            </a:r>
            <a:endParaRPr/>
          </a:p>
        </p:txBody>
      </p:sp>
      <p:pic>
        <p:nvPicPr>
          <p:cNvPr descr="" id="10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080" y="1752480"/>
            <a:ext cx="2721240" cy="4838400"/>
          </a:xfrm>
          <a:prstGeom prst="rect">
            <a:avLst/>
          </a:prstGeom>
          <a:ln>
            <a:noFill/>
          </a:ln>
        </p:spPr>
      </p:pic>
      <p:pic>
        <p:nvPicPr>
          <p:cNvPr descr="" id="10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962520" y="1752480"/>
            <a:ext cx="2742840" cy="487656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TESTBED</a:t>
            </a:r>
            <a:endParaRPr/>
          </a:p>
        </p:txBody>
      </p:sp>
      <p:pic>
        <p:nvPicPr>
          <p:cNvPr descr="" id="109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514600"/>
            <a:ext cx="4220280" cy="400752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5029200" y="2590920"/>
            <a:ext cx="3657240" cy="1186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Free space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Different locations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Collect the data into some graphs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