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F0138-0789-5C74-AAA9-FCD20C034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50C6A-6BFC-EE19-344E-F4626C0FA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406B8-8FE7-E5D3-E5A7-63094B2B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47C96C-676D-EB5C-6B41-D2BC313B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416F0-64D6-5BBC-7737-D974BF2D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81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598F2-3E3A-7C6D-4E3C-3DD9157F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60AEA0-9A2A-3CED-A512-BB77625D8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E6422-6928-B8B9-B764-F0C9CAA8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0E6F7-290C-B1C7-E058-9AE4CC14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D8EC4-DD60-C5FB-CBA7-E1D4885E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62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6DBBEC-8AA6-06E0-1F99-AA34B4EA1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B3C8FB-0DEF-A106-77BB-4B38B79E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A0D73-5A06-86A0-A700-333DE357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BE8F9-B3D1-8945-DDA2-B7DBBE4C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DE607A-A294-4E8E-E6BA-05DFD587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9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1562E-901D-1902-D068-2EA7C5F1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6BF90-3E14-A8C4-97A3-EE50F1CF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3C3C3-4B16-7B43-1F71-76587633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7EC5B-087A-BBFF-D07D-C6EAFDC3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275DD-204F-6DA5-B44A-3142844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7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EDACE-5AC9-6B66-31EA-C6EC98CF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4C1034-6266-43B9-81F7-86CFF195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44DE9-3C14-31B2-8E59-29429898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FFF3A-2204-C449-D96C-FB87C37E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32334-2739-F042-478C-645A4A60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72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BA283-5CC0-DB31-9EDA-5EFE67FD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2AD87-6E94-7695-3E33-3B81083BF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893AF-E8C7-F5C6-B741-A313D833E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EAF9AF-0A68-F5EE-477D-A865C4AC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7A336F-9EF4-DC27-EA3E-AB45FBE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BF334C-EABB-ED76-26B0-6440B2C8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7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E70A3-F22E-41AF-F61E-EECC20A7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9B2EEA-E9C0-7CB8-48A6-362ECD0C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7BF7C9-2950-8E54-0BE6-D75D546CE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FFBBF-F094-DDC5-8A09-2C765BC4B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2E7E4B-F127-803F-2893-838A4426E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958348-0929-E77B-B424-7B1D8C9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6D960A-E9B2-6DC3-6E4F-FBCCDF6F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4E971E-6009-2948-5D57-B1EA5F11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78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CE6E-741B-287D-0D6D-DF635B80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428C2E-B5CC-C752-A099-6CC2AB24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BDFAA9-6B12-C1FC-D9D9-93E5D1B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7F44AC-3BDE-F5CB-A6CA-109168B3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59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8CF823-47D7-B12A-1A04-3A5C243B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7DF62B-584E-B696-6EC4-009D645D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DEEFAD-1DE2-2396-A618-B3BE1C15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4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8219-8D12-C50D-0AF9-DB978820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2AE71-F077-308B-7326-5EB85D6E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0B9EF9-A94E-68C4-1E6A-D7CECCE6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E6C03-0B9C-6B4E-3E6C-262EF962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34E518-40B0-4152-E6FF-E47A7DC6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58532-8F4C-4556-0322-49435CFC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68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FA6E-654D-081D-438A-C13217D5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62705-FA40-EBC9-524C-36D59318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F093F9-3553-DA22-A574-C4C2EB447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3DA446-B53B-05EB-6A5B-2A27527B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F21A0D-6FC9-D25B-8E57-79ADA749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046C0-BFF6-101F-A32B-6902157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6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72D3A9-E088-8995-255C-85A689B2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3B951C-654B-8E91-76EE-06ABEB6D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8C5F5-C08C-8B03-D909-8C6B9AD64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40034-34E0-4117-A035-B8E59CB90BA8}" type="datetimeFigureOut">
              <a:rPr lang="es-CO" smtClean="0"/>
              <a:t>22/08/2024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A9F8E9-0ADA-CA0A-D7F7-4C7038F5E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5E60C-A5AF-C3F3-711C-93014142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5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668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 Usuarios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8495B7-9215-4334-9941-D577E35FCE72}"/>
              </a:ext>
            </a:extLst>
          </p:cNvPr>
          <p:cNvSpPr/>
          <p:nvPr/>
        </p:nvSpPr>
        <p:spPr>
          <a:xfrm>
            <a:off x="43774" y="815999"/>
            <a:ext cx="11911159" cy="2582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4BABC0-F2AC-196D-BD91-3A04DD393B93}"/>
              </a:ext>
            </a:extLst>
          </p:cNvPr>
          <p:cNvSpPr/>
          <p:nvPr/>
        </p:nvSpPr>
        <p:spPr>
          <a:xfrm>
            <a:off x="237066" y="1044730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9CD8C8-547B-1E50-036D-808E656EA2B4}"/>
              </a:ext>
            </a:extLst>
          </p:cNvPr>
          <p:cNvSpPr/>
          <p:nvPr/>
        </p:nvSpPr>
        <p:spPr>
          <a:xfrm>
            <a:off x="2428492" y="1039594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E6F5942-070C-2CE5-910F-639633C35174}"/>
              </a:ext>
            </a:extLst>
          </p:cNvPr>
          <p:cNvSpPr/>
          <p:nvPr/>
        </p:nvSpPr>
        <p:spPr>
          <a:xfrm rot="10800000">
            <a:off x="4147226" y="1157225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B0CF1-2592-0B79-CAD6-8338199FE6CD}"/>
              </a:ext>
            </a:extLst>
          </p:cNvPr>
          <p:cNvSpPr/>
          <p:nvPr/>
        </p:nvSpPr>
        <p:spPr>
          <a:xfrm>
            <a:off x="237066" y="160276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96B711-73F9-54E8-C7A8-FCB299B79715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9AC4C7-3973-604B-0E0F-E8DFE3508E17}"/>
              </a:ext>
            </a:extLst>
          </p:cNvPr>
          <p:cNvSpPr/>
          <p:nvPr/>
        </p:nvSpPr>
        <p:spPr>
          <a:xfrm>
            <a:off x="237066" y="219802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Primer Nombre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E7746B-70F8-F550-BADD-EAA004DF029C}"/>
              </a:ext>
            </a:extLst>
          </p:cNvPr>
          <p:cNvSpPr/>
          <p:nvPr/>
        </p:nvSpPr>
        <p:spPr>
          <a:xfrm>
            <a:off x="2428492" y="219627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462C187-05CA-1D34-00F7-541B425C7235}"/>
              </a:ext>
            </a:extLst>
          </p:cNvPr>
          <p:cNvSpPr/>
          <p:nvPr/>
        </p:nvSpPr>
        <p:spPr>
          <a:xfrm>
            <a:off x="237066" y="274740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EA5AAD-1F8C-25EC-30DC-4097AD394513}"/>
              </a:ext>
            </a:extLst>
          </p:cNvPr>
          <p:cNvSpPr/>
          <p:nvPr/>
        </p:nvSpPr>
        <p:spPr>
          <a:xfrm>
            <a:off x="2428492" y="274565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B3FF10-3111-7F3E-5020-026090BFB09E}"/>
              </a:ext>
            </a:extLst>
          </p:cNvPr>
          <p:cNvSpPr/>
          <p:nvPr/>
        </p:nvSpPr>
        <p:spPr>
          <a:xfrm>
            <a:off x="4574882" y="1041349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C130BB3-3ABA-CA9A-3018-01522CDC4081}"/>
              </a:ext>
            </a:extLst>
          </p:cNvPr>
          <p:cNvSpPr/>
          <p:nvPr/>
        </p:nvSpPr>
        <p:spPr>
          <a:xfrm>
            <a:off x="6959599" y="1015095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19702EA-5ACA-1064-696E-D47C55F43842}"/>
              </a:ext>
            </a:extLst>
          </p:cNvPr>
          <p:cNvSpPr/>
          <p:nvPr/>
        </p:nvSpPr>
        <p:spPr>
          <a:xfrm>
            <a:off x="4574882" y="1617056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Apellido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4E399CE-1D93-BA44-47E5-FCA8A22D075A}"/>
              </a:ext>
            </a:extLst>
          </p:cNvPr>
          <p:cNvSpPr/>
          <p:nvPr/>
        </p:nvSpPr>
        <p:spPr>
          <a:xfrm>
            <a:off x="6959599" y="1590802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FC6E2BB-9B46-BC20-55B7-4D9E1C95CF99}"/>
              </a:ext>
            </a:extLst>
          </p:cNvPr>
          <p:cNvSpPr/>
          <p:nvPr/>
        </p:nvSpPr>
        <p:spPr>
          <a:xfrm>
            <a:off x="4574882" y="2218086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Correo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EA60078-A86A-2F4E-36E9-A1739CF875E6}"/>
              </a:ext>
            </a:extLst>
          </p:cNvPr>
          <p:cNvSpPr/>
          <p:nvPr/>
        </p:nvSpPr>
        <p:spPr>
          <a:xfrm>
            <a:off x="6959599" y="2191832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A9AE7F-65D1-1570-EE4C-C0636D7D6236}"/>
              </a:ext>
            </a:extLst>
          </p:cNvPr>
          <p:cNvSpPr/>
          <p:nvPr/>
        </p:nvSpPr>
        <p:spPr>
          <a:xfrm>
            <a:off x="4574882" y="2754919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Teléfono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0BC7C7B-8D7C-56F3-A5FB-D172C5990087}"/>
              </a:ext>
            </a:extLst>
          </p:cNvPr>
          <p:cNvSpPr/>
          <p:nvPr/>
        </p:nvSpPr>
        <p:spPr>
          <a:xfrm>
            <a:off x="6959599" y="2728665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0318739-2EB6-4EB1-4C73-AEB12D8272EA}"/>
              </a:ext>
            </a:extLst>
          </p:cNvPr>
          <p:cNvSpPr/>
          <p:nvPr/>
        </p:nvSpPr>
        <p:spPr>
          <a:xfrm>
            <a:off x="9151025" y="994834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Género 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4544B05-FDA0-69F9-4667-72B7E6751391}"/>
              </a:ext>
            </a:extLst>
          </p:cNvPr>
          <p:cNvSpPr/>
          <p:nvPr/>
        </p:nvSpPr>
        <p:spPr>
          <a:xfrm>
            <a:off x="11268728" y="981703"/>
            <a:ext cx="521901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A5525F6-32F9-730E-9FB2-DFBB5A2A2345}"/>
              </a:ext>
            </a:extLst>
          </p:cNvPr>
          <p:cNvSpPr/>
          <p:nvPr/>
        </p:nvSpPr>
        <p:spPr>
          <a:xfrm rot="10800000">
            <a:off x="11424285" y="1124128"/>
            <a:ext cx="255521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329CE7B-5388-5724-BE90-06B700CFABA2}"/>
              </a:ext>
            </a:extLst>
          </p:cNvPr>
          <p:cNvSpPr/>
          <p:nvPr/>
        </p:nvSpPr>
        <p:spPr>
          <a:xfrm>
            <a:off x="237066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</a:t>
            </a:r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00D9E5E-8819-974F-754B-ECFDE2A5A9D3}"/>
              </a:ext>
            </a:extLst>
          </p:cNvPr>
          <p:cNvSpPr/>
          <p:nvPr/>
        </p:nvSpPr>
        <p:spPr>
          <a:xfrm>
            <a:off x="2180076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Actualizar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61C11C1-0D70-996B-A19B-9CD35C6CB7EC}"/>
              </a:ext>
            </a:extLst>
          </p:cNvPr>
          <p:cNvSpPr/>
          <p:nvPr/>
        </p:nvSpPr>
        <p:spPr>
          <a:xfrm>
            <a:off x="4115880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Consultar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C490B6-31CA-DA7D-C6CD-6EC421EDAB63}"/>
              </a:ext>
            </a:extLst>
          </p:cNvPr>
          <p:cNvSpPr/>
          <p:nvPr/>
        </p:nvSpPr>
        <p:spPr>
          <a:xfrm>
            <a:off x="5999353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Eliminar</a:t>
            </a: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188EC56-E9B5-AC66-E5B4-88006B2947CF}"/>
              </a:ext>
            </a:extLst>
          </p:cNvPr>
          <p:cNvSpPr/>
          <p:nvPr/>
        </p:nvSpPr>
        <p:spPr>
          <a:xfrm>
            <a:off x="43773" y="4182895"/>
            <a:ext cx="11911159" cy="2582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data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75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 Usuarios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8495B7-9215-4334-9941-D577E35FCE72}"/>
              </a:ext>
            </a:extLst>
          </p:cNvPr>
          <p:cNvSpPr/>
          <p:nvPr/>
        </p:nvSpPr>
        <p:spPr>
          <a:xfrm>
            <a:off x="43774" y="815999"/>
            <a:ext cx="11911159" cy="2582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4BABC0-F2AC-196D-BD91-3A04DD393B93}"/>
              </a:ext>
            </a:extLst>
          </p:cNvPr>
          <p:cNvSpPr/>
          <p:nvPr/>
        </p:nvSpPr>
        <p:spPr>
          <a:xfrm>
            <a:off x="237066" y="1044730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9CD8C8-547B-1E50-036D-808E656EA2B4}"/>
              </a:ext>
            </a:extLst>
          </p:cNvPr>
          <p:cNvSpPr/>
          <p:nvPr/>
        </p:nvSpPr>
        <p:spPr>
          <a:xfrm>
            <a:off x="2428492" y="1039594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E6F5942-070C-2CE5-910F-639633C35174}"/>
              </a:ext>
            </a:extLst>
          </p:cNvPr>
          <p:cNvSpPr/>
          <p:nvPr/>
        </p:nvSpPr>
        <p:spPr>
          <a:xfrm rot="10800000">
            <a:off x="4147226" y="1157225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B0CF1-2592-0B79-CAD6-8338199FE6CD}"/>
              </a:ext>
            </a:extLst>
          </p:cNvPr>
          <p:cNvSpPr/>
          <p:nvPr/>
        </p:nvSpPr>
        <p:spPr>
          <a:xfrm>
            <a:off x="237066" y="160276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96B711-73F9-54E8-C7A8-FCB299B79715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9AC4C7-3973-604B-0E0F-E8DFE3508E17}"/>
              </a:ext>
            </a:extLst>
          </p:cNvPr>
          <p:cNvSpPr/>
          <p:nvPr/>
        </p:nvSpPr>
        <p:spPr>
          <a:xfrm>
            <a:off x="237066" y="219802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Primer Nombre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E7746B-70F8-F550-BADD-EAA004DF029C}"/>
              </a:ext>
            </a:extLst>
          </p:cNvPr>
          <p:cNvSpPr/>
          <p:nvPr/>
        </p:nvSpPr>
        <p:spPr>
          <a:xfrm>
            <a:off x="2428492" y="219627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462C187-05CA-1D34-00F7-541B425C7235}"/>
              </a:ext>
            </a:extLst>
          </p:cNvPr>
          <p:cNvSpPr/>
          <p:nvPr/>
        </p:nvSpPr>
        <p:spPr>
          <a:xfrm>
            <a:off x="237066" y="274740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EA5AAD-1F8C-25EC-30DC-4097AD394513}"/>
              </a:ext>
            </a:extLst>
          </p:cNvPr>
          <p:cNvSpPr/>
          <p:nvPr/>
        </p:nvSpPr>
        <p:spPr>
          <a:xfrm>
            <a:off x="2428492" y="274565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B3FF10-3111-7F3E-5020-026090BFB09E}"/>
              </a:ext>
            </a:extLst>
          </p:cNvPr>
          <p:cNvSpPr/>
          <p:nvPr/>
        </p:nvSpPr>
        <p:spPr>
          <a:xfrm>
            <a:off x="4574882" y="1041349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C130BB3-3ABA-CA9A-3018-01522CDC4081}"/>
              </a:ext>
            </a:extLst>
          </p:cNvPr>
          <p:cNvSpPr/>
          <p:nvPr/>
        </p:nvSpPr>
        <p:spPr>
          <a:xfrm>
            <a:off x="6959599" y="1015095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19702EA-5ACA-1064-696E-D47C55F43842}"/>
              </a:ext>
            </a:extLst>
          </p:cNvPr>
          <p:cNvSpPr/>
          <p:nvPr/>
        </p:nvSpPr>
        <p:spPr>
          <a:xfrm>
            <a:off x="4574882" y="1617056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Apellido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4E399CE-1D93-BA44-47E5-FCA8A22D075A}"/>
              </a:ext>
            </a:extLst>
          </p:cNvPr>
          <p:cNvSpPr/>
          <p:nvPr/>
        </p:nvSpPr>
        <p:spPr>
          <a:xfrm>
            <a:off x="6959599" y="1590802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FC6E2BB-9B46-BC20-55B7-4D9E1C95CF99}"/>
              </a:ext>
            </a:extLst>
          </p:cNvPr>
          <p:cNvSpPr/>
          <p:nvPr/>
        </p:nvSpPr>
        <p:spPr>
          <a:xfrm>
            <a:off x="4574882" y="2218086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Correo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EA60078-A86A-2F4E-36E9-A1739CF875E6}"/>
              </a:ext>
            </a:extLst>
          </p:cNvPr>
          <p:cNvSpPr/>
          <p:nvPr/>
        </p:nvSpPr>
        <p:spPr>
          <a:xfrm>
            <a:off x="6959599" y="2191832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A9AE7F-65D1-1570-EE4C-C0636D7D6236}"/>
              </a:ext>
            </a:extLst>
          </p:cNvPr>
          <p:cNvSpPr/>
          <p:nvPr/>
        </p:nvSpPr>
        <p:spPr>
          <a:xfrm>
            <a:off x="4574882" y="2754919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Teléfono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0BC7C7B-8D7C-56F3-A5FB-D172C5990087}"/>
              </a:ext>
            </a:extLst>
          </p:cNvPr>
          <p:cNvSpPr/>
          <p:nvPr/>
        </p:nvSpPr>
        <p:spPr>
          <a:xfrm>
            <a:off x="6959599" y="2728665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0318739-2EB6-4EB1-4C73-AEB12D8272EA}"/>
              </a:ext>
            </a:extLst>
          </p:cNvPr>
          <p:cNvSpPr/>
          <p:nvPr/>
        </p:nvSpPr>
        <p:spPr>
          <a:xfrm>
            <a:off x="9151025" y="994834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Género 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4544B05-FDA0-69F9-4667-72B7E6751391}"/>
              </a:ext>
            </a:extLst>
          </p:cNvPr>
          <p:cNvSpPr/>
          <p:nvPr/>
        </p:nvSpPr>
        <p:spPr>
          <a:xfrm>
            <a:off x="11268728" y="981703"/>
            <a:ext cx="521901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A5525F6-32F9-730E-9FB2-DFBB5A2A2345}"/>
              </a:ext>
            </a:extLst>
          </p:cNvPr>
          <p:cNvSpPr/>
          <p:nvPr/>
        </p:nvSpPr>
        <p:spPr>
          <a:xfrm rot="10800000">
            <a:off x="11424285" y="1124128"/>
            <a:ext cx="255521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329CE7B-5388-5724-BE90-06B700CFABA2}"/>
              </a:ext>
            </a:extLst>
          </p:cNvPr>
          <p:cNvSpPr/>
          <p:nvPr/>
        </p:nvSpPr>
        <p:spPr>
          <a:xfrm>
            <a:off x="237066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</a:t>
            </a:r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00D9E5E-8819-974F-754B-ECFDE2A5A9D3}"/>
              </a:ext>
            </a:extLst>
          </p:cNvPr>
          <p:cNvSpPr/>
          <p:nvPr/>
        </p:nvSpPr>
        <p:spPr>
          <a:xfrm>
            <a:off x="2180076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Actualizar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61C11C1-0D70-996B-A19B-9CD35C6CB7EC}"/>
              </a:ext>
            </a:extLst>
          </p:cNvPr>
          <p:cNvSpPr/>
          <p:nvPr/>
        </p:nvSpPr>
        <p:spPr>
          <a:xfrm>
            <a:off x="4115880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Consultar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C490B6-31CA-DA7D-C6CD-6EC421EDAB63}"/>
              </a:ext>
            </a:extLst>
          </p:cNvPr>
          <p:cNvSpPr/>
          <p:nvPr/>
        </p:nvSpPr>
        <p:spPr>
          <a:xfrm>
            <a:off x="5999353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Eliminar</a:t>
            </a: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188EC56-E9B5-AC66-E5B4-88006B2947CF}"/>
              </a:ext>
            </a:extLst>
          </p:cNvPr>
          <p:cNvSpPr/>
          <p:nvPr/>
        </p:nvSpPr>
        <p:spPr>
          <a:xfrm>
            <a:off x="43773" y="4182895"/>
            <a:ext cx="11911159" cy="2582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FA5CAD44-F5A4-E652-796E-2ED410048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7" y="4314191"/>
            <a:ext cx="11624132" cy="25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0" y="475798"/>
            <a:ext cx="2572426" cy="6382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highlight>
                  <a:srgbClr val="FFFF00"/>
                </a:highlight>
              </a:rPr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>
                <a:highlight>
                  <a:srgbClr val="FFFF00"/>
                </a:highlight>
              </a:rPr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Historial</a:t>
            </a: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>
            <a:off x="1583267" y="521215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68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 Préstamo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4BABC0-F2AC-196D-BD91-3A04DD393B93}"/>
              </a:ext>
            </a:extLst>
          </p:cNvPr>
          <p:cNvSpPr/>
          <p:nvPr/>
        </p:nvSpPr>
        <p:spPr>
          <a:xfrm>
            <a:off x="237066" y="1044730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9CD8C8-547B-1E50-036D-808E656EA2B4}"/>
              </a:ext>
            </a:extLst>
          </p:cNvPr>
          <p:cNvSpPr/>
          <p:nvPr/>
        </p:nvSpPr>
        <p:spPr>
          <a:xfrm>
            <a:off x="2428492" y="1039594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E6F5942-070C-2CE5-910F-639633C35174}"/>
              </a:ext>
            </a:extLst>
          </p:cNvPr>
          <p:cNvSpPr/>
          <p:nvPr/>
        </p:nvSpPr>
        <p:spPr>
          <a:xfrm rot="10800000">
            <a:off x="4147226" y="1157225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B0CF1-2592-0B79-CAD6-8338199FE6CD}"/>
              </a:ext>
            </a:extLst>
          </p:cNvPr>
          <p:cNvSpPr/>
          <p:nvPr/>
        </p:nvSpPr>
        <p:spPr>
          <a:xfrm>
            <a:off x="237066" y="160276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96B711-73F9-54E8-C7A8-FCB299B79715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1003896168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A5525F6-32F9-730E-9FB2-DFBB5A2A2345}"/>
              </a:ext>
            </a:extLst>
          </p:cNvPr>
          <p:cNvSpPr/>
          <p:nvPr/>
        </p:nvSpPr>
        <p:spPr>
          <a:xfrm rot="10800000">
            <a:off x="11424285" y="1124128"/>
            <a:ext cx="255521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329CE7B-5388-5724-BE90-06B700CFABA2}"/>
              </a:ext>
            </a:extLst>
          </p:cNvPr>
          <p:cNvSpPr/>
          <p:nvPr/>
        </p:nvSpPr>
        <p:spPr>
          <a:xfrm>
            <a:off x="1305217" y="2272617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Buscar</a:t>
            </a:r>
            <a:endParaRPr lang="es-CO" dirty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877B7DD0-3A43-703A-A09B-26B942696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32" y="2811102"/>
            <a:ext cx="5610606" cy="877062"/>
          </a:xfrm>
          <a:prstGeom prst="rect">
            <a:avLst/>
          </a:prstGeom>
        </p:spPr>
      </p:pic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52EC8F22-A02C-0D31-2668-2C51869D2BD6}"/>
              </a:ext>
            </a:extLst>
          </p:cNvPr>
          <p:cNvSpPr/>
          <p:nvPr/>
        </p:nvSpPr>
        <p:spPr>
          <a:xfrm rot="1282687">
            <a:off x="674295" y="3603806"/>
            <a:ext cx="1827359" cy="3979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3164A29-29F9-0117-5C61-620D8240668A}"/>
              </a:ext>
            </a:extLst>
          </p:cNvPr>
          <p:cNvSpPr/>
          <p:nvPr/>
        </p:nvSpPr>
        <p:spPr>
          <a:xfrm>
            <a:off x="1553633" y="4340518"/>
            <a:ext cx="1749718" cy="448734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rgbClr val="FF0000"/>
                </a:solidFill>
              </a:rPr>
              <a:t>Seleccionar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4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 Préstamo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4BABC0-F2AC-196D-BD91-3A04DD393B93}"/>
              </a:ext>
            </a:extLst>
          </p:cNvPr>
          <p:cNvSpPr/>
          <p:nvPr/>
        </p:nvSpPr>
        <p:spPr>
          <a:xfrm>
            <a:off x="237066" y="1044730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9CD8C8-547B-1E50-036D-808E656EA2B4}"/>
              </a:ext>
            </a:extLst>
          </p:cNvPr>
          <p:cNvSpPr/>
          <p:nvPr/>
        </p:nvSpPr>
        <p:spPr>
          <a:xfrm>
            <a:off x="2428492" y="1039594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E6F5942-070C-2CE5-910F-639633C35174}"/>
              </a:ext>
            </a:extLst>
          </p:cNvPr>
          <p:cNvSpPr/>
          <p:nvPr/>
        </p:nvSpPr>
        <p:spPr>
          <a:xfrm rot="10800000">
            <a:off x="4147226" y="1157225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B0CF1-2592-0B79-CAD6-8338199FE6CD}"/>
              </a:ext>
            </a:extLst>
          </p:cNvPr>
          <p:cNvSpPr/>
          <p:nvPr/>
        </p:nvSpPr>
        <p:spPr>
          <a:xfrm>
            <a:off x="237066" y="160276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96B711-73F9-54E8-C7A8-FCB299B79715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1003896168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A5525F6-32F9-730E-9FB2-DFBB5A2A2345}"/>
              </a:ext>
            </a:extLst>
          </p:cNvPr>
          <p:cNvSpPr/>
          <p:nvPr/>
        </p:nvSpPr>
        <p:spPr>
          <a:xfrm rot="10800000">
            <a:off x="11424285" y="1124128"/>
            <a:ext cx="255521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329CE7B-5388-5724-BE90-06B700CFABA2}"/>
              </a:ext>
            </a:extLst>
          </p:cNvPr>
          <p:cNvSpPr/>
          <p:nvPr/>
        </p:nvSpPr>
        <p:spPr>
          <a:xfrm>
            <a:off x="1305217" y="2272617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Buscar</a:t>
            </a:r>
            <a:endParaRPr lang="es-CO" dirty="0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877B7DD0-3A43-703A-A09B-26B942696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32" y="2811102"/>
            <a:ext cx="5610606" cy="8770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1FAE77A-C50F-E6F0-E91E-1CE19AC8A660}"/>
              </a:ext>
            </a:extLst>
          </p:cNvPr>
          <p:cNvSpPr/>
          <p:nvPr/>
        </p:nvSpPr>
        <p:spPr>
          <a:xfrm>
            <a:off x="1688472" y="1488328"/>
            <a:ext cx="8703733" cy="4203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8789DFC-B1B4-F9F6-3421-A35B70D51430}"/>
              </a:ext>
            </a:extLst>
          </p:cNvPr>
          <p:cNvSpPr/>
          <p:nvPr/>
        </p:nvSpPr>
        <p:spPr>
          <a:xfrm>
            <a:off x="1799795" y="178609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Código ISBN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BF1B5-7D9D-CB50-A405-AC075FD37310}"/>
              </a:ext>
            </a:extLst>
          </p:cNvPr>
          <p:cNvSpPr/>
          <p:nvPr/>
        </p:nvSpPr>
        <p:spPr>
          <a:xfrm>
            <a:off x="3862104" y="1775892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437216487322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DB3C9DD-BF19-DB07-D0D1-F46BAA863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795" y="2520980"/>
            <a:ext cx="5610606" cy="56083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61D237F0-2E5F-694B-D25D-9A341E8DD22A}"/>
              </a:ext>
            </a:extLst>
          </p:cNvPr>
          <p:cNvSpPr/>
          <p:nvPr/>
        </p:nvSpPr>
        <p:spPr>
          <a:xfrm>
            <a:off x="2923070" y="4782015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Prestar  libro</a:t>
            </a:r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3C76C47-45F8-26C8-0E1D-35FE507E2A55}"/>
              </a:ext>
            </a:extLst>
          </p:cNvPr>
          <p:cNvSpPr/>
          <p:nvPr/>
        </p:nvSpPr>
        <p:spPr>
          <a:xfrm>
            <a:off x="1799795" y="3145353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Fecha de entrega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C784A94-B22F-3613-ED88-4439D97E08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426" t="49259" b="1418"/>
          <a:stretch/>
        </p:blipFill>
        <p:spPr>
          <a:xfrm>
            <a:off x="4039136" y="3023646"/>
            <a:ext cx="1131923" cy="150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5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▷ Características de las App Web Responsive">
            <a:extLst>
              <a:ext uri="{FF2B5EF4-FFF2-40B4-BE49-F238E27FC236}">
                <a16:creationId xmlns:a16="http://schemas.microsoft.com/office/drawing/2014/main" id="{0DC68F32-8011-062C-3264-FD4883057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03" y="904346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26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0" y="475798"/>
            <a:ext cx="2572426" cy="6382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Historial</a:t>
            </a: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>
            <a:off x="1583267" y="521215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909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0" y="475798"/>
            <a:ext cx="2572426" cy="6382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Historial</a:t>
            </a: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>
            <a:off x="1583267" y="521215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A0DC52-DE18-126D-4BA2-A6490FAEE3A9}"/>
              </a:ext>
            </a:extLst>
          </p:cNvPr>
          <p:cNvSpPr txBox="1"/>
          <p:nvPr/>
        </p:nvSpPr>
        <p:spPr>
          <a:xfrm>
            <a:off x="5994400" y="2040467"/>
            <a:ext cx="202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Espacio de trabajo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959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6"/>
            <a:ext cx="11911159" cy="1470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Banner - Encabezado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651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86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86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 Usuarios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341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863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86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 Usuarios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8495B7-9215-4334-9941-D577E35FCE72}"/>
              </a:ext>
            </a:extLst>
          </p:cNvPr>
          <p:cNvSpPr/>
          <p:nvPr/>
        </p:nvSpPr>
        <p:spPr>
          <a:xfrm>
            <a:off x="43773" y="1280946"/>
            <a:ext cx="11911159" cy="23258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Datos de entrada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6593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49510A-7DF6-0CE9-4A64-17720D3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4" y="77865"/>
            <a:ext cx="2004234" cy="3200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421" y="47382"/>
            <a:ext cx="1295512" cy="350551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 Usuarios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8495B7-9215-4334-9941-D577E35FCE72}"/>
              </a:ext>
            </a:extLst>
          </p:cNvPr>
          <p:cNvSpPr/>
          <p:nvPr/>
        </p:nvSpPr>
        <p:spPr>
          <a:xfrm>
            <a:off x="43774" y="815999"/>
            <a:ext cx="11911159" cy="25823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4BABC0-F2AC-196D-BD91-3A04DD393B93}"/>
              </a:ext>
            </a:extLst>
          </p:cNvPr>
          <p:cNvSpPr/>
          <p:nvPr/>
        </p:nvSpPr>
        <p:spPr>
          <a:xfrm>
            <a:off x="237066" y="1044730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9CD8C8-547B-1E50-036D-808E656EA2B4}"/>
              </a:ext>
            </a:extLst>
          </p:cNvPr>
          <p:cNvSpPr/>
          <p:nvPr/>
        </p:nvSpPr>
        <p:spPr>
          <a:xfrm>
            <a:off x="2428492" y="1039594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E6F5942-070C-2CE5-910F-639633C35174}"/>
              </a:ext>
            </a:extLst>
          </p:cNvPr>
          <p:cNvSpPr/>
          <p:nvPr/>
        </p:nvSpPr>
        <p:spPr>
          <a:xfrm rot="10800000">
            <a:off x="4147226" y="1157225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B0CF1-2592-0B79-CAD6-8338199FE6CD}"/>
              </a:ext>
            </a:extLst>
          </p:cNvPr>
          <p:cNvSpPr/>
          <p:nvPr/>
        </p:nvSpPr>
        <p:spPr>
          <a:xfrm>
            <a:off x="237066" y="160276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Documento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96B711-73F9-54E8-C7A8-FCB299B79715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9AC4C7-3973-604B-0E0F-E8DFE3508E17}"/>
              </a:ext>
            </a:extLst>
          </p:cNvPr>
          <p:cNvSpPr/>
          <p:nvPr/>
        </p:nvSpPr>
        <p:spPr>
          <a:xfrm>
            <a:off x="237066" y="219802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Primer Nombre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E7746B-70F8-F550-BADD-EAA004DF029C}"/>
              </a:ext>
            </a:extLst>
          </p:cNvPr>
          <p:cNvSpPr/>
          <p:nvPr/>
        </p:nvSpPr>
        <p:spPr>
          <a:xfrm>
            <a:off x="2428492" y="219627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462C187-05CA-1D34-00F7-541B425C7235}"/>
              </a:ext>
            </a:extLst>
          </p:cNvPr>
          <p:cNvSpPr/>
          <p:nvPr/>
        </p:nvSpPr>
        <p:spPr>
          <a:xfrm>
            <a:off x="237066" y="2747408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EA5AAD-1F8C-25EC-30DC-4097AD394513}"/>
              </a:ext>
            </a:extLst>
          </p:cNvPr>
          <p:cNvSpPr/>
          <p:nvPr/>
        </p:nvSpPr>
        <p:spPr>
          <a:xfrm>
            <a:off x="2428492" y="2745653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B3FF10-3111-7F3E-5020-026090BFB09E}"/>
              </a:ext>
            </a:extLst>
          </p:cNvPr>
          <p:cNvSpPr/>
          <p:nvPr/>
        </p:nvSpPr>
        <p:spPr>
          <a:xfrm>
            <a:off x="4574882" y="1041349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C130BB3-3ABA-CA9A-3018-01522CDC4081}"/>
              </a:ext>
            </a:extLst>
          </p:cNvPr>
          <p:cNvSpPr/>
          <p:nvPr/>
        </p:nvSpPr>
        <p:spPr>
          <a:xfrm>
            <a:off x="6959599" y="1015095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19702EA-5ACA-1064-696E-D47C55F43842}"/>
              </a:ext>
            </a:extLst>
          </p:cNvPr>
          <p:cNvSpPr/>
          <p:nvPr/>
        </p:nvSpPr>
        <p:spPr>
          <a:xfrm>
            <a:off x="4574882" y="1617056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Apellido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4E399CE-1D93-BA44-47E5-FCA8A22D075A}"/>
              </a:ext>
            </a:extLst>
          </p:cNvPr>
          <p:cNvSpPr/>
          <p:nvPr/>
        </p:nvSpPr>
        <p:spPr>
          <a:xfrm>
            <a:off x="6959599" y="1590802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FC6E2BB-9B46-BC20-55B7-4D9E1C95CF99}"/>
              </a:ext>
            </a:extLst>
          </p:cNvPr>
          <p:cNvSpPr/>
          <p:nvPr/>
        </p:nvSpPr>
        <p:spPr>
          <a:xfrm>
            <a:off x="4574882" y="2218086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Correo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EA60078-A86A-2F4E-36E9-A1739CF875E6}"/>
              </a:ext>
            </a:extLst>
          </p:cNvPr>
          <p:cNvSpPr/>
          <p:nvPr/>
        </p:nvSpPr>
        <p:spPr>
          <a:xfrm>
            <a:off x="6959599" y="2191832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A9AE7F-65D1-1570-EE4C-C0636D7D6236}"/>
              </a:ext>
            </a:extLst>
          </p:cNvPr>
          <p:cNvSpPr/>
          <p:nvPr/>
        </p:nvSpPr>
        <p:spPr>
          <a:xfrm>
            <a:off x="4574882" y="2754919"/>
            <a:ext cx="2236461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Teléfono </a:t>
            </a:r>
            <a:r>
              <a:rPr lang="es-419" dirty="0">
                <a:solidFill>
                  <a:srgbClr val="FF0000"/>
                </a:solidFill>
              </a:rPr>
              <a:t>*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0BC7C7B-8D7C-56F3-A5FB-D172C5990087}"/>
              </a:ext>
            </a:extLst>
          </p:cNvPr>
          <p:cNvSpPr/>
          <p:nvPr/>
        </p:nvSpPr>
        <p:spPr>
          <a:xfrm>
            <a:off x="6959599" y="2728665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0318739-2EB6-4EB1-4C73-AEB12D8272EA}"/>
              </a:ext>
            </a:extLst>
          </p:cNvPr>
          <p:cNvSpPr/>
          <p:nvPr/>
        </p:nvSpPr>
        <p:spPr>
          <a:xfrm>
            <a:off x="9151025" y="994834"/>
            <a:ext cx="1998134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Género 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4544B05-FDA0-69F9-4667-72B7E6751391}"/>
              </a:ext>
            </a:extLst>
          </p:cNvPr>
          <p:cNvSpPr/>
          <p:nvPr/>
        </p:nvSpPr>
        <p:spPr>
          <a:xfrm>
            <a:off x="11268728" y="981703"/>
            <a:ext cx="521901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A5525F6-32F9-730E-9FB2-DFBB5A2A2345}"/>
              </a:ext>
            </a:extLst>
          </p:cNvPr>
          <p:cNvSpPr/>
          <p:nvPr/>
        </p:nvSpPr>
        <p:spPr>
          <a:xfrm rot="10800000">
            <a:off x="11424285" y="1124128"/>
            <a:ext cx="255521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329CE7B-5388-5724-BE90-06B700CFABA2}"/>
              </a:ext>
            </a:extLst>
          </p:cNvPr>
          <p:cNvSpPr/>
          <p:nvPr/>
        </p:nvSpPr>
        <p:spPr>
          <a:xfrm>
            <a:off x="237066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</a:t>
            </a:r>
            <a:endParaRPr lang="es-CO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00D9E5E-8819-974F-754B-ECFDE2A5A9D3}"/>
              </a:ext>
            </a:extLst>
          </p:cNvPr>
          <p:cNvSpPr/>
          <p:nvPr/>
        </p:nvSpPr>
        <p:spPr>
          <a:xfrm>
            <a:off x="2180076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Actualizar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61C11C1-0D70-996B-A19B-9CD35C6CB7EC}"/>
              </a:ext>
            </a:extLst>
          </p:cNvPr>
          <p:cNvSpPr/>
          <p:nvPr/>
        </p:nvSpPr>
        <p:spPr>
          <a:xfrm>
            <a:off x="4115880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Consultar</a:t>
            </a:r>
            <a:endParaRPr lang="es-C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4C490B6-31CA-DA7D-C6CD-6EC421EDAB63}"/>
              </a:ext>
            </a:extLst>
          </p:cNvPr>
          <p:cNvSpPr/>
          <p:nvPr/>
        </p:nvSpPr>
        <p:spPr>
          <a:xfrm>
            <a:off x="5999353" y="3544858"/>
            <a:ext cx="1749718" cy="4487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Eliminar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154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175</Words>
  <Application>Microsoft Office PowerPoint</Application>
  <PresentationFormat>Panorámica</PresentationFormat>
  <Paragraphs>104</Paragraphs>
  <Slides>14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Jes�s Ariel Gonz�lez Bonilla</dc:creator>
  <cp:lastModifiedBy>Jes�s Ariel Gonz�lez Bonilla</cp:lastModifiedBy>
  <cp:revision>2</cp:revision>
  <dcterms:created xsi:type="dcterms:W3CDTF">2024-08-23T01:54:15Z</dcterms:created>
  <dcterms:modified xsi:type="dcterms:W3CDTF">2024-08-23T13:14:01Z</dcterms:modified>
</cp:coreProperties>
</file>