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231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3920-1FB4-4D87-8545-9C60C69488D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60D6-B569-4B64-B662-5E183FD0BB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" y="1"/>
            <a:ext cx="12179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445"/>
            <a:ext cx="12192000" cy="65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20" y="159656"/>
            <a:ext cx="12202320" cy="65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84"/>
            <a:ext cx="12192000" cy="6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9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8595"/>
            <a:ext cx="12192001" cy="63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7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0692"/>
            <a:ext cx="12192001" cy="6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067"/>
            <a:ext cx="12192000" cy="66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52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HSF</dc:creator>
  <cp:lastModifiedBy>HSF</cp:lastModifiedBy>
  <cp:revision>1</cp:revision>
  <dcterms:created xsi:type="dcterms:W3CDTF">2024-11-14T20:29:02Z</dcterms:created>
  <dcterms:modified xsi:type="dcterms:W3CDTF">2024-11-14T20:29:15Z</dcterms:modified>
</cp:coreProperties>
</file>