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La app es un sistema de administración dirigida a las ventas.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La administración solo la podrán tener trabajadores. 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Los usuarios podrán interactuar con el soporte.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X="-15794" custLinFactNeighborY="1476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rtl="0"/>
          <a:r>
            <a:rPr lang="es-ES" sz="1800" b="1" noProof="0" dirty="0"/>
            <a:t>propósito 1</a:t>
          </a:r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76F97871-E7EF-4C5A-A6CC-0AEA140887B0}">
      <dgm:prSet phldrT="[Text]" custT="1"/>
      <dgm:spPr/>
      <dgm:t>
        <a:bodyPr rtlCol="0"/>
        <a:lstStyle/>
        <a:p>
          <a:pPr rtl="0"/>
          <a:r>
            <a:rPr lang="es-ES" sz="1400" noProof="0" dirty="0"/>
            <a:t> Administrar</a:t>
          </a:r>
        </a:p>
      </dgm:t>
    </dgm:pt>
    <dgm:pt modelId="{AF4A39E6-5101-45C2-9ED9-1B4A4D161E75}" type="parTrans" cxnId="{C5CADE01-2D3E-4A22-8178-52BFE623515A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0B4A6094-6626-4B4C-A34C-3C817645D4D2}" type="sibTrans" cxnId="{C5CADE01-2D3E-4A22-8178-52BFE623515A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B7B3E22D-F717-4E9C-866E-07DC0AAAF31D}">
      <dgm:prSet phldrT="[Text]" custT="1"/>
      <dgm:spPr/>
      <dgm:t>
        <a:bodyPr rtlCol="0"/>
        <a:lstStyle/>
        <a:p>
          <a:pPr rtl="0"/>
          <a:r>
            <a:rPr lang="es-ES" sz="1400" noProof="0" dirty="0"/>
            <a:t>Manejo de datos</a:t>
          </a:r>
        </a:p>
      </dgm:t>
    </dgm:pt>
    <dgm:pt modelId="{F5B9D25D-B57A-4E96-8949-C8A2BD9993F2}" type="parTrans" cxnId="{2DE3C7CC-BC3D-4DC7-BDF4-E9EF00E2B35B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3EEF184-9BDE-48DD-A4F5-B678462A2560}" type="sibTrans" cxnId="{2DE3C7CC-BC3D-4DC7-BDF4-E9EF00E2B35B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90F27D1E-76E8-4AE9-AD01-BE57630B5110}">
      <dgm:prSet phldrT="[Text]" custT="1"/>
      <dgm:spPr/>
      <dgm:t>
        <a:bodyPr rtlCol="0"/>
        <a:lstStyle/>
        <a:p>
          <a:pPr rtl="0"/>
          <a:r>
            <a:rPr lang="es-ES" sz="1800" b="1" noProof="0" dirty="0"/>
            <a:t>propósito 2</a:t>
          </a:r>
        </a:p>
      </dgm:t>
    </dgm:pt>
    <dgm:pt modelId="{7F336D41-A370-44FD-84FB-392EDC2E9628}" type="parTrans" cxnId="{D3495640-4F3F-4DC5-BE06-466CB73D04C6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08C679DB-4162-43E7-A484-512B3F99942F}" type="sibTrans" cxnId="{D3495640-4F3F-4DC5-BE06-466CB73D04C6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5F95D6A-DC03-42B0-9E2A-8BB3CFE35643}">
      <dgm:prSet phldrT="[Text]" custT="1"/>
      <dgm:spPr/>
      <dgm:t>
        <a:bodyPr rtlCol="0"/>
        <a:lstStyle/>
        <a:p>
          <a:pPr rtl="0"/>
          <a:r>
            <a:rPr lang="es-ES" sz="1400" noProof="0" dirty="0"/>
            <a:t>Recuperación de contraseñas</a:t>
          </a:r>
        </a:p>
      </dgm:t>
    </dgm:pt>
    <dgm:pt modelId="{0E7A7D3B-1ED1-4188-B2CE-37328AF7B3CE}" type="parTrans" cxnId="{969D3802-D321-43DF-B9C7-B1F249CE5959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A9D1ACF8-1A40-4192-A99B-C5F10A879850}" type="sibTrans" cxnId="{969D3802-D321-43DF-B9C7-B1F249CE5959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6EFAA8C-070B-4368-AD8E-0E28971C7F1A}">
      <dgm:prSet phldrT="[Text]" custT="1"/>
      <dgm:spPr/>
      <dgm:t>
        <a:bodyPr rtlCol="0"/>
        <a:lstStyle/>
        <a:p>
          <a:pPr rtl="0"/>
          <a:r>
            <a:rPr lang="es-ES" sz="1400" noProof="0" dirty="0"/>
            <a:t>Envió de  Correos</a:t>
          </a:r>
        </a:p>
      </dgm:t>
    </dgm:pt>
    <dgm:pt modelId="{A01B2D2D-7198-4763-8BE4-5AFAC35FACF3}" type="parTrans" cxnId="{2CD6D42C-39E1-4895-97BB-C277B6C3573D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ECF84BED-6721-47AA-8789-78E6BC6F68EC}" type="sibTrans" cxnId="{2CD6D42C-39E1-4895-97BB-C277B6C3573D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3BF4C92A-BE32-4130-AB21-90FA76812967}">
      <dgm:prSet phldrT="[Text]" custT="1"/>
      <dgm:spPr/>
      <dgm:t>
        <a:bodyPr rtlCol="0"/>
        <a:lstStyle/>
        <a:p>
          <a:pPr rtl="0"/>
          <a:r>
            <a:rPr lang="es-ES" sz="1400" noProof="0" dirty="0"/>
            <a:t>Manejo Ético</a:t>
          </a:r>
        </a:p>
      </dgm:t>
    </dgm:pt>
    <dgm:pt modelId="{45145B60-B4CF-43C8-A090-77DD0F136CC3}" type="parTrans" cxnId="{74F39EB6-5C16-4483-8C84-81EE935A34AB}">
      <dgm:prSet/>
      <dgm:spPr/>
      <dgm:t>
        <a:bodyPr rtlCol="0"/>
        <a:lstStyle/>
        <a:p>
          <a:pPr rtl="0"/>
          <a:endParaRPr lang="es-ES" noProof="0" dirty="0"/>
        </a:p>
      </dgm:t>
    </dgm:pt>
    <dgm:pt modelId="{36BE8B1F-5183-4B05-9C94-6A3B4937697A}" type="sibTrans" cxnId="{74F39EB6-5C16-4483-8C84-81EE935A34AB}">
      <dgm:prSet/>
      <dgm:spPr/>
      <dgm:t>
        <a:bodyPr rtlCol="0"/>
        <a:lstStyle/>
        <a:p>
          <a:pPr rtl="0"/>
          <a:endParaRPr lang="es-E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-452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21376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La app es un sistema de administración dirigida a las ventas.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La administración solo la podrán tener trabajadores. 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Los usuarios podrán interactuar con el soporte.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noProof="0" dirty="0"/>
            <a:t>propósito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 Administrar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Manejo de datos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Manejo Ético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noProof="0" dirty="0"/>
            <a:t>propósito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17163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Recuperación de contraseñas</a:t>
          </a:r>
        </a:p>
      </dsp:txBody>
      <dsp:txXfrm>
        <a:off x="4017163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Envió de  Correos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05/12/2022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05/12/2022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643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6598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756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964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05/12/2022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PROYECTO FINAL H5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BASE DE DATOS I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Lo que se necesita saber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9918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Objetivos de la aplicación</a:t>
            </a:r>
          </a:p>
        </p:txBody>
      </p:sp>
      <p:graphicFrame>
        <p:nvGraphicFramePr>
          <p:cNvPr id="12" name="Marcador de contenido 3" descr="Escala de tiempo circular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186179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890" y="12824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MODELO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5A301CB-BB44-414D-9A01-0EBDCF276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93251" y="1701841"/>
            <a:ext cx="7103389" cy="43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890" y="12824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CRUD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57EE45C-4CA3-4A26-A6B3-01F49CE64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52962" y="1565405"/>
            <a:ext cx="7211520" cy="44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890" y="12824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Crear cuenta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4B45BD-2A0D-491D-B867-6EA4AB885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23649" y="1537413"/>
            <a:ext cx="7173732" cy="43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890" y="12824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ENVIO DE CORREO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6D87EA5-67C6-43B4-AB4B-81D2BCE54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85801" y="1490760"/>
            <a:ext cx="7292801" cy="449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2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890" y="12824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Modelo e-r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49D478-0219-423A-ABED-25B28C83A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0833" y="1724025"/>
            <a:ext cx="9417520" cy="478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4788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78</Words>
  <Application>Microsoft Office PowerPoint</Application>
  <PresentationFormat>Panorámica</PresentationFormat>
  <Paragraphs>27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Paquete</vt:lpstr>
      <vt:lpstr>PROYECTO FINAL H5</vt:lpstr>
      <vt:lpstr>Lo que se necesita saber</vt:lpstr>
      <vt:lpstr>Objetivos de la aplicación</vt:lpstr>
      <vt:lpstr>MODELO</vt:lpstr>
      <vt:lpstr>CRUD</vt:lpstr>
      <vt:lpstr>Crear cuenta</vt:lpstr>
      <vt:lpstr>ENVIO DE CORREO</vt:lpstr>
      <vt:lpstr>Modelo e-r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2022-12-05T04:57:18Z</dcterms:created>
  <dcterms:modified xsi:type="dcterms:W3CDTF">2022-12-05T05:23:45Z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