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EFA5795-B77B-4B6A-9892-4C55BF9F6FE0}">
          <p14:sldIdLst>
            <p14:sldId id="256"/>
            <p14:sldId id="257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 creara una base de datos con 3 entidades sobre un campeonato de Futbol.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El diseño será con las siguientes entidades: campeonato, equipo y jugador.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X="-32" custLinFactNeighborY="151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X="-9330" custLinFactNeighborY="-1610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2432" cy="1407212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1916" y="413459"/>
          <a:ext cx="581496" cy="581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329" y="601"/>
          <a:ext cx="3977102" cy="14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0" tIns="148930" rIns="148930" bIns="1489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 creara una base de datos con 3 entidades sobre un campeonato de Futbol.</a:t>
          </a:r>
        </a:p>
      </dsp:txBody>
      <dsp:txXfrm>
        <a:off x="1625329" y="601"/>
        <a:ext cx="3977102" cy="1407212"/>
      </dsp:txXfrm>
    </dsp:sp>
    <dsp:sp modelId="{79919C57-A32A-40F6-B106-B4E0CE644E4C}">
      <dsp:nvSpPr>
        <dsp:cNvPr id="0" name=""/>
        <dsp:cNvSpPr/>
      </dsp:nvSpPr>
      <dsp:spPr>
        <a:xfrm>
          <a:off x="0" y="1759616"/>
          <a:ext cx="5602432" cy="1407212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1916" y="2172474"/>
          <a:ext cx="581496" cy="581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329" y="1759616"/>
          <a:ext cx="3977102" cy="14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0" tIns="148930" rIns="148930" bIns="1489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El diseño será con las siguientes entidades: campeonato, equipo y jugador.</a:t>
          </a:r>
        </a:p>
      </dsp:txBody>
      <dsp:txXfrm>
        <a:off x="1625329" y="1759616"/>
        <a:ext cx="3977102" cy="1407212"/>
      </dsp:txXfrm>
    </dsp:sp>
    <dsp:sp modelId="{436A8B1C-2D30-44BB-9150-7099503C8960}">
      <dsp:nvSpPr>
        <dsp:cNvPr id="0" name=""/>
        <dsp:cNvSpPr/>
      </dsp:nvSpPr>
      <dsp:spPr>
        <a:xfrm>
          <a:off x="0" y="3519232"/>
          <a:ext cx="5602432" cy="1407212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76136" y="3833257"/>
          <a:ext cx="528634" cy="528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329" y="3518631"/>
          <a:ext cx="3977102" cy="14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0" tIns="148930" rIns="148930" bIns="1489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3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329" y="3518631"/>
        <a:ext cx="3977102" cy="140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28/11/2022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050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099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28/11/2022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>
                <a:solidFill>
                  <a:schemeClr val="tx1"/>
                </a:solidFill>
              </a:rPr>
              <a:t>Evaluación hito 4 base de datos i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>
                <a:solidFill>
                  <a:schemeClr val="tx1"/>
                </a:solidFill>
              </a:rPr>
              <a:t>Sergio Andres Mendoza Alvarado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>
                <a:solidFill>
                  <a:schemeClr val="bg1"/>
                </a:solidFill>
              </a:rPr>
              <a:t>Detalle del problema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782945"/>
              </p:ext>
            </p:extLst>
          </p:nvPr>
        </p:nvGraphicFramePr>
        <p:xfrm>
          <a:off x="5619750" y="965200"/>
          <a:ext cx="5602432" cy="4926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56F488FE-D672-4759-89E7-901D93CF8F9D}"/>
              </a:ext>
            </a:extLst>
          </p:cNvPr>
          <p:cNvSpPr/>
          <p:nvPr/>
        </p:nvSpPr>
        <p:spPr>
          <a:xfrm>
            <a:off x="7340367" y="4689446"/>
            <a:ext cx="3707934" cy="104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Nuestro manejo de consultas será el siguiente: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9457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Manejo de conceptos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4500"/>
            <a:ext cx="4451773" cy="4488873"/>
          </a:xfrm>
        </p:spPr>
        <p:txBody>
          <a:bodyPr rtlCol="0"/>
          <a:lstStyle/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1.- Mostrar un ejemplo de DDL.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2.- Mostrar un ejemplo de DML.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3.- Definir que es una función de agregación.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4.- Para que sirve un Inner join.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5.- Listar funciones que conozcamos.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6.- Mencionar funciones propias del SQL server.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7.- Para que funciona la función CONCAT.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8.- Ejemplo usando AVG.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9.- Ejemplo de COUNT.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10.- Ejemplo de MIN-MAX.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9457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Manejo de consultas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451773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4500"/>
            <a:ext cx="4451773" cy="4488873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1.- Mostrar jugadores que sean del equipo equ-333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2.- Crear una función que permita ver cuantos están inscritos.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3.- Crear una función que permita saber cuantos jugadores están inscritos y que sean de la categoría varones o mujeres.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4.- Crear una función que tenga el promedio de las edades mayores a cierta edad.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5.- Crear una función que permita concatenar 3 parámetros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6.- Generar la serie Fibonacci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3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57138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GRACIAS!!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451773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53593"/>
            <a:ext cx="4451773" cy="314978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3631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71af3243-3dd4-4a8d-8c0d-dd76da1f02a5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220</Words>
  <Application>Microsoft Office PowerPoint</Application>
  <PresentationFormat>Panorámica</PresentationFormat>
  <Paragraphs>32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Paquete</vt:lpstr>
      <vt:lpstr>Evaluación hito 4 base de datos i</vt:lpstr>
      <vt:lpstr>Detalle del problema</vt:lpstr>
      <vt:lpstr>Manejo de conceptos</vt:lpstr>
      <vt:lpstr>Manejo de consultas</vt:lpstr>
      <vt:lpstr>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2022-11-28T02:28:54Z</dcterms:created>
  <dcterms:modified xsi:type="dcterms:W3CDTF">2022-11-28T02:56:33Z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