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77" r:id="rId7"/>
    <p:sldId id="276" r:id="rId8"/>
    <p:sldId id="278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24/10/2022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24/10/2022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27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24/10/2022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24/10/2022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24/10/2022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24/10/2022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24/10/2022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24/10/2022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24/10/2022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24/10/2022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24/10/2022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24/10/2022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EVALUACION PROCESUAL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SQL Sever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Tablas y Atributos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4BB8EA0C-C754-4567-8174-05F6ABA4B7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8587" r="858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Las tablas nos sirven para llenarlas con atributos, y estos atributos tendrán datos recopilatorios.</a:t>
            </a:r>
          </a:p>
          <a:p>
            <a:pPr rtl="0"/>
            <a:r>
              <a:rPr lang="es-ES" dirty="0"/>
              <a:t>Además de organizar los datos podemos hacer llamada de datos con diferentes funciones que veremos.</a:t>
            </a:r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031A4-F747-49D7-B84D-E329FBE5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Creación de una tabla y llenándola con atributos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B17E7DA-2587-4800-9A7C-8DD2394B3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528" y="2060848"/>
            <a:ext cx="8271672" cy="34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6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4204A-E1EC-4EEF-AA04-8F36B370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del INNER JOIN</a:t>
            </a:r>
            <a:endParaRPr lang="en-US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8A46AF28-8C20-40A9-A28A-D0A722CD3A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78" r="1478"/>
          <a:stretch>
            <a:fillRect/>
          </a:stretch>
        </p:blipFill>
        <p:spPr>
          <a:xfrm>
            <a:off x="781251" y="777240"/>
            <a:ext cx="6400800" cy="530352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C42A74-4B96-4C38-8BBE-5DAF9B350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Usamos el </a:t>
            </a:r>
            <a:r>
              <a:rPr lang="es-ES" dirty="0" err="1"/>
              <a:t>inner</a:t>
            </a:r>
            <a:r>
              <a:rPr lang="es-ES" dirty="0"/>
              <a:t> </a:t>
            </a:r>
            <a:r>
              <a:rPr lang="es-ES" dirty="0" err="1"/>
              <a:t>join</a:t>
            </a:r>
            <a:r>
              <a:rPr lang="es-ES" dirty="0"/>
              <a:t> para poder </a:t>
            </a:r>
            <a:r>
              <a:rPr lang="es-ES" dirty="0" err="1"/>
              <a:t>intersectar</a:t>
            </a:r>
            <a:r>
              <a:rPr lang="es-ES" dirty="0"/>
              <a:t> entre dos tablas, recibe el nombre de “</a:t>
            </a:r>
            <a:r>
              <a:rPr lang="es-ES" dirty="0" err="1"/>
              <a:t>inner</a:t>
            </a:r>
            <a:r>
              <a:rPr lang="es-ES" dirty="0"/>
              <a:t> </a:t>
            </a:r>
            <a:r>
              <a:rPr lang="es-ES" dirty="0" err="1"/>
              <a:t>join</a:t>
            </a:r>
            <a:r>
              <a:rPr lang="es-ES" dirty="0"/>
              <a:t>” porque intersección en el medio de las tablas.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2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F08DF-D6F7-463E-B628-05335FAD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CLAUSULAS “WHERE” Y “LIKE”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B06CA4-CCCD-4881-B92E-AB8838924B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0" y="2490610"/>
            <a:ext cx="4509637" cy="2940403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03E36E0-3D33-4B73-9B19-AA0029B231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2490610"/>
            <a:ext cx="5222474" cy="29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7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88</Words>
  <Application>Microsoft Office PowerPoint</Application>
  <PresentationFormat>Panorámica</PresentationFormat>
  <Paragraphs>10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Equipo informático 16 × 9</vt:lpstr>
      <vt:lpstr>EVALUACION PROCESUAL</vt:lpstr>
      <vt:lpstr>Tablas y Atributos</vt:lpstr>
      <vt:lpstr>Creación de una tabla y llenándola con atributos</vt:lpstr>
      <vt:lpstr>Uso del INNER JOIN</vt:lpstr>
      <vt:lpstr>CLAUSULAS “WHERE” Y “LIKE”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2022-10-24T20:32:47Z</dcterms:created>
  <dcterms:modified xsi:type="dcterms:W3CDTF">2022-10-24T21:03:17Z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