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61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Creación de una función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Parámetro y tipo de dato que retornara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Inicio y final de la </a:t>
          </a:r>
          <a:r>
            <a:rPr lang="es-ES" noProof="0" dirty="0" err="1"/>
            <a:t>funcion</a:t>
          </a:r>
          <a:endParaRPr lang="es-ES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222151" custScaleY="142625" custLinFactNeighborX="-584" custLinFactNeighborY="-2919"/>
      <dgm:spPr/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/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/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6865" y="506986"/>
          <a:ext cx="3221799" cy="20684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691884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Creación de una función</a:t>
          </a:r>
        </a:p>
      </dsp:txBody>
      <dsp:txXfrm>
        <a:off x="54818" y="2691884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Parámetro y tipo de dato que retornara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Inicio y final de la </a:t>
          </a:r>
          <a:r>
            <a:rPr lang="es-ES" sz="2400" kern="1200" noProof="0" dirty="0" err="1"/>
            <a:t>funcion</a:t>
          </a:r>
          <a:endParaRPr lang="es-ES" sz="2400" kern="1200" noProof="0" dirty="0"/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07/06/2023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07/06/2023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Evaluación BDA-II H4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SERGIO ANDRES MENDOZA ALVARADO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A86D6-059B-408B-BB9B-500EBAE5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7"/>
            <a:ext cx="11029616" cy="1065275"/>
          </a:xfrm>
        </p:spPr>
        <p:txBody>
          <a:bodyPr>
            <a:normAutofit/>
          </a:bodyPr>
          <a:lstStyle/>
          <a:p>
            <a:r>
              <a:rPr lang="es-ES" dirty="0"/>
              <a:t>EJERCICIO 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01DF3-1EA9-4EF4-BC78-64FEB94B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97" y="1964267"/>
            <a:ext cx="5288409" cy="4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AE5B1-E6C7-460D-BC93-32853D26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AE786-377E-43FB-A498-7577515F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0" y="1909872"/>
            <a:ext cx="4349071" cy="48068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FAE0C0-7218-4FF1-A25A-027E3850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61" y="1898688"/>
            <a:ext cx="7001773" cy="48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AA155-A096-447C-A53F-D9C4786E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2EC8BD4-B6C9-4519-B765-1830423C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819" y="1920678"/>
            <a:ext cx="7260361" cy="44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811D-C628-4676-A705-5A3A1AD8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1644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 12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F2D6B62-504C-45F0-B102-2150281C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783" y="1193800"/>
            <a:ext cx="6252434" cy="54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3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D7964-8798-4E37-9F1C-2CD36822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13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918009E-A703-41E5-B87D-2EA4F1D5D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800" y="1918758"/>
            <a:ext cx="8086400" cy="46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81E2E-E7CD-4A03-BCF6-311C2B4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14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D48765-F94B-492E-84FE-FB798CE81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61" y="1918757"/>
            <a:ext cx="8816477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A806-299D-41DD-BFCD-3E6403DB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15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B44648-F58D-4180-B3E8-9B30D95CF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17" y="1952625"/>
            <a:ext cx="6258765" cy="46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1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AB22-2CE6-4D50-8DF0-5EEA5333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el lenguaje procedural en MYSQL?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2278B-ABD5-4083-B73E-06F3C02C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0401"/>
            <a:ext cx="11029615" cy="1244600"/>
          </a:xfrm>
        </p:spPr>
        <p:txBody>
          <a:bodyPr/>
          <a:lstStyle/>
          <a:p>
            <a:r>
              <a:rPr lang="es-ES" dirty="0"/>
              <a:t>El lenguaje procedural en bases de datos se refiere a un conjunto de instrucciones y estructuras de control que permiten la creación de programas o rutinas que pueden ser almacenados en la base de datos y ejecutados dentro del motor de la misma.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D5F616-3F27-47A2-B1C7-199FC69B0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33"/>
          <a:stretch/>
        </p:blipFill>
        <p:spPr>
          <a:xfrm>
            <a:off x="1937982" y="3175001"/>
            <a:ext cx="8316036" cy="27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¿Qué es una función?</a:t>
            </a: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2376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7978E91-659B-45DE-B873-7C4303B192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7" y="2125938"/>
            <a:ext cx="3305636" cy="5495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4A4404-4143-4BB4-B0D8-84875E47F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1823" y="2125938"/>
            <a:ext cx="3562847" cy="895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A87731-1C27-4ABC-A389-586245CD0D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3412" y="1476111"/>
            <a:ext cx="3806361" cy="20883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2E69A49-E7A9-4C0A-BAD6-9C0B1A7BE4FD}"/>
              </a:ext>
            </a:extLst>
          </p:cNvPr>
          <p:cNvSpPr/>
          <p:nvPr/>
        </p:nvSpPr>
        <p:spPr>
          <a:xfrm>
            <a:off x="4747282" y="5026386"/>
            <a:ext cx="6254775" cy="146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 función es como una función de agregación que se adhiere a nuestros requerimientos, ya sea realizar tareas como verificar la edad menor en un atributo de una tabla, u otros usos, requerimientos que necesita el programador y solventar sus necesidades.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40E56-5164-4E5F-BBDA-B061CBFC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ENTRE FUNCIONES Y PROCEDIMIENTOS ALMACENADOS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6F9C1A-7CBF-4F2D-83ED-230AC45A68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992353"/>
            <a:ext cx="5395105" cy="363378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90BB00E-B246-4777-81D3-F9E5203377AB}"/>
              </a:ext>
            </a:extLst>
          </p:cNvPr>
          <p:cNvSpPr/>
          <p:nvPr/>
        </p:nvSpPr>
        <p:spPr>
          <a:xfrm>
            <a:off x="6332178" y="2150532"/>
            <a:ext cx="5134691" cy="109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 función de agregación o procedimientos almacenados son funciones que ya vienen programadas y dirigidas a realizar trabajos en específicos.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CACD31E-3CA8-4669-8781-83164DC99DBD}"/>
              </a:ext>
            </a:extLst>
          </p:cNvPr>
          <p:cNvSpPr/>
          <p:nvPr/>
        </p:nvSpPr>
        <p:spPr>
          <a:xfrm>
            <a:off x="581193" y="1861006"/>
            <a:ext cx="5395105" cy="109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Una función realiza un trabajo en especifico que el programador ya halla programado, por ejemplo quizá una función que se mueva entre tablas para eliminar registros repetidos.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6D3DCC73-9818-43EA-898B-6A5F9A7E7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4082" y="3429000"/>
            <a:ext cx="4792787" cy="27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CFE7D-34E6-4964-BC48-10386F8A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¿Cómo se ejecuta una función y un procedimiento almacenado.?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7CAB76-37BE-4882-9F32-C4A26CAD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UTILIZAMOS EL YA CONOCIDO “SELECT” PARA EJECUTAR UNA FUNCION O TAMBIEN A UN PROCEDIMIENTO ALMACENADO.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2C682EA-609C-4798-8ED6-D6999273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37" y="576263"/>
            <a:ext cx="4690153" cy="4203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50901F4-42A9-49B8-AC7D-A826568B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65" y="906189"/>
            <a:ext cx="5190629" cy="35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Defina que es un TRIGGER en MySQL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DD3AE3F-936D-4B51-B0E4-B5189225A7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9EC6A0-B5E3-48B3-B05D-5B5139CB66AE}"/>
              </a:ext>
            </a:extLst>
          </p:cNvPr>
          <p:cNvSpPr/>
          <p:nvPr/>
        </p:nvSpPr>
        <p:spPr>
          <a:xfrm>
            <a:off x="6188417" y="2040996"/>
            <a:ext cx="5529450" cy="408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 </a:t>
            </a:r>
            <a:r>
              <a:rPr lang="es-ES" dirty="0" err="1"/>
              <a:t>trigger</a:t>
            </a:r>
            <a:r>
              <a:rPr lang="es-ES" dirty="0"/>
              <a:t>, también conocido como desencadenador, es un objeto de programación en una base de datos que se asocia a una tabla y se dispara automáticamente cuando se realiza una determinada operación en dicha tabla. Los </a:t>
            </a:r>
            <a:r>
              <a:rPr lang="es-ES" dirty="0" err="1"/>
              <a:t>triggers</a:t>
            </a:r>
            <a:r>
              <a:rPr lang="es-ES" dirty="0"/>
              <a:t> permiten ejecutar un conjunto de instrucciones o acciones de manera automática antes o después de que ocurra un evento en la tabla, como una inserción INSERT, actualización UPDATE o eliminación DELETE de datos.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D4B8DF4-6E7C-4DEB-920A-6A13CB3DB5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4133" y="2353014"/>
            <a:ext cx="5389613" cy="32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0FA22-3B5A-48C8-A753-D4BC5004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que papel juega las variables OLD y NEW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E7A473-ACCE-4243-BDF6-822D86DDB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0AF612B-F641-4904-9D42-8023941D794B}"/>
              </a:ext>
            </a:extLst>
          </p:cNvPr>
          <p:cNvSpPr/>
          <p:nvPr/>
        </p:nvSpPr>
        <p:spPr>
          <a:xfrm>
            <a:off x="6096000" y="2057928"/>
            <a:ext cx="5687392" cy="380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de inserción BEFORE INSERT, la variable NEW se utiliza para acceder a los nuevos valores que serán insertados en la tabla.</a:t>
            </a:r>
          </a:p>
          <a:p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de actualización BEFORE UPDATE, las variables OLD y NEW se utilizan para comparar los valores antiguos y nuevos de las columnas específicas que están siendo modificadas. La variable OLD contiene los valores antiguos y la variable NEW contiene los valores nuevos.</a:t>
            </a:r>
          </a:p>
          <a:p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de eliminación BEFORE DELETE, la variable OLD se utiliza para acceder a los valores de la fila que será eliminada.</a:t>
            </a:r>
          </a:p>
        </p:txBody>
      </p:sp>
      <p:pic>
        <p:nvPicPr>
          <p:cNvPr id="9" name="Marcador de contenido 6">
            <a:extLst>
              <a:ext uri="{FF2B5EF4-FFF2-40B4-BE49-F238E27FC236}">
                <a16:creationId xmlns:a16="http://schemas.microsoft.com/office/drawing/2014/main" id="{C59A627F-6020-460D-BC8C-670B6CA2A3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1107" y="2227263"/>
            <a:ext cx="364273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8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869D-9A10-4DEA-B257-614C0D74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un </a:t>
            </a:r>
            <a:r>
              <a:rPr lang="es-ES" dirty="0" err="1"/>
              <a:t>trigger</a:t>
            </a:r>
            <a:r>
              <a:rPr lang="es-ES" dirty="0"/>
              <a:t> que papel juega los conceptos(cláusulas) BEFORE o AFTER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74A293-6100-4A91-9CEB-0C2F4DC57D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FA45C4-A296-44D7-8D33-1EE189409E85}"/>
              </a:ext>
            </a:extLst>
          </p:cNvPr>
          <p:cNvSpPr/>
          <p:nvPr/>
        </p:nvSpPr>
        <p:spPr>
          <a:xfrm>
            <a:off x="6096000" y="2015597"/>
            <a:ext cx="5689600" cy="411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Las clausulas BEFORE y AFTER juegan un papel importante ya que dependiendo de estas deberemos usar las variables NEW u OLD dependiendo el uso que le daremos a nuestro </a:t>
            </a:r>
            <a:r>
              <a:rPr lang="es-ES" dirty="0" err="1"/>
              <a:t>trigger</a:t>
            </a:r>
            <a:r>
              <a:rPr lang="es-ES" dirty="0"/>
              <a:t>.</a:t>
            </a:r>
          </a:p>
          <a:p>
            <a:pPr algn="ctr"/>
            <a:r>
              <a:rPr lang="es-ES" dirty="0"/>
              <a:t>Estas dos son preposiciones de tiempo, traduciendo un </a:t>
            </a:r>
            <a:r>
              <a:rPr lang="es-ES" dirty="0" err="1"/>
              <a:t>trigger</a:t>
            </a:r>
            <a:r>
              <a:rPr lang="es-ES" dirty="0"/>
              <a:t> de tipo </a:t>
            </a:r>
            <a:r>
              <a:rPr lang="es-ES" dirty="0" err="1"/>
              <a:t>before</a:t>
            </a:r>
            <a:r>
              <a:rPr lang="es-ES" dirty="0"/>
              <a:t> podemos decir: </a:t>
            </a:r>
          </a:p>
          <a:p>
            <a:pPr algn="ctr"/>
            <a:r>
              <a:rPr lang="es-ES" dirty="0"/>
              <a:t>Crear o reemplazar </a:t>
            </a:r>
            <a:r>
              <a:rPr lang="es-ES" dirty="0" err="1"/>
              <a:t>trigger</a:t>
            </a:r>
            <a:r>
              <a:rPr lang="es-ES" dirty="0"/>
              <a:t> antes de una </a:t>
            </a:r>
            <a:r>
              <a:rPr lang="es-ES" dirty="0" err="1"/>
              <a:t>insersion</a:t>
            </a:r>
            <a:r>
              <a:rPr lang="es-ES" dirty="0"/>
              <a:t> en la tabla X por cada elemento realizar: [PROCESO] terminar;</a:t>
            </a:r>
          </a:p>
          <a:p>
            <a:pPr algn="ctr"/>
            <a:endParaRPr lang="es-ES" dirty="0"/>
          </a:p>
          <a:p>
            <a:pPr algn="ctr"/>
            <a:r>
              <a:rPr lang="es-ES" dirty="0" err="1"/>
              <a:t>Quiza</a:t>
            </a:r>
            <a:r>
              <a:rPr lang="es-ES" dirty="0"/>
              <a:t> sea un poco complejo comprender un </a:t>
            </a:r>
            <a:r>
              <a:rPr lang="es-ES" dirty="0" err="1"/>
              <a:t>trigger</a:t>
            </a:r>
            <a:r>
              <a:rPr lang="es-ES" dirty="0"/>
              <a:t>, pero en mi video que esta subido en </a:t>
            </a:r>
            <a:r>
              <a:rPr lang="es-ES" dirty="0" err="1"/>
              <a:t>Github</a:t>
            </a:r>
            <a:r>
              <a:rPr lang="es-ES" dirty="0"/>
              <a:t> explico de mejor manera.</a:t>
            </a:r>
          </a:p>
          <a:p>
            <a:pPr algn="ctr"/>
            <a:endParaRPr lang="es-ES" dirty="0"/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9D9920AE-FDE2-44E0-989E-683C42070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1107" y="2227263"/>
            <a:ext cx="364273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5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E3632-1F8C-4506-A913-0C8E70E6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que se refiere cuando se habla de eventos en TRIGGERS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7CA53-961B-490C-A2F0-0AB80502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3693" y="3571693"/>
            <a:ext cx="5087075" cy="53600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7AF273-D290-4E2F-8A7A-603645E73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52202" y="2750425"/>
            <a:ext cx="5087073" cy="55337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74949CF-F580-4A4A-A85C-86F3B39711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3693" y="2250892"/>
            <a:ext cx="3956286" cy="3946708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9289007-835E-4BBF-8B04-2058E2FB9B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A7141A-A49A-4A5B-9C61-D0139919FC6C}"/>
              </a:ext>
            </a:extLst>
          </p:cNvPr>
          <p:cNvSpPr/>
          <p:nvPr/>
        </p:nvSpPr>
        <p:spPr>
          <a:xfrm>
            <a:off x="6096000" y="2250892"/>
            <a:ext cx="5514809" cy="403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Los eventos son: UPDATE, DELETE e INSERT.</a:t>
            </a:r>
          </a:p>
          <a:p>
            <a:pPr algn="ctr"/>
            <a:r>
              <a:rPr lang="es-ES" dirty="0"/>
              <a:t>Estos eventos al momento de ejecutarse, nuestro </a:t>
            </a:r>
            <a:r>
              <a:rPr lang="es-ES" dirty="0" err="1"/>
              <a:t>trigger</a:t>
            </a:r>
            <a:r>
              <a:rPr lang="es-ES" dirty="0"/>
              <a:t> reaccionara a ellos, (es por ello que también es parte de su estructura) y aplicaran la lógica dentro de ellos, también variara si estos son de tipo BEFORE o AFTER.</a:t>
            </a:r>
          </a:p>
        </p:txBody>
      </p:sp>
    </p:spTree>
    <p:extLst>
      <p:ext uri="{BB962C8B-B14F-4D97-AF65-F5344CB8AC3E}">
        <p14:creationId xmlns:p14="http://schemas.microsoft.com/office/powerpoint/2010/main" val="1344270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595</Words>
  <Application>Microsoft Office PowerPoint</Application>
  <PresentationFormat>Panorámica</PresentationFormat>
  <Paragraphs>41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Dividendo</vt:lpstr>
      <vt:lpstr>Evaluación BDA-II H4</vt:lpstr>
      <vt:lpstr>¿Que es el lenguaje procedural en MYSQL?</vt:lpstr>
      <vt:lpstr>¿Qué es una función?</vt:lpstr>
      <vt:lpstr>DIFERENCIA ENTRE FUNCIONES Y PROCEDIMIENTOS ALMACENADOS</vt:lpstr>
      <vt:lpstr>¿Cómo se ejecuta una función y un procedimiento almacenado.?</vt:lpstr>
      <vt:lpstr>Defina que es un TRIGGER en MySQL</vt:lpstr>
      <vt:lpstr>En un trigger que papel juega las variables OLD y NEW </vt:lpstr>
      <vt:lpstr>En un trigger que papel juega los conceptos(cláusulas) BEFORE o AFTER </vt:lpstr>
      <vt:lpstr>A que se refiere cuando se habla de eventos en TRIGGERS</vt:lpstr>
      <vt:lpstr>EJERCICIO 9</vt:lpstr>
      <vt:lpstr>EJERCICIO 10</vt:lpstr>
      <vt:lpstr>Ejercicio 11</vt:lpstr>
      <vt:lpstr>EJERCICIO 12</vt:lpstr>
      <vt:lpstr>Ejercicio 13</vt:lpstr>
      <vt:lpstr>Ejercicio 14</vt:lpstr>
      <vt:lpstr>Ejercicio 15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2023-05-10T05:58:50Z</dcterms:created>
  <dcterms:modified xsi:type="dcterms:W3CDTF">2023-06-08T04:39:41Z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