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3B70E40-BC00-491B-BAF7-17D7CCF608BA}">
          <p14:sldIdLst>
            <p14:sldId id="265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362FF7E-8851-4131-98D3-D284D6C8C5A2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8A897EE-EFDA-4927-8DAA-48701A78526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74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F7E-8851-4131-98D3-D284D6C8C5A2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97EE-EFDA-4927-8DAA-48701A7852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14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F7E-8851-4131-98D3-D284D6C8C5A2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97EE-EFDA-4927-8DAA-48701A78526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115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F7E-8851-4131-98D3-D284D6C8C5A2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97EE-EFDA-4927-8DAA-48701A78526F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954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F7E-8851-4131-98D3-D284D6C8C5A2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97EE-EFDA-4927-8DAA-48701A7852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066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F7E-8851-4131-98D3-D284D6C8C5A2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97EE-EFDA-4927-8DAA-48701A78526F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782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F7E-8851-4131-98D3-D284D6C8C5A2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97EE-EFDA-4927-8DAA-48701A78526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51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F7E-8851-4131-98D3-D284D6C8C5A2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97EE-EFDA-4927-8DAA-48701A78526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03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F7E-8851-4131-98D3-D284D6C8C5A2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97EE-EFDA-4927-8DAA-48701A78526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0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F7E-8851-4131-98D3-D284D6C8C5A2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97EE-EFDA-4927-8DAA-48701A7852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90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F7E-8851-4131-98D3-D284D6C8C5A2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97EE-EFDA-4927-8DAA-48701A78526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92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F7E-8851-4131-98D3-D284D6C8C5A2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97EE-EFDA-4927-8DAA-48701A7852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65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F7E-8851-4131-98D3-D284D6C8C5A2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97EE-EFDA-4927-8DAA-48701A78526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07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F7E-8851-4131-98D3-D284D6C8C5A2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97EE-EFDA-4927-8DAA-48701A78526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53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F7E-8851-4131-98D3-D284D6C8C5A2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97EE-EFDA-4927-8DAA-48701A7852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55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F7E-8851-4131-98D3-D284D6C8C5A2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97EE-EFDA-4927-8DAA-48701A78526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27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F7E-8851-4131-98D3-D284D6C8C5A2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97EE-EFDA-4927-8DAA-48701A7852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01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62FF7E-8851-4131-98D3-D284D6C8C5A2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A897EE-EFDA-4927-8DAA-48701A7852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3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7C1F7-5F1D-46F6-8BC6-2F8B94ED2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Evaluación Hito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9F111D-9847-47DB-A5AA-89A35A45D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Sergio </a:t>
            </a:r>
            <a:r>
              <a:rPr lang="es-ES" dirty="0" err="1"/>
              <a:t>Andres</a:t>
            </a:r>
            <a:r>
              <a:rPr lang="es-ES" dirty="0"/>
              <a:t> Mendoza Alvarado</a:t>
            </a:r>
          </a:p>
        </p:txBody>
      </p:sp>
    </p:spTree>
    <p:extLst>
      <p:ext uri="{BB962C8B-B14F-4D97-AF65-F5344CB8AC3E}">
        <p14:creationId xmlns:p14="http://schemas.microsoft.com/office/powerpoint/2010/main" val="298421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AAA87-599E-4863-8EFC-C36E5B72A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Estructura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0FE153-5CDC-4E20-A4F2-7300A51E6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En informática, una estructura de datos es una forma de organizar y almacenar datos en una computadora para que puedan ser utilizados y manipulados de manera eficiente.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481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91AA1-8F7E-421F-BD97-C03C5B48DB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Tipos de Estructuras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CAC6D5-18BB-48C1-AF3E-C0EAD6C2EF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Existen varios tipos de estructuras de datos, cada una con sus propias características y aplicaciones.</a:t>
            </a:r>
          </a:p>
          <a:p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D7E18A-25B6-4014-8997-42FE44B7F7C3}"/>
              </a:ext>
            </a:extLst>
          </p:cNvPr>
          <p:cNvSpPr/>
          <p:nvPr/>
        </p:nvSpPr>
        <p:spPr>
          <a:xfrm>
            <a:off x="3763682" y="4533153"/>
            <a:ext cx="4664635" cy="219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Arrays</a:t>
            </a:r>
            <a:endParaRPr lang="es-ES" dirty="0"/>
          </a:p>
          <a:p>
            <a:pPr algn="ctr"/>
            <a:r>
              <a:rPr lang="es-ES" dirty="0"/>
              <a:t>Listas enlazadas</a:t>
            </a:r>
          </a:p>
          <a:p>
            <a:pPr algn="ctr"/>
            <a:r>
              <a:rPr lang="es-ES" dirty="0"/>
              <a:t>Pilas</a:t>
            </a:r>
          </a:p>
          <a:p>
            <a:pPr algn="ctr"/>
            <a:r>
              <a:rPr lang="es-ES" dirty="0"/>
              <a:t>Colas</a:t>
            </a:r>
          </a:p>
          <a:p>
            <a:pPr algn="ctr"/>
            <a:r>
              <a:rPr lang="es-ES" dirty="0"/>
              <a:t>Árboles</a:t>
            </a:r>
          </a:p>
          <a:p>
            <a:pPr algn="ctr"/>
            <a:r>
              <a:rPr lang="es-ES" dirty="0"/>
              <a:t>Grafos</a:t>
            </a:r>
          </a:p>
        </p:txBody>
      </p:sp>
    </p:spTree>
    <p:extLst>
      <p:ext uri="{BB962C8B-B14F-4D97-AF65-F5344CB8AC3E}">
        <p14:creationId xmlns:p14="http://schemas.microsoft.com/office/powerpoint/2010/main" val="398658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E7212-E495-44CE-992A-351AEC2A4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Pilas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CDEE3E-20D1-4B51-9B0A-3D686227F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Una pila es una estructura de datos lineal en la que los elementos se insertan y eliminan por el mismo extremo, conocido como tope. El último elemento en ser insertado en la pila es el primero en ser eliminado (LIFO).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58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BC2D1-5FC6-4E81-9597-BF5398AA4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Colas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23F797-4CD0-4D40-936E-B325FBA8E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Una cola es una estructura de datos lineal en la que los elementos se insertan por un extremo y se eliminan por el otro extremo. El primer elemento en ser insertado en la cola es el primero en ser eliminado (FIFO).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6435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158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Garamond</vt:lpstr>
      <vt:lpstr>Orgánico</vt:lpstr>
      <vt:lpstr>Evaluación Hito 3</vt:lpstr>
      <vt:lpstr>Estructura de Datos</vt:lpstr>
      <vt:lpstr>Tipos de Estructuras de Datos</vt:lpstr>
      <vt:lpstr>Pilas</vt:lpstr>
      <vt:lpstr>Colas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Hito 3</dc:title>
  <dc:creator>PC</dc:creator>
  <cp:lastModifiedBy>PC</cp:lastModifiedBy>
  <cp:revision>1</cp:revision>
  <dcterms:created xsi:type="dcterms:W3CDTF">2023-05-04T19:13:09Z</dcterms:created>
  <dcterms:modified xsi:type="dcterms:W3CDTF">2023-05-04T19:19:03Z</dcterms:modified>
</cp:coreProperties>
</file>