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49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8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82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785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36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98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943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316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5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77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6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6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97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0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7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8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56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B940-81EE-4E7B-98EE-39BB79706D90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5916-3298-4583-8CC2-D3AD7DF7A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8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8DB4-D08D-442C-B807-50E35C3E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es-ES" dirty="0"/>
              <a:t>Programación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39CBEC-9EA7-486F-BC55-E3D1A0F01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86E5EC-77EB-4ABE-86CE-8CA3EACDAC46}"/>
              </a:ext>
            </a:extLst>
          </p:cNvPr>
          <p:cNvSpPr txBox="1"/>
          <p:nvPr/>
        </p:nvSpPr>
        <p:spPr>
          <a:xfrm>
            <a:off x="884517" y="4524188"/>
            <a:ext cx="6350000" cy="147732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dirty="0"/>
              <a:t>La Programación Orientada a Objetos (POO) es un paradigma de programación que se basa en el concepto de objetos. Un objeto es una entidad que tiene un estado y un comportamiento, y se puede usar para representar cosas del mundo real, como personas, animales, automóviles, etc.</a:t>
            </a:r>
          </a:p>
        </p:txBody>
      </p:sp>
    </p:spTree>
    <p:extLst>
      <p:ext uri="{BB962C8B-B14F-4D97-AF65-F5344CB8AC3E}">
        <p14:creationId xmlns:p14="http://schemas.microsoft.com/office/powerpoint/2010/main" val="169169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3A43B-8018-457E-B493-C11A0F87C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Pilares fundamentales de la POO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EFC73-2DF3-4266-A6E5-72169AABB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DE781E-4AB6-43C7-B7C8-77EDB8D17515}"/>
              </a:ext>
            </a:extLst>
          </p:cNvPr>
          <p:cNvSpPr txBox="1"/>
          <p:nvPr/>
        </p:nvSpPr>
        <p:spPr>
          <a:xfrm>
            <a:off x="1270000" y="1270000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/>
              <a:t>Los pilares fundamentales de la POO son: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64EAF7-B99B-4F0C-80FD-CDD61798B04F}"/>
              </a:ext>
            </a:extLst>
          </p:cNvPr>
          <p:cNvSpPr/>
          <p:nvPr/>
        </p:nvSpPr>
        <p:spPr>
          <a:xfrm>
            <a:off x="1485060" y="4241726"/>
            <a:ext cx="50800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Encapsulamiento</a:t>
            </a:r>
          </a:p>
          <a:p>
            <a:pPr algn="ctr"/>
            <a:r>
              <a:rPr lang="es-ES" dirty="0"/>
              <a:t>Abstracción</a:t>
            </a:r>
          </a:p>
          <a:p>
            <a:pPr algn="ctr"/>
            <a:r>
              <a:rPr lang="es-ES" dirty="0"/>
              <a:t>Herencia</a:t>
            </a:r>
          </a:p>
          <a:p>
            <a:pPr algn="ctr"/>
            <a:r>
              <a:rPr lang="es-ES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94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B528-10A1-4CDC-A137-72B24D6F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en POO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B05C9-06D8-482F-AAA4-0B3F16D2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herencia es un concepto fundamental en la POO que permite a una clase heredar propiedades y métodos de otra clase. La clase que hereda se llama subclase o clase hija, y la clase de la que se heredan las propiedades y métodos se llama superclase o clase padre.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2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481A-3B18-473E-A3B4-AE65DDD6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en POO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BFFB2-0CB7-40F4-A21B-0A9020A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04" y="2336873"/>
            <a:ext cx="9613861" cy="3599316"/>
          </a:xfrm>
        </p:spPr>
        <p:txBody>
          <a:bodyPr/>
          <a:lstStyle/>
          <a:p>
            <a:r>
              <a:rPr lang="es-ES" dirty="0"/>
              <a:t>En POO, una clase es un modelo o plantilla para crear objetos. Define las propiedades y métodos que tendrán los objetos de esa clase. Una</a:t>
            </a:r>
          </a:p>
          <a:p>
            <a:endParaRPr lang="es-ES" dirty="0"/>
          </a:p>
        </p:txBody>
      </p:sp>
      <p:pic>
        <p:nvPicPr>
          <p:cNvPr id="1026" name="Picture 2" descr="Clases y Objetos POO - Curso de Java - Algoritmos y Programación (23-25) -  www.IncanatoIT.com - Desarrollando Software">
            <a:extLst>
              <a:ext uri="{FF2B5EF4-FFF2-40B4-BE49-F238E27FC236}">
                <a16:creationId xmlns:a16="http://schemas.microsoft.com/office/drawing/2014/main" id="{078F2FA2-748A-4CF0-B1F6-FA2B2E55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99" y="3657596"/>
            <a:ext cx="73056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130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</TotalTime>
  <Words>165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Berlín</vt:lpstr>
      <vt:lpstr>Programación Orientada a Objetos (POO)</vt:lpstr>
      <vt:lpstr>Pilares fundamentales de la POO</vt:lpstr>
      <vt:lpstr>Herencia en POO</vt:lpstr>
      <vt:lpstr>Clases en POO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(POO)</dc:title>
  <dc:creator>PC</dc:creator>
  <cp:lastModifiedBy>PC</cp:lastModifiedBy>
  <cp:revision>1</cp:revision>
  <dcterms:created xsi:type="dcterms:W3CDTF">2023-03-30T04:01:12Z</dcterms:created>
  <dcterms:modified xsi:type="dcterms:W3CDTF">2023-03-30T04:06:56Z</dcterms:modified>
</cp:coreProperties>
</file>