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10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06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70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8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218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444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85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076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3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79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78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315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24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677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6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538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50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06/09/2019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985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  <p:sldLayoutId id="2147484275" r:id="rId6"/>
    <p:sldLayoutId id="2147484276" r:id="rId7"/>
    <p:sldLayoutId id="2147484277" r:id="rId8"/>
    <p:sldLayoutId id="2147484278" r:id="rId9"/>
    <p:sldLayoutId id="2147484279" r:id="rId10"/>
    <p:sldLayoutId id="2147484280" r:id="rId11"/>
    <p:sldLayoutId id="2147484281" r:id="rId12"/>
    <p:sldLayoutId id="2147484282" r:id="rId13"/>
    <p:sldLayoutId id="2147484283" r:id="rId14"/>
    <p:sldLayoutId id="2147484284" r:id="rId15"/>
    <p:sldLayoutId id="2147484285" r:id="rId16"/>
    <p:sldLayoutId id="21474842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Penguin</a:t>
            </a:r>
            <a:r>
              <a:rPr lang="es-MX" dirty="0" smtClean="0"/>
              <a:t> </a:t>
            </a:r>
            <a:r>
              <a:rPr lang="es-MX" dirty="0" err="1" smtClean="0"/>
              <a:t>Ghetto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722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look?</a:t>
            </a:r>
            <a:endParaRPr lang="es-MX" dirty="0"/>
          </a:p>
        </p:txBody>
      </p:sp>
      <p:sp>
        <p:nvSpPr>
          <p:cNvPr id="7" name="Rectángulo redondeado 6"/>
          <p:cNvSpPr/>
          <p:nvPr/>
        </p:nvSpPr>
        <p:spPr>
          <a:xfrm>
            <a:off x="2732206" y="1988840"/>
            <a:ext cx="3063930" cy="4869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/>
          <p:cNvSpPr/>
          <p:nvPr/>
        </p:nvSpPr>
        <p:spPr>
          <a:xfrm>
            <a:off x="2987824" y="2132856"/>
            <a:ext cx="2592288" cy="4608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894" y="2124415"/>
            <a:ext cx="2590218" cy="4598010"/>
          </a:xfrm>
          <a:prstGeom prst="rect">
            <a:avLst/>
          </a:prstGeom>
        </p:spPr>
      </p:pic>
      <p:sp>
        <p:nvSpPr>
          <p:cNvPr id="13" name="Conector 12"/>
          <p:cNvSpPr/>
          <p:nvPr/>
        </p:nvSpPr>
        <p:spPr>
          <a:xfrm>
            <a:off x="5076056" y="3379144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onector 11"/>
          <p:cNvSpPr/>
          <p:nvPr/>
        </p:nvSpPr>
        <p:spPr>
          <a:xfrm>
            <a:off x="5076056" y="2864430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onector 10"/>
          <p:cNvSpPr/>
          <p:nvPr/>
        </p:nvSpPr>
        <p:spPr>
          <a:xfrm>
            <a:off x="5076056" y="2276872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098" y="5085184"/>
            <a:ext cx="537808" cy="58183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255" y="4648965"/>
            <a:ext cx="537808" cy="58183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58035" y="3795694"/>
            <a:ext cx="1116702" cy="841993"/>
          </a:xfrm>
          <a:prstGeom prst="rect">
            <a:avLst/>
          </a:prstGeom>
        </p:spPr>
      </p:pic>
      <p:sp>
        <p:nvSpPr>
          <p:cNvPr id="24" name="Elipse 23"/>
          <p:cNvSpPr/>
          <p:nvPr/>
        </p:nvSpPr>
        <p:spPr>
          <a:xfrm>
            <a:off x="3711002" y="3846219"/>
            <a:ext cx="933006" cy="5908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 smtClean="0">
                <a:solidFill>
                  <a:schemeClr val="bg1"/>
                </a:solidFill>
              </a:rPr>
              <a:t>C’mon</a:t>
            </a:r>
            <a:r>
              <a:rPr lang="es-MX" sz="1000" dirty="0" smtClean="0">
                <a:solidFill>
                  <a:schemeClr val="bg1"/>
                </a:solidFill>
              </a:rPr>
              <a:t> Jimmy</a:t>
            </a:r>
            <a:endParaRPr lang="es-MX" sz="1000" dirty="0">
              <a:solidFill>
                <a:schemeClr val="bg1"/>
              </a:solidFill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739" y="2889642"/>
            <a:ext cx="296246" cy="296246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203" y="3356291"/>
            <a:ext cx="405745" cy="405745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048" y="2321692"/>
            <a:ext cx="343048" cy="3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7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Before</a:t>
            </a:r>
            <a:r>
              <a:rPr lang="es-MX" dirty="0" smtClean="0"/>
              <a:t> </a:t>
            </a:r>
            <a:r>
              <a:rPr lang="es-MX" dirty="0" err="1" smtClean="0"/>
              <a:t>going</a:t>
            </a:r>
            <a:r>
              <a:rPr lang="es-MX" dirty="0" smtClean="0"/>
              <a:t> </a:t>
            </a:r>
            <a:r>
              <a:rPr lang="es-MX" dirty="0" err="1" smtClean="0"/>
              <a:t>through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Penguin</a:t>
            </a:r>
            <a:r>
              <a:rPr lang="es-MX" dirty="0" smtClean="0"/>
              <a:t> </a:t>
            </a:r>
            <a:r>
              <a:rPr lang="es-MX" dirty="0" err="1" smtClean="0"/>
              <a:t>Ghetto</a:t>
            </a:r>
            <a:r>
              <a:rPr lang="es-MX" dirty="0" smtClean="0"/>
              <a:t>?</a:t>
            </a:r>
          </a:p>
          <a:p>
            <a:r>
              <a:rPr lang="es-MX" dirty="0" err="1" smtClean="0"/>
              <a:t>Background</a:t>
            </a:r>
            <a:endParaRPr lang="es-MX" dirty="0" smtClean="0"/>
          </a:p>
          <a:p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Why</a:t>
            </a:r>
            <a:r>
              <a:rPr lang="es-MX" dirty="0" smtClean="0"/>
              <a:t>?</a:t>
            </a:r>
          </a:p>
          <a:p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work</a:t>
            </a:r>
            <a:r>
              <a:rPr lang="es-MX" dirty="0" smtClean="0"/>
              <a:t>?</a:t>
            </a:r>
          </a:p>
          <a:p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does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look?</a:t>
            </a:r>
          </a:p>
          <a:p>
            <a:r>
              <a:rPr lang="es-MX" dirty="0" err="1" smtClean="0"/>
              <a:t>Which</a:t>
            </a:r>
            <a:r>
              <a:rPr lang="es-MX" dirty="0" smtClean="0"/>
              <a:t> </a:t>
            </a:r>
            <a:r>
              <a:rPr lang="es-MX" dirty="0" err="1" smtClean="0"/>
              <a:t>tools</a:t>
            </a:r>
            <a:r>
              <a:rPr lang="es-MX" dirty="0" smtClean="0"/>
              <a:t> </a:t>
            </a:r>
            <a:r>
              <a:rPr lang="es-MX" dirty="0" err="1" smtClean="0"/>
              <a:t>we</a:t>
            </a:r>
            <a:r>
              <a:rPr lang="es-MX" dirty="0" smtClean="0"/>
              <a:t> are </a:t>
            </a:r>
            <a:r>
              <a:rPr lang="es-MX" dirty="0" err="1" smtClean="0"/>
              <a:t>going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use?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514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What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penguin</a:t>
            </a:r>
            <a:r>
              <a:rPr lang="es-MX" dirty="0" smtClean="0"/>
              <a:t> </a:t>
            </a:r>
            <a:r>
              <a:rPr lang="es-MX" dirty="0" err="1" smtClean="0"/>
              <a:t>ghetto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Penguin</a:t>
            </a:r>
            <a:r>
              <a:rPr lang="es-MX" dirty="0" smtClean="0"/>
              <a:t> </a:t>
            </a:r>
            <a:r>
              <a:rPr lang="es-MX" dirty="0" err="1" smtClean="0"/>
              <a:t>Ghetto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online </a:t>
            </a:r>
            <a:r>
              <a:rPr lang="es-MX" dirty="0" err="1" smtClean="0"/>
              <a:t>platform</a:t>
            </a:r>
            <a:r>
              <a:rPr lang="es-MX" dirty="0" smtClean="0"/>
              <a:t> </a:t>
            </a:r>
            <a:r>
              <a:rPr lang="es-MX" dirty="0" err="1" smtClean="0"/>
              <a:t>shaped</a:t>
            </a:r>
            <a:r>
              <a:rPr lang="es-MX" dirty="0" smtClean="0"/>
              <a:t> as a </a:t>
            </a:r>
            <a:r>
              <a:rPr lang="es-MX" dirty="0" err="1" smtClean="0"/>
              <a:t>videogame</a:t>
            </a:r>
            <a:r>
              <a:rPr lang="es-MX" dirty="0" smtClean="0"/>
              <a:t>, </a:t>
            </a:r>
            <a:r>
              <a:rPr lang="es-MX" dirty="0" err="1" smtClean="0"/>
              <a:t>where</a:t>
            </a:r>
            <a:r>
              <a:rPr lang="es-MX" dirty="0" smtClean="0"/>
              <a:t> </a:t>
            </a:r>
            <a:r>
              <a:rPr lang="es-MX" dirty="0" err="1" smtClean="0"/>
              <a:t>people</a:t>
            </a:r>
            <a:r>
              <a:rPr lang="es-MX" dirty="0" smtClean="0"/>
              <a:t> can </a:t>
            </a:r>
            <a:r>
              <a:rPr lang="es-MX" dirty="0" err="1" smtClean="0"/>
              <a:t>interact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</a:t>
            </a:r>
            <a:r>
              <a:rPr lang="es-MX" dirty="0" err="1" smtClean="0"/>
              <a:t>each</a:t>
            </a:r>
            <a:r>
              <a:rPr lang="es-MX" dirty="0" smtClean="0"/>
              <a:t> </a:t>
            </a:r>
            <a:r>
              <a:rPr lang="es-MX" dirty="0" err="1" smtClean="0"/>
              <a:t>other</a:t>
            </a:r>
            <a:r>
              <a:rPr lang="es-MX" dirty="0" smtClean="0"/>
              <a:t> in a </a:t>
            </a:r>
            <a:r>
              <a:rPr lang="es-MX" dirty="0" err="1" smtClean="0"/>
              <a:t>funny</a:t>
            </a:r>
            <a:r>
              <a:rPr lang="es-MX" dirty="0" smtClean="0"/>
              <a:t> </a:t>
            </a:r>
            <a:r>
              <a:rPr lang="es-MX" dirty="0" err="1" smtClean="0"/>
              <a:t>way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Users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an</a:t>
            </a:r>
            <a:r>
              <a:rPr lang="es-MX" dirty="0" smtClean="0"/>
              <a:t> </a:t>
            </a:r>
            <a:r>
              <a:rPr lang="es-MX" dirty="0" err="1" smtClean="0"/>
              <a:t>account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be </a:t>
            </a:r>
            <a:r>
              <a:rPr lang="es-MX" dirty="0" err="1" smtClean="0"/>
              <a:t>able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wander</a:t>
            </a:r>
            <a:r>
              <a:rPr lang="es-MX" dirty="0" smtClean="0"/>
              <a:t> </a:t>
            </a:r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lands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Penguin</a:t>
            </a:r>
            <a:r>
              <a:rPr lang="es-MX" dirty="0" smtClean="0"/>
              <a:t> </a:t>
            </a:r>
            <a:r>
              <a:rPr lang="es-MX" dirty="0" err="1" smtClean="0"/>
              <a:t>Ghetto</a:t>
            </a:r>
            <a:r>
              <a:rPr lang="es-MX" dirty="0"/>
              <a:t> </a:t>
            </a:r>
            <a:r>
              <a:rPr lang="es-MX" dirty="0" err="1" smtClean="0"/>
              <a:t>behind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skin</a:t>
            </a:r>
            <a:r>
              <a:rPr lang="es-MX" dirty="0" smtClean="0"/>
              <a:t> of </a:t>
            </a:r>
            <a:r>
              <a:rPr lang="es-MX" dirty="0" err="1" smtClean="0"/>
              <a:t>their</a:t>
            </a:r>
            <a:r>
              <a:rPr lang="es-MX" dirty="0" smtClean="0"/>
              <a:t> </a:t>
            </a:r>
            <a:r>
              <a:rPr lang="es-MX" dirty="0" err="1" smtClean="0"/>
              <a:t>personalized</a:t>
            </a:r>
            <a:r>
              <a:rPr lang="es-MX" dirty="0" smtClean="0"/>
              <a:t> </a:t>
            </a:r>
            <a:r>
              <a:rPr lang="es-MX" dirty="0" err="1" smtClean="0"/>
              <a:t>penguin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Brings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possibility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interact</a:t>
            </a:r>
            <a:r>
              <a:rPr lang="es-MX" dirty="0" smtClean="0"/>
              <a:t> </a:t>
            </a:r>
            <a:r>
              <a:rPr lang="es-MX" dirty="0" err="1" smtClean="0"/>
              <a:t>between</a:t>
            </a:r>
            <a:r>
              <a:rPr lang="es-MX" dirty="0" smtClean="0"/>
              <a:t> online </a:t>
            </a:r>
            <a:r>
              <a:rPr lang="es-MX" dirty="0" err="1" smtClean="0"/>
              <a:t>users</a:t>
            </a:r>
            <a:r>
              <a:rPr lang="es-MX" dirty="0" smtClean="0"/>
              <a:t>, chat and </a:t>
            </a:r>
            <a:r>
              <a:rPr lang="es-MX" dirty="0" err="1" smtClean="0"/>
              <a:t>play</a:t>
            </a:r>
            <a:r>
              <a:rPr lang="es-MX" dirty="0" smtClean="0"/>
              <a:t> </a:t>
            </a:r>
            <a:r>
              <a:rPr lang="es-MX" dirty="0" err="1" smtClean="0"/>
              <a:t>with</a:t>
            </a:r>
            <a:r>
              <a:rPr lang="es-MX" dirty="0" smtClean="0"/>
              <a:t> </a:t>
            </a:r>
            <a:r>
              <a:rPr lang="es-MX" dirty="0" err="1" smtClean="0"/>
              <a:t>them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058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Background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Back in 2003 </a:t>
            </a:r>
            <a:r>
              <a:rPr lang="es-MX" u="sng" dirty="0"/>
              <a:t>Lance </a:t>
            </a:r>
            <a:r>
              <a:rPr lang="es-MX" u="sng" dirty="0" err="1"/>
              <a:t>Priebe</a:t>
            </a:r>
            <a:r>
              <a:rPr lang="es-MX" dirty="0"/>
              <a:t> </a:t>
            </a:r>
            <a:r>
              <a:rPr lang="es-MX" dirty="0" smtClean="0"/>
              <a:t>and </a:t>
            </a:r>
            <a:r>
              <a:rPr lang="es-MX" dirty="0" err="1"/>
              <a:t>Lane</a:t>
            </a:r>
            <a:r>
              <a:rPr lang="es-MX" dirty="0"/>
              <a:t> </a:t>
            </a:r>
            <a:r>
              <a:rPr lang="es-MX" dirty="0" err="1" smtClean="0"/>
              <a:t>Merrifield</a:t>
            </a:r>
            <a:r>
              <a:rPr lang="es-MX" dirty="0" smtClean="0"/>
              <a:t> </a:t>
            </a:r>
            <a:r>
              <a:rPr lang="es-MX" dirty="0" err="1" smtClean="0"/>
              <a:t>saw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need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</a:t>
            </a:r>
            <a:r>
              <a:rPr lang="es-MX" dirty="0" err="1" smtClean="0"/>
              <a:t>create</a:t>
            </a:r>
            <a:r>
              <a:rPr lang="es-MX" dirty="0" smtClean="0"/>
              <a:t> a social </a:t>
            </a:r>
            <a:r>
              <a:rPr lang="es-MX" dirty="0" err="1" smtClean="0"/>
              <a:t>network</a:t>
            </a:r>
            <a:r>
              <a:rPr lang="es-MX" dirty="0" smtClean="0"/>
              <a:t> </a:t>
            </a:r>
            <a:r>
              <a:rPr lang="es-MX" dirty="0" err="1" smtClean="0"/>
              <a:t>for</a:t>
            </a:r>
            <a:r>
              <a:rPr lang="es-MX" dirty="0" smtClean="0"/>
              <a:t> </a:t>
            </a:r>
            <a:r>
              <a:rPr lang="es-MX" dirty="0" err="1" smtClean="0"/>
              <a:t>kids</a:t>
            </a:r>
            <a:r>
              <a:rPr lang="es-MX" dirty="0" smtClean="0"/>
              <a:t>...</a:t>
            </a:r>
          </a:p>
          <a:p>
            <a:endParaRPr lang="es-MX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861047"/>
            <a:ext cx="4131244" cy="2282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478956"/>
            <a:ext cx="2664296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6476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>
          <a:xfrm flipH="1">
            <a:off x="179512" y="767240"/>
            <a:ext cx="4896544" cy="1221600"/>
          </a:xfrm>
        </p:spPr>
        <p:txBody>
          <a:bodyPr/>
          <a:lstStyle/>
          <a:p>
            <a:r>
              <a:rPr lang="es-MX" dirty="0" smtClean="0"/>
              <a:t>And </a:t>
            </a:r>
            <a:r>
              <a:rPr lang="es-MX" dirty="0" err="1" smtClean="0"/>
              <a:t>thus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539552" y="1988840"/>
            <a:ext cx="6887389" cy="3599316"/>
          </a:xfrm>
        </p:spPr>
        <p:txBody>
          <a:bodyPr/>
          <a:lstStyle/>
          <a:p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a </a:t>
            </a:r>
            <a:r>
              <a:rPr lang="es-MX" dirty="0" err="1" smtClean="0"/>
              <a:t>major</a:t>
            </a:r>
            <a:r>
              <a:rPr lang="es-MX" dirty="0" smtClean="0"/>
              <a:t> </a:t>
            </a:r>
            <a:r>
              <a:rPr lang="es-MX" dirty="0" err="1" smtClean="0"/>
              <a:t>success</a:t>
            </a:r>
            <a:r>
              <a:rPr lang="es-MX" dirty="0" smtClean="0"/>
              <a:t> </a:t>
            </a:r>
            <a:r>
              <a:rPr lang="es-MX" dirty="0" err="1" smtClean="0"/>
              <a:t>worldwide</a:t>
            </a:r>
            <a:r>
              <a:rPr lang="es-MX" dirty="0" smtClean="0"/>
              <a:t>. </a:t>
            </a:r>
            <a:r>
              <a:rPr lang="es-MX" dirty="0" err="1" smtClean="0"/>
              <a:t>Createing</a:t>
            </a:r>
            <a:r>
              <a:rPr lang="es-MX" dirty="0" smtClean="0"/>
              <a:t> a full </a:t>
            </a:r>
            <a:r>
              <a:rPr lang="es-MX" dirty="0" err="1" smtClean="0"/>
              <a:t>community</a:t>
            </a:r>
            <a:r>
              <a:rPr lang="es-MX" dirty="0" smtClean="0"/>
              <a:t> of </a:t>
            </a:r>
            <a:r>
              <a:rPr lang="es-MX" dirty="0" err="1" smtClean="0"/>
              <a:t>younglings</a:t>
            </a:r>
            <a:r>
              <a:rPr lang="es-MX" dirty="0" smtClean="0"/>
              <a:t>. </a:t>
            </a: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852937"/>
            <a:ext cx="5904656" cy="373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945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Until</a:t>
            </a:r>
            <a:r>
              <a:rPr lang="es-MX" dirty="0" smtClean="0"/>
              <a:t> </a:t>
            </a:r>
            <a:r>
              <a:rPr lang="es-MX" dirty="0" err="1" smtClean="0"/>
              <a:t>fortnite</a:t>
            </a:r>
            <a:r>
              <a:rPr lang="es-MX" dirty="0" smtClean="0"/>
              <a:t>…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Club Penguin set to close, breaking millennial hearts </a:t>
            </a:r>
            <a:r>
              <a:rPr lang="en-US" b="1" dirty="0" smtClean="0"/>
              <a:t>worldwide</a:t>
            </a:r>
            <a:r>
              <a:rPr lang="es-MX" dirty="0" smtClean="0"/>
              <a:t>.</a:t>
            </a:r>
          </a:p>
          <a:p>
            <a:r>
              <a:rPr lang="es-MX" b="1" dirty="0" err="1" smtClean="0"/>
              <a:t>On</a:t>
            </a:r>
            <a:r>
              <a:rPr lang="es-MX" b="1" dirty="0" smtClean="0"/>
              <a:t> </a:t>
            </a:r>
            <a:r>
              <a:rPr lang="es-MX" b="1" dirty="0" err="1" smtClean="0"/>
              <a:t>march</a:t>
            </a:r>
            <a:r>
              <a:rPr lang="es-MX" b="1" dirty="0" smtClean="0"/>
              <a:t> 30th of 2017 </a:t>
            </a:r>
            <a:r>
              <a:rPr lang="es-MX" b="1" dirty="0" err="1" smtClean="0"/>
              <a:t>all</a:t>
            </a:r>
            <a:r>
              <a:rPr lang="es-MX" b="1" dirty="0" smtClean="0"/>
              <a:t> Club </a:t>
            </a:r>
            <a:r>
              <a:rPr lang="es-MX" b="1" dirty="0" err="1" smtClean="0"/>
              <a:t>Penguin</a:t>
            </a:r>
            <a:r>
              <a:rPr lang="es-MX" b="1" dirty="0" smtClean="0"/>
              <a:t> servers </a:t>
            </a:r>
            <a:r>
              <a:rPr lang="es-MX" b="1" dirty="0" err="1" smtClean="0"/>
              <a:t>went</a:t>
            </a:r>
            <a:r>
              <a:rPr lang="es-MX" b="1" dirty="0" smtClean="0"/>
              <a:t> </a:t>
            </a:r>
            <a:r>
              <a:rPr lang="es-MX" b="1" dirty="0" err="1" smtClean="0"/>
              <a:t>down</a:t>
            </a:r>
            <a:r>
              <a:rPr lang="es-MX" b="1" dirty="0" smtClean="0"/>
              <a:t>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3444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Like</a:t>
            </a:r>
            <a:r>
              <a:rPr lang="es-MX" dirty="0" smtClean="0"/>
              <a:t> </a:t>
            </a:r>
            <a:r>
              <a:rPr lang="es-MX" dirty="0" err="1" smtClean="0"/>
              <a:t>Why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Club </a:t>
            </a:r>
            <a:r>
              <a:rPr lang="es-MX" dirty="0" err="1" smtClean="0"/>
              <a:t>Penguin</a:t>
            </a:r>
            <a:r>
              <a:rPr lang="es-MX" dirty="0" smtClean="0"/>
              <a:t> </a:t>
            </a:r>
            <a:r>
              <a:rPr lang="es-MX" dirty="0" err="1" smtClean="0"/>
              <a:t>was</a:t>
            </a:r>
            <a:r>
              <a:rPr lang="es-MX" dirty="0" smtClean="0"/>
              <a:t> </a:t>
            </a:r>
            <a:r>
              <a:rPr lang="es-MX" dirty="0" err="1" smtClean="0"/>
              <a:t>one</a:t>
            </a:r>
            <a:r>
              <a:rPr lang="es-MX" dirty="0" smtClean="0"/>
              <a:t> of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most</a:t>
            </a:r>
            <a:r>
              <a:rPr lang="es-MX" dirty="0" smtClean="0"/>
              <a:t> </a:t>
            </a:r>
            <a:r>
              <a:rPr lang="es-MX" dirty="0" err="1" smtClean="0"/>
              <a:t>successful</a:t>
            </a:r>
            <a:r>
              <a:rPr lang="es-MX" dirty="0" smtClean="0"/>
              <a:t> online </a:t>
            </a:r>
            <a:r>
              <a:rPr lang="es-MX" dirty="0" err="1" smtClean="0"/>
              <a:t>communities</a:t>
            </a:r>
            <a:r>
              <a:rPr lang="es-MX" dirty="0" smtClean="0"/>
              <a:t> </a:t>
            </a:r>
            <a:r>
              <a:rPr lang="es-MX" dirty="0" err="1" smtClean="0"/>
              <a:t>ever</a:t>
            </a:r>
            <a:r>
              <a:rPr lang="es-MX" dirty="0" smtClean="0"/>
              <a:t> </a:t>
            </a:r>
            <a:r>
              <a:rPr lang="es-MX" dirty="0" err="1" smtClean="0"/>
              <a:t>existed</a:t>
            </a:r>
            <a:r>
              <a:rPr lang="es-MX" dirty="0" smtClean="0"/>
              <a:t>. </a:t>
            </a:r>
            <a:r>
              <a:rPr lang="es-MX" dirty="0" err="1" smtClean="0"/>
              <a:t>Making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200 </a:t>
            </a:r>
            <a:r>
              <a:rPr lang="es-MX" dirty="0" err="1" smtClean="0"/>
              <a:t>million</a:t>
            </a:r>
            <a:r>
              <a:rPr lang="es-MX" dirty="0" smtClean="0"/>
              <a:t> </a:t>
            </a:r>
            <a:r>
              <a:rPr lang="es-MX" dirty="0" err="1" smtClean="0"/>
              <a:t>users</a:t>
            </a:r>
            <a:r>
              <a:rPr lang="es-MX" dirty="0" smtClean="0"/>
              <a:t> </a:t>
            </a:r>
            <a:r>
              <a:rPr lang="es-MX" dirty="0" err="1" smtClean="0"/>
              <a:t>over</a:t>
            </a:r>
            <a:r>
              <a:rPr lang="es-MX" dirty="0" smtClean="0"/>
              <a:t> </a:t>
            </a:r>
            <a:r>
              <a:rPr lang="es-MX" dirty="0" err="1" smtClean="0"/>
              <a:t>its</a:t>
            </a:r>
            <a:r>
              <a:rPr lang="es-MX" dirty="0" smtClean="0"/>
              <a:t> </a:t>
            </a:r>
            <a:r>
              <a:rPr lang="es-MX" dirty="0" err="1" smtClean="0"/>
              <a:t>lifespan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There</a:t>
            </a:r>
            <a:r>
              <a:rPr lang="es-MX" dirty="0" smtClean="0"/>
              <a:t> </a:t>
            </a:r>
            <a:r>
              <a:rPr lang="es-MX" dirty="0" err="1" smtClean="0"/>
              <a:t>were</a:t>
            </a:r>
            <a:r>
              <a:rPr lang="es-MX" dirty="0" smtClean="0"/>
              <a:t> 8.5 </a:t>
            </a:r>
            <a:r>
              <a:rPr lang="es-MX" dirty="0" err="1" smtClean="0"/>
              <a:t>million</a:t>
            </a:r>
            <a:r>
              <a:rPr lang="es-MX" dirty="0" smtClean="0"/>
              <a:t> </a:t>
            </a:r>
            <a:r>
              <a:rPr lang="es-MX" dirty="0" err="1" smtClean="0"/>
              <a:t>users</a:t>
            </a:r>
            <a:r>
              <a:rPr lang="es-MX" dirty="0" smtClean="0"/>
              <a:t> online at </a:t>
            </a:r>
            <a:r>
              <a:rPr lang="es-MX" dirty="0" err="1" smtClean="0"/>
              <a:t>its</a:t>
            </a:r>
            <a:r>
              <a:rPr lang="es-MX" dirty="0" smtClean="0"/>
              <a:t> </a:t>
            </a:r>
            <a:r>
              <a:rPr lang="es-MX" dirty="0" err="1" smtClean="0"/>
              <a:t>peak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It’s</a:t>
            </a:r>
            <a:r>
              <a:rPr lang="es-MX" dirty="0" smtClean="0"/>
              <a:t> a </a:t>
            </a:r>
            <a:r>
              <a:rPr lang="es-MX" dirty="0" err="1" smtClean="0"/>
              <a:t>great</a:t>
            </a:r>
            <a:r>
              <a:rPr lang="es-MX" dirty="0" smtClean="0"/>
              <a:t> idea </a:t>
            </a:r>
            <a:r>
              <a:rPr lang="es-MX" dirty="0" err="1" smtClean="0"/>
              <a:t>that</a:t>
            </a:r>
            <a:r>
              <a:rPr lang="es-MX" dirty="0" smtClean="0"/>
              <a:t> </a:t>
            </a:r>
            <a:r>
              <a:rPr lang="es-MX" dirty="0" err="1" smtClean="0"/>
              <a:t>went</a:t>
            </a:r>
            <a:r>
              <a:rPr lang="es-MX" dirty="0" smtClean="0"/>
              <a:t> </a:t>
            </a:r>
            <a:r>
              <a:rPr lang="es-MX" dirty="0" err="1" smtClean="0"/>
              <a:t>down</a:t>
            </a:r>
            <a:r>
              <a:rPr lang="es-MX" dirty="0" smtClean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990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Town </a:t>
            </a:r>
            <a:r>
              <a:rPr lang="es-MX" dirty="0" err="1" smtClean="0"/>
              <a:t>Speaks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4355976" cy="17598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0" y="2132856"/>
            <a:ext cx="4781550" cy="1619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2670"/>
            <a:ext cx="4355976" cy="1638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737" y="3763573"/>
            <a:ext cx="4752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99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How</a:t>
            </a:r>
            <a:r>
              <a:rPr lang="es-MX" dirty="0" smtClean="0"/>
              <a:t> </a:t>
            </a:r>
            <a:r>
              <a:rPr lang="es-MX" dirty="0" err="1" smtClean="0"/>
              <a:t>will</a:t>
            </a:r>
            <a:r>
              <a:rPr lang="es-MX" dirty="0" smtClean="0"/>
              <a:t> </a:t>
            </a:r>
            <a:r>
              <a:rPr lang="es-MX" dirty="0" err="1" smtClean="0"/>
              <a:t>it</a:t>
            </a:r>
            <a:r>
              <a:rPr lang="es-MX" dirty="0" smtClean="0"/>
              <a:t> </a:t>
            </a:r>
            <a:r>
              <a:rPr lang="es-MX" dirty="0" err="1" smtClean="0"/>
              <a:t>work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tap</a:t>
            </a:r>
            <a:r>
              <a:rPr lang="es-MX" dirty="0" smtClean="0"/>
              <a:t> to </a:t>
            </a:r>
            <a:r>
              <a:rPr lang="es-MX" dirty="0" err="1" smtClean="0"/>
              <a:t>choose</a:t>
            </a:r>
            <a:r>
              <a:rPr lang="es-MX" dirty="0" smtClean="0"/>
              <a:t> to chat, </a:t>
            </a:r>
            <a:r>
              <a:rPr lang="es-MX" dirty="0" err="1" smtClean="0"/>
              <a:t>walk</a:t>
            </a:r>
            <a:r>
              <a:rPr lang="es-MX" dirty="0" smtClean="0"/>
              <a:t> </a:t>
            </a:r>
            <a:r>
              <a:rPr lang="es-MX" dirty="0" err="1" smtClean="0"/>
              <a:t>or</a:t>
            </a:r>
            <a:r>
              <a:rPr lang="es-MX" dirty="0" smtClean="0"/>
              <a:t> </a:t>
            </a:r>
            <a:r>
              <a:rPr lang="es-MX" dirty="0" err="1" smtClean="0"/>
              <a:t>throw</a:t>
            </a:r>
            <a:r>
              <a:rPr lang="es-MX" dirty="0" smtClean="0"/>
              <a:t> a </a:t>
            </a:r>
            <a:r>
              <a:rPr lang="es-MX" dirty="0" err="1" smtClean="0"/>
              <a:t>snowball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Create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account</a:t>
            </a:r>
            <a:r>
              <a:rPr lang="es-MX" dirty="0" smtClean="0"/>
              <a:t>, </a:t>
            </a:r>
            <a:r>
              <a:rPr lang="es-MX" dirty="0" err="1" smtClean="0"/>
              <a:t>personalize</a:t>
            </a:r>
            <a:r>
              <a:rPr lang="es-MX" dirty="0" smtClean="0"/>
              <a:t> </a:t>
            </a:r>
            <a:r>
              <a:rPr lang="es-MX" dirty="0" err="1" smtClean="0"/>
              <a:t>your</a:t>
            </a:r>
            <a:r>
              <a:rPr lang="es-MX" dirty="0" smtClean="0"/>
              <a:t> </a:t>
            </a:r>
            <a:r>
              <a:rPr lang="es-MX" dirty="0" err="1" smtClean="0"/>
              <a:t>penguin</a:t>
            </a:r>
            <a:r>
              <a:rPr lang="es-MX" dirty="0" smtClean="0"/>
              <a:t> and </a:t>
            </a:r>
            <a:r>
              <a:rPr lang="es-MX" dirty="0" err="1" smtClean="0"/>
              <a:t>login</a:t>
            </a:r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347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65</TotalTime>
  <Words>235</Words>
  <Application>Microsoft Office PowerPoint</Application>
  <PresentationFormat>Presentación en pantalla (4:3)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Berlín</vt:lpstr>
      <vt:lpstr>The Penguin Ghetto</vt:lpstr>
      <vt:lpstr>Before going through</vt:lpstr>
      <vt:lpstr>What is the penguin ghetto</vt:lpstr>
      <vt:lpstr>Background</vt:lpstr>
      <vt:lpstr>And thus…</vt:lpstr>
      <vt:lpstr>Until fortnite…</vt:lpstr>
      <vt:lpstr>Like Why?</vt:lpstr>
      <vt:lpstr>The Town Speaks</vt:lpstr>
      <vt:lpstr>How will it work?</vt:lpstr>
      <vt:lpstr>How will it look?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Penguin Ghetto</dc:title>
  <dc:creator>invitado</dc:creator>
  <cp:lastModifiedBy>Sergio Muñoz Castillo</cp:lastModifiedBy>
  <cp:revision>13</cp:revision>
  <dcterms:created xsi:type="dcterms:W3CDTF">2019-09-06T18:11:37Z</dcterms:created>
  <dcterms:modified xsi:type="dcterms:W3CDTF">2019-09-07T04:54:21Z</dcterms:modified>
</cp:coreProperties>
</file>