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Fira Sans Extra Condensed Medium"/>
      <p:regular r:id="rId16"/>
      <p:bold r:id="rId17"/>
      <p:italic r:id="rId18"/>
      <p:boldItalic r:id="rId19"/>
    </p:embeddedFont>
    <p:embeddedFont>
      <p:font typeface="Fira Sans Condensed Medium"/>
      <p:regular r:id="rId20"/>
      <p:bold r:id="rId21"/>
      <p:italic r:id="rId22"/>
      <p:boldItalic r:id="rId23"/>
    </p:embeddedFont>
    <p:embeddedFont>
      <p:font typeface="Bebas Neue"/>
      <p:regular r:id="rId24"/>
    </p:embeddedFont>
    <p:embeddedFont>
      <p:font typeface="Nothing You Could Do"/>
      <p:regular r:id="rId25"/>
    </p:embeddedFont>
    <p:embeddedFont>
      <p:font typeface="Nerko One"/>
      <p:regular r:id="rId26"/>
    </p:embeddedFont>
    <p:embeddedFont>
      <p:font typeface="Homemade Appl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77D209-CABB-4742-8E48-16372579E667}">
  <a:tblStyle styleId="{F277D209-CABB-4742-8E48-16372579E66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CondensedMedium-regular.fntdata"/><Relationship Id="rId22" Type="http://schemas.openxmlformats.org/officeDocument/2006/relationships/font" Target="fonts/FiraSansCondensedMedium-italic.fntdata"/><Relationship Id="rId21" Type="http://schemas.openxmlformats.org/officeDocument/2006/relationships/font" Target="fonts/FiraSansCondensedMedium-bold.fntdata"/><Relationship Id="rId24" Type="http://schemas.openxmlformats.org/officeDocument/2006/relationships/font" Target="fonts/BebasNeue-regular.fntdata"/><Relationship Id="rId23" Type="http://schemas.openxmlformats.org/officeDocument/2006/relationships/font" Target="fonts/FiraSans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erkoOne-regular.fntdata"/><Relationship Id="rId25" Type="http://schemas.openxmlformats.org/officeDocument/2006/relationships/font" Target="fonts/NothingYouCouldDo-regular.fntdata"/><Relationship Id="rId27" Type="http://schemas.openxmlformats.org/officeDocument/2006/relationships/font" Target="fonts/HomemadeApp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ExtraCondensedMedium-bold.fntdata"/><Relationship Id="rId16" Type="http://schemas.openxmlformats.org/officeDocument/2006/relationships/font" Target="fonts/FiraSansExtraCondensedMedium-regular.fntdata"/><Relationship Id="rId19" Type="http://schemas.openxmlformats.org/officeDocument/2006/relationships/font" Target="fonts/FiraSansExtraCondensedMedium-boldItalic.fntdata"/><Relationship Id="rId18" Type="http://schemas.openxmlformats.org/officeDocument/2006/relationships/font" Target="fonts/FiraSansExtraCondensed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13783a98e7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g13783a98e7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3783a98e7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13783a98e73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3783a98e7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g13783a98e73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3a810745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13a8107453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Sin embargo, la interpretación de estos resultados lleva a equívoco. La clave consiste en tener en cuenta lo comentado sobre los datos y los splits originales en el punto 2.1: los dos subgrupos de imágenes respetan los vídeos de los que proviene cada imagen, de modo que todas las imágenes de una clase que provengan de un mismo vídeo van exclusivamente a uno de los dos subgrupos. Cuando el split se realiza de forma estratificada (en nuestro caso con el 30% de imágenes para validación) sí se están asignando imágenes de un mismo vídeo tanto al subconjunto de entrenamiento como al de validación y, tal y como se ha comentado, las imágenes de un mismo vídeo acostumbran a ser muy parecidas entre sí.</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Por tanto, lo que ocurre con los splits originales es que las imágenes de validación son muy distintas a las de entrenamiento y el modelo demuestra hacer overfitting y no ser capaz de generalizar correctamente. Con el split estratificado las imágenes de validación son muy parecidas a las de entrenamiento, al provenir de los mismos vídeos, y el modelo parece generalizar correctamente cuando en realidad lo que hace es clasificar correctamente imágenes que básicamente son las mismas con las que ha entrenado. Así pues, los modelos no generalizan correctamente, y no los consideramos válidos.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3783a98e7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3783a98e7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a:t>
            </a:r>
            <a:endParaRPr/>
          </a:p>
          <a:p>
            <a:pPr indent="0" lvl="0" marL="0" rtl="0" algn="l">
              <a:spcBef>
                <a:spcPts val="0"/>
              </a:spcBef>
              <a:spcAft>
                <a:spcPts val="0"/>
              </a:spcAft>
              <a:buNone/>
            </a:pPr>
            <a:r>
              <a:rPr lang="en"/>
              <a:t>	Las convoluciones son pequeñas operaciones matriciales que dan resultados (segun el kernel aplicado) la </a:t>
            </a:r>
            <a:r>
              <a:rPr lang="en"/>
              <a:t>posibilidad</a:t>
            </a:r>
            <a:r>
              <a:rPr lang="en"/>
              <a:t> de detectar posibles </a:t>
            </a:r>
            <a:r>
              <a:rPr lang="en"/>
              <a:t>características</a:t>
            </a:r>
            <a:endParaRPr/>
          </a:p>
          <a:p>
            <a:pPr indent="0" lvl="0" marL="0" rtl="0" algn="l">
              <a:spcBef>
                <a:spcPts val="0"/>
              </a:spcBef>
              <a:spcAft>
                <a:spcPts val="0"/>
              </a:spcAft>
              <a:buNone/>
            </a:pPr>
            <a:r>
              <a:rPr lang="en"/>
              <a:t>Transfer Leranning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Aprovechar el entrenamiento previo </a:t>
            </a:r>
            <a:r>
              <a:rPr lang="en"/>
              <a:t>para aplicar un</a:t>
            </a:r>
            <a:r>
              <a:rPr lang="en"/>
              <a:t> nuevo dataset.</a:t>
            </a:r>
            <a:endParaRPr/>
          </a:p>
          <a:p>
            <a:pPr indent="0" lvl="0" marL="0" rtl="0" algn="l">
              <a:spcBef>
                <a:spcPts val="0"/>
              </a:spcBef>
              <a:spcAft>
                <a:spcPts val="0"/>
              </a:spcAft>
              <a:buNone/>
            </a:pPr>
            <a:r>
              <a:rPr lang="en"/>
              <a:t>			Ahorro de entrenamientos </a:t>
            </a:r>
            <a:endParaRPr/>
          </a:p>
          <a:p>
            <a:pPr indent="0" lvl="0" marL="0" rtl="0" algn="l">
              <a:spcBef>
                <a:spcPts val="0"/>
              </a:spcBef>
              <a:spcAft>
                <a:spcPts val="0"/>
              </a:spcAft>
              <a:buNone/>
            </a:pPr>
            <a:r>
              <a:rPr lang="en"/>
              <a:t>			Aprovechar la deteccion de caracteristicas que la red ha aprendido de un dataset amplio en un nuevo dataset que puede ser mucho más pequeño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3783a98e7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g13783a98e7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Diferencias</a:t>
            </a:r>
            <a:r>
              <a:rPr lang="en"/>
              <a:t> entre Split y Random</a:t>
            </a:r>
            <a:endParaRPr/>
          </a:p>
          <a:p>
            <a:pPr indent="0" lvl="0" marL="0" rtl="0" algn="l">
              <a:lnSpc>
                <a:spcPct val="100000"/>
              </a:lnSpc>
              <a:spcBef>
                <a:spcPts val="0"/>
              </a:spcBef>
              <a:spcAft>
                <a:spcPts val="0"/>
              </a:spcAft>
              <a:buSzPts val="1100"/>
              <a:buNone/>
            </a:pPr>
            <a:r>
              <a:rPr lang="en"/>
              <a:t>	Random tiene mayor </a:t>
            </a:r>
            <a:r>
              <a:rPr lang="en"/>
              <a:t>precisión</a:t>
            </a:r>
            <a:r>
              <a:rPr lang="en"/>
              <a:t> aunque la no </a:t>
            </a:r>
            <a:r>
              <a:rPr lang="en"/>
              <a:t>independencia</a:t>
            </a:r>
            <a:r>
              <a:rPr lang="en"/>
              <a:t> de las muestras afecta significativamente al overfitting ya que debido a la naturaleza de las muestras (su parecido entre frames del mismo video) mantiene la </a:t>
            </a:r>
            <a:r>
              <a:rPr lang="en"/>
              <a:t>precisión</a:t>
            </a:r>
            <a:r>
              <a:rPr lang="en"/>
              <a:t> del modelo en la </a:t>
            </a:r>
            <a:r>
              <a:rPr lang="en"/>
              <a:t>evaluación</a:t>
            </a: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Pesos SI o NO </a:t>
            </a:r>
            <a:endParaRPr/>
          </a:p>
          <a:p>
            <a:pPr indent="0" lvl="0" marL="0" rtl="0" algn="l">
              <a:lnSpc>
                <a:spcPct val="100000"/>
              </a:lnSpc>
              <a:spcBef>
                <a:spcPts val="0"/>
              </a:spcBef>
              <a:spcAft>
                <a:spcPts val="0"/>
              </a:spcAft>
              <a:buSzPts val="1100"/>
              <a:buNone/>
            </a:pPr>
            <a:r>
              <a:rPr lang="en"/>
              <a:t>Aumentación</a:t>
            </a:r>
            <a:r>
              <a:rPr lang="en"/>
              <a:t> de datos SI o NO</a:t>
            </a:r>
            <a:endParaRPr/>
          </a:p>
          <a:p>
            <a:pPr indent="457200" lvl="0" marL="0" rtl="0" algn="l">
              <a:lnSpc>
                <a:spcPct val="100000"/>
              </a:lnSpc>
              <a:spcBef>
                <a:spcPts val="0"/>
              </a:spcBef>
              <a:spcAft>
                <a:spcPts val="0"/>
              </a:spcAft>
              <a:buSzPts val="1100"/>
              <a:buNone/>
            </a:pPr>
            <a:r>
              <a:rPr lang="en"/>
              <a:t>No se observa resultados significativos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3783a98e7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g13783a98e73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 tamaño del </a:t>
            </a:r>
            <a:r>
              <a:rPr lang="en">
                <a:solidFill>
                  <a:schemeClr val="dk1"/>
                </a:solidFill>
              </a:rPr>
              <a:t>Batch Size hace que el cálculo del gradiente se ejecute al final de procesar el tamaño del Batch.  No se ha visto resultados sustancialmente significativo en las clases menos representadas.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783a98e7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g13783a98e7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El dataset se basa en 44 videos de pacientes potencialmente afectadas por alteraciones gastrointestinales. Se trata de una población de pacientes insuficiente para ofrecer una información estadísticamente relevante. Además, presenta muchas clases muy claramente infrarepresentadas. Estas características dificultan su generalización en procesos de aprendizaje automático.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El dataset adolece de errores en el etiquetado debido a que las imágenes de una secuencia de video etiquetada con una categoría (una de las dolencias) puede contener fotogramas de otra categoría diferente, típicamente la etiqueta Normal mucosa.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La distribución de las imágenes entre los splits 0 y 1 de la publicación científica de referencia obedece a la intención de los autores de garantizar la independencia entre el conjunto de imágenes de entrenamiento y el de validación.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Se ha conseguido replicar de forma aproximada los resultados y las métricas de la publicación científica utilizando sus splits de imágenes, los modelos ResNet-152 y DenseNet-169 (en lugar de la DenseNet-161) con y sin aumentación de datos, y con y sin asignación de pesos.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La ejecución de los modelos utilizando todo el dataset original con un 30% de las imágenes para validación sin predeterminar, mejora en apariencia los resultados y las métricas. Un análisis más detallado evidencia que estos buenos resultados se deben a que los datasets de entrenamiento y validación seleccionados de esta manera no son independientes (ver apartado 2.1).</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El ordenador principal en el que se han ejecutado los modelos (ver apartado 2.3) ha requerido de la reducción del tamaño de las imágenes a 64x64 píxeles. Pruebas realizadas en otro equipo con imágenes de 168x168 píxeles han producido resultados similares.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Los modelos utilizados han sido ResNet-152, DenseNet-169 y EfficientNet-B1 con pesos preentrenados, ya que el tamaño del dataset no permitiría entrenar de manera efectiva una gran cantidad de parámetros (ver apartado 3.3).</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Los modelos ejecutados con aumentación de datos no han obtenido mejores resultados (ver apartado 3.2). Atribuimos este comportamiento a la naturaleza redundante de las imágenes de partida al provenir éstas de un numero reducido de vídeos.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Los modelos ejecutados con pesos calculados en base al número de imágenes por clase no ha demostrado mejores resultados (ver apartado 3.4.1). Atribuimos este comportamiento al distinto número de imágenes de cada clase que se han extraído de cada vídeo.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Los modelos utilizados corresponden a redes neuronales convolucionales extensamente utilizadas para la clasificación de imágenes que, sin embargo, no se han mostrado capaces de predecir correctamente la mayoría de los casos en las clases menos representadas, que son las que a efectos prácticos resultan más interesantes por corresponderse con anomalías. Por tanto, no consideramos válidos los distintos modelos entrenados.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rot="5400000">
            <a:off x="5815962" y="1145069"/>
            <a:ext cx="2533983" cy="3541194"/>
          </a:xfrm>
          <a:custGeom>
            <a:rect b="b" l="l" r="r" t="t"/>
            <a:pathLst>
              <a:path extrusionOk="0" h="167136" w="119598">
                <a:moveTo>
                  <a:pt x="12289" y="1"/>
                </a:moveTo>
                <a:lnTo>
                  <a:pt x="11344" y="6085"/>
                </a:lnTo>
                <a:lnTo>
                  <a:pt x="15344" y="6400"/>
                </a:lnTo>
                <a:cubicBezTo>
                  <a:pt x="15497" y="5574"/>
                  <a:pt x="16397" y="5372"/>
                  <a:pt x="17306" y="5372"/>
                </a:cubicBezTo>
                <a:cubicBezTo>
                  <a:pt x="17545" y="5372"/>
                  <a:pt x="17784" y="5386"/>
                  <a:pt x="18010" y="5406"/>
                </a:cubicBezTo>
                <a:cubicBezTo>
                  <a:pt x="18024" y="5406"/>
                  <a:pt x="18038" y="5406"/>
                  <a:pt x="18052" y="5406"/>
                </a:cubicBezTo>
                <a:cubicBezTo>
                  <a:pt x="19269" y="5406"/>
                  <a:pt x="20239" y="6439"/>
                  <a:pt x="20167" y="7661"/>
                </a:cubicBezTo>
                <a:cubicBezTo>
                  <a:pt x="20080" y="8774"/>
                  <a:pt x="19147" y="9632"/>
                  <a:pt x="18077" y="9632"/>
                </a:cubicBezTo>
                <a:cubicBezTo>
                  <a:pt x="17959" y="9632"/>
                  <a:pt x="17839" y="9621"/>
                  <a:pt x="17719" y="9600"/>
                </a:cubicBezTo>
                <a:cubicBezTo>
                  <a:pt x="16628" y="9527"/>
                  <a:pt x="15344" y="7903"/>
                  <a:pt x="15319" y="6836"/>
                </a:cubicBezTo>
                <a:lnTo>
                  <a:pt x="10423" y="6012"/>
                </a:lnTo>
                <a:lnTo>
                  <a:pt x="11417" y="14520"/>
                </a:lnTo>
                <a:lnTo>
                  <a:pt x="15586" y="15757"/>
                </a:lnTo>
                <a:cubicBezTo>
                  <a:pt x="15737" y="14832"/>
                  <a:pt x="16154" y="14480"/>
                  <a:pt x="16991" y="14480"/>
                </a:cubicBezTo>
                <a:cubicBezTo>
                  <a:pt x="17098" y="14480"/>
                  <a:pt x="17211" y="14485"/>
                  <a:pt x="17331" y="14496"/>
                </a:cubicBezTo>
                <a:cubicBezTo>
                  <a:pt x="18446" y="14642"/>
                  <a:pt x="19222" y="15635"/>
                  <a:pt x="19149" y="16726"/>
                </a:cubicBezTo>
                <a:cubicBezTo>
                  <a:pt x="19052" y="17841"/>
                  <a:pt x="18155" y="18690"/>
                  <a:pt x="17040" y="18714"/>
                </a:cubicBezTo>
                <a:cubicBezTo>
                  <a:pt x="15950" y="18617"/>
                  <a:pt x="15756" y="17453"/>
                  <a:pt x="15731" y="16387"/>
                </a:cubicBezTo>
                <a:lnTo>
                  <a:pt x="11078" y="16387"/>
                </a:lnTo>
                <a:lnTo>
                  <a:pt x="11078" y="24580"/>
                </a:lnTo>
                <a:lnTo>
                  <a:pt x="14423" y="25331"/>
                </a:lnTo>
                <a:cubicBezTo>
                  <a:pt x="14600" y="24309"/>
                  <a:pt x="15491" y="23592"/>
                  <a:pt x="16498" y="23592"/>
                </a:cubicBezTo>
                <a:cubicBezTo>
                  <a:pt x="16589" y="23592"/>
                  <a:pt x="16681" y="23598"/>
                  <a:pt x="16774" y="23610"/>
                </a:cubicBezTo>
                <a:cubicBezTo>
                  <a:pt x="17889" y="23731"/>
                  <a:pt x="18689" y="24725"/>
                  <a:pt x="18616" y="25864"/>
                </a:cubicBezTo>
                <a:cubicBezTo>
                  <a:pt x="18520" y="26964"/>
                  <a:pt x="17599" y="27828"/>
                  <a:pt x="16504" y="27828"/>
                </a:cubicBezTo>
                <a:cubicBezTo>
                  <a:pt x="16489" y="27828"/>
                  <a:pt x="16474" y="27828"/>
                  <a:pt x="16459" y="27828"/>
                </a:cubicBezTo>
                <a:cubicBezTo>
                  <a:pt x="15319" y="27804"/>
                  <a:pt x="14423" y="26907"/>
                  <a:pt x="14374" y="25767"/>
                </a:cubicBezTo>
                <a:lnTo>
                  <a:pt x="10399" y="25477"/>
                </a:lnTo>
                <a:lnTo>
                  <a:pt x="9793" y="34227"/>
                </a:lnTo>
                <a:lnTo>
                  <a:pt x="13986" y="34906"/>
                </a:lnTo>
                <a:cubicBezTo>
                  <a:pt x="14175" y="33892"/>
                  <a:pt x="14845" y="32673"/>
                  <a:pt x="15884" y="32673"/>
                </a:cubicBezTo>
                <a:cubicBezTo>
                  <a:pt x="15914" y="32673"/>
                  <a:pt x="15944" y="32674"/>
                  <a:pt x="15974" y="32676"/>
                </a:cubicBezTo>
                <a:cubicBezTo>
                  <a:pt x="15988" y="32675"/>
                  <a:pt x="16001" y="32675"/>
                  <a:pt x="16015" y="32675"/>
                </a:cubicBezTo>
                <a:cubicBezTo>
                  <a:pt x="17232" y="32675"/>
                  <a:pt x="18203" y="33732"/>
                  <a:pt x="18131" y="34954"/>
                </a:cubicBezTo>
                <a:cubicBezTo>
                  <a:pt x="18043" y="36077"/>
                  <a:pt x="17095" y="36920"/>
                  <a:pt x="15996" y="36920"/>
                </a:cubicBezTo>
                <a:cubicBezTo>
                  <a:pt x="15885" y="36920"/>
                  <a:pt x="15772" y="36911"/>
                  <a:pt x="15659" y="36893"/>
                </a:cubicBezTo>
                <a:cubicBezTo>
                  <a:pt x="14568" y="36821"/>
                  <a:pt x="14083" y="36336"/>
                  <a:pt x="14059" y="35269"/>
                </a:cubicBezTo>
                <a:lnTo>
                  <a:pt x="8944" y="35730"/>
                </a:lnTo>
                <a:lnTo>
                  <a:pt x="9284" y="41475"/>
                </a:lnTo>
                <a:lnTo>
                  <a:pt x="13283" y="42250"/>
                </a:lnTo>
                <a:cubicBezTo>
                  <a:pt x="13463" y="41286"/>
                  <a:pt x="14991" y="40737"/>
                  <a:pt x="16082" y="40737"/>
                </a:cubicBezTo>
                <a:cubicBezTo>
                  <a:pt x="16170" y="40737"/>
                  <a:pt x="16256" y="40740"/>
                  <a:pt x="16337" y="40747"/>
                </a:cubicBezTo>
                <a:cubicBezTo>
                  <a:pt x="17501" y="40820"/>
                  <a:pt x="17331" y="42905"/>
                  <a:pt x="17259" y="44068"/>
                </a:cubicBezTo>
                <a:cubicBezTo>
                  <a:pt x="17115" y="45143"/>
                  <a:pt x="16219" y="45935"/>
                  <a:pt x="15149" y="45935"/>
                </a:cubicBezTo>
                <a:cubicBezTo>
                  <a:pt x="15133" y="45935"/>
                  <a:pt x="15117" y="45935"/>
                  <a:pt x="15101" y="45935"/>
                </a:cubicBezTo>
                <a:cubicBezTo>
                  <a:pt x="14010" y="45910"/>
                  <a:pt x="13114" y="45086"/>
                  <a:pt x="13041" y="43996"/>
                </a:cubicBezTo>
                <a:lnTo>
                  <a:pt x="9235" y="41959"/>
                </a:lnTo>
                <a:lnTo>
                  <a:pt x="9138" y="52770"/>
                </a:lnTo>
                <a:lnTo>
                  <a:pt x="12411" y="52601"/>
                </a:lnTo>
                <a:cubicBezTo>
                  <a:pt x="12662" y="51474"/>
                  <a:pt x="13551" y="50949"/>
                  <a:pt x="14444" y="50949"/>
                </a:cubicBezTo>
                <a:cubicBezTo>
                  <a:pt x="15529" y="50949"/>
                  <a:pt x="16620" y="51724"/>
                  <a:pt x="16580" y="53134"/>
                </a:cubicBezTo>
                <a:cubicBezTo>
                  <a:pt x="16510" y="54247"/>
                  <a:pt x="16352" y="55249"/>
                  <a:pt x="15320" y="55249"/>
                </a:cubicBezTo>
                <a:cubicBezTo>
                  <a:pt x="15273" y="55249"/>
                  <a:pt x="15224" y="55247"/>
                  <a:pt x="15174" y="55243"/>
                </a:cubicBezTo>
                <a:cubicBezTo>
                  <a:pt x="14083" y="55170"/>
                  <a:pt x="13235" y="54297"/>
                  <a:pt x="13211" y="53207"/>
                </a:cubicBezTo>
                <a:lnTo>
                  <a:pt x="9235" y="52916"/>
                </a:lnTo>
                <a:lnTo>
                  <a:pt x="7732" y="61399"/>
                </a:lnTo>
                <a:lnTo>
                  <a:pt x="11732" y="61690"/>
                </a:lnTo>
                <a:cubicBezTo>
                  <a:pt x="11910" y="60668"/>
                  <a:pt x="12801" y="59951"/>
                  <a:pt x="13807" y="59951"/>
                </a:cubicBezTo>
                <a:cubicBezTo>
                  <a:pt x="13898" y="59951"/>
                  <a:pt x="13991" y="59957"/>
                  <a:pt x="14083" y="59969"/>
                </a:cubicBezTo>
                <a:cubicBezTo>
                  <a:pt x="15198" y="60115"/>
                  <a:pt x="15998" y="61109"/>
                  <a:pt x="15925" y="62224"/>
                </a:cubicBezTo>
                <a:cubicBezTo>
                  <a:pt x="15830" y="63347"/>
                  <a:pt x="14909" y="64188"/>
                  <a:pt x="13815" y="64188"/>
                </a:cubicBezTo>
                <a:cubicBezTo>
                  <a:pt x="13799" y="64188"/>
                  <a:pt x="13784" y="64187"/>
                  <a:pt x="13768" y="64187"/>
                </a:cubicBezTo>
                <a:cubicBezTo>
                  <a:pt x="12629" y="64163"/>
                  <a:pt x="11732" y="63266"/>
                  <a:pt x="11683" y="62151"/>
                </a:cubicBezTo>
                <a:lnTo>
                  <a:pt x="7708" y="61836"/>
                </a:lnTo>
                <a:lnTo>
                  <a:pt x="7054" y="70489"/>
                </a:lnTo>
                <a:lnTo>
                  <a:pt x="11296" y="69835"/>
                </a:lnTo>
                <a:cubicBezTo>
                  <a:pt x="11422" y="69141"/>
                  <a:pt x="11764" y="68991"/>
                  <a:pt x="12288" y="68991"/>
                </a:cubicBezTo>
                <a:cubicBezTo>
                  <a:pt x="12569" y="68991"/>
                  <a:pt x="12903" y="69034"/>
                  <a:pt x="13283" y="69059"/>
                </a:cubicBezTo>
                <a:cubicBezTo>
                  <a:pt x="13297" y="69059"/>
                  <a:pt x="13311" y="69059"/>
                  <a:pt x="13326" y="69059"/>
                </a:cubicBezTo>
                <a:cubicBezTo>
                  <a:pt x="14542" y="69059"/>
                  <a:pt x="15512" y="70092"/>
                  <a:pt x="15441" y="71338"/>
                </a:cubicBezTo>
                <a:cubicBezTo>
                  <a:pt x="15353" y="72460"/>
                  <a:pt x="14405" y="73303"/>
                  <a:pt x="13305" y="73303"/>
                </a:cubicBezTo>
                <a:cubicBezTo>
                  <a:pt x="13194" y="73303"/>
                  <a:pt x="13082" y="73295"/>
                  <a:pt x="12968" y="73277"/>
                </a:cubicBezTo>
                <a:cubicBezTo>
                  <a:pt x="11877" y="73180"/>
                  <a:pt x="11805" y="72089"/>
                  <a:pt x="11756" y="71023"/>
                </a:cubicBezTo>
                <a:lnTo>
                  <a:pt x="7030" y="70926"/>
                </a:lnTo>
                <a:lnTo>
                  <a:pt x="7320" y="79409"/>
                </a:lnTo>
                <a:lnTo>
                  <a:pt x="10908" y="79434"/>
                </a:lnTo>
                <a:cubicBezTo>
                  <a:pt x="11093" y="78437"/>
                  <a:pt x="12232" y="77684"/>
                  <a:pt x="13286" y="77684"/>
                </a:cubicBezTo>
                <a:cubicBezTo>
                  <a:pt x="13334" y="77684"/>
                  <a:pt x="13381" y="77685"/>
                  <a:pt x="13429" y="77688"/>
                </a:cubicBezTo>
                <a:cubicBezTo>
                  <a:pt x="14592" y="77785"/>
                  <a:pt x="14641" y="79264"/>
                  <a:pt x="14544" y="80427"/>
                </a:cubicBezTo>
                <a:cubicBezTo>
                  <a:pt x="14475" y="81532"/>
                  <a:pt x="13554" y="82374"/>
                  <a:pt x="12466" y="82374"/>
                </a:cubicBezTo>
                <a:cubicBezTo>
                  <a:pt x="12408" y="82374"/>
                  <a:pt x="12349" y="82372"/>
                  <a:pt x="12289" y="82367"/>
                </a:cubicBezTo>
                <a:cubicBezTo>
                  <a:pt x="11199" y="82294"/>
                  <a:pt x="10787" y="81567"/>
                  <a:pt x="10762" y="80500"/>
                </a:cubicBezTo>
                <a:lnTo>
                  <a:pt x="6351" y="80040"/>
                </a:lnTo>
                <a:lnTo>
                  <a:pt x="6181" y="89251"/>
                </a:lnTo>
                <a:lnTo>
                  <a:pt x="10181" y="89541"/>
                </a:lnTo>
                <a:cubicBezTo>
                  <a:pt x="10366" y="88546"/>
                  <a:pt x="11259" y="87816"/>
                  <a:pt x="12268" y="87816"/>
                </a:cubicBezTo>
                <a:cubicBezTo>
                  <a:pt x="12315" y="87816"/>
                  <a:pt x="12363" y="87817"/>
                  <a:pt x="12411" y="87820"/>
                </a:cubicBezTo>
                <a:cubicBezTo>
                  <a:pt x="13574" y="87917"/>
                  <a:pt x="14471" y="87845"/>
                  <a:pt x="14374" y="89008"/>
                </a:cubicBezTo>
                <a:cubicBezTo>
                  <a:pt x="14303" y="90144"/>
                  <a:pt x="13308" y="92042"/>
                  <a:pt x="12179" y="92042"/>
                </a:cubicBezTo>
                <a:cubicBezTo>
                  <a:pt x="12151" y="92042"/>
                  <a:pt x="12123" y="92040"/>
                  <a:pt x="12096" y="92038"/>
                </a:cubicBezTo>
                <a:cubicBezTo>
                  <a:pt x="11005" y="91941"/>
                  <a:pt x="10496" y="91505"/>
                  <a:pt x="10472" y="90438"/>
                </a:cubicBezTo>
                <a:lnTo>
                  <a:pt x="6496" y="90147"/>
                </a:lnTo>
                <a:lnTo>
                  <a:pt x="5018" y="97759"/>
                </a:lnTo>
                <a:lnTo>
                  <a:pt x="9017" y="98074"/>
                </a:lnTo>
                <a:cubicBezTo>
                  <a:pt x="9200" y="97069"/>
                  <a:pt x="10049" y="96344"/>
                  <a:pt x="11058" y="96344"/>
                </a:cubicBezTo>
                <a:cubicBezTo>
                  <a:pt x="11121" y="96344"/>
                  <a:pt x="11184" y="96347"/>
                  <a:pt x="11247" y="96353"/>
                </a:cubicBezTo>
                <a:cubicBezTo>
                  <a:pt x="12411" y="96425"/>
                  <a:pt x="13598" y="96595"/>
                  <a:pt x="13501" y="97759"/>
                </a:cubicBezTo>
                <a:cubicBezTo>
                  <a:pt x="13430" y="98898"/>
                  <a:pt x="12150" y="100573"/>
                  <a:pt x="11004" y="100573"/>
                </a:cubicBezTo>
                <a:cubicBezTo>
                  <a:pt x="10980" y="100573"/>
                  <a:pt x="10956" y="100572"/>
                  <a:pt x="10932" y="100570"/>
                </a:cubicBezTo>
                <a:cubicBezTo>
                  <a:pt x="9841" y="100473"/>
                  <a:pt x="8969" y="100086"/>
                  <a:pt x="8944" y="99019"/>
                </a:cubicBezTo>
                <a:lnTo>
                  <a:pt x="4993" y="98219"/>
                </a:lnTo>
                <a:lnTo>
                  <a:pt x="4363" y="106873"/>
                </a:lnTo>
                <a:lnTo>
                  <a:pt x="8484" y="106630"/>
                </a:lnTo>
                <a:cubicBezTo>
                  <a:pt x="8656" y="105706"/>
                  <a:pt x="9304" y="105430"/>
                  <a:pt x="10210" y="105430"/>
                </a:cubicBezTo>
                <a:cubicBezTo>
                  <a:pt x="10325" y="105430"/>
                  <a:pt x="10445" y="105434"/>
                  <a:pt x="10568" y="105443"/>
                </a:cubicBezTo>
                <a:cubicBezTo>
                  <a:pt x="12411" y="105564"/>
                  <a:pt x="13211" y="107818"/>
                  <a:pt x="11877" y="109078"/>
                </a:cubicBezTo>
                <a:cubicBezTo>
                  <a:pt x="11456" y="109492"/>
                  <a:pt x="10942" y="109677"/>
                  <a:pt x="10436" y="109677"/>
                </a:cubicBezTo>
                <a:cubicBezTo>
                  <a:pt x="9372" y="109677"/>
                  <a:pt x="8347" y="108857"/>
                  <a:pt x="8314" y="107624"/>
                </a:cubicBezTo>
                <a:lnTo>
                  <a:pt x="4315" y="107309"/>
                </a:lnTo>
                <a:lnTo>
                  <a:pt x="3684" y="115962"/>
                </a:lnTo>
                <a:lnTo>
                  <a:pt x="7514" y="115575"/>
                </a:lnTo>
                <a:cubicBezTo>
                  <a:pt x="7671" y="114715"/>
                  <a:pt x="8409" y="114501"/>
                  <a:pt x="9261" y="114501"/>
                </a:cubicBezTo>
                <a:cubicBezTo>
                  <a:pt x="9466" y="114501"/>
                  <a:pt x="9678" y="114514"/>
                  <a:pt x="9890" y="114532"/>
                </a:cubicBezTo>
                <a:cubicBezTo>
                  <a:pt x="11053" y="114605"/>
                  <a:pt x="11926" y="115623"/>
                  <a:pt x="11853" y="116787"/>
                </a:cubicBezTo>
                <a:cubicBezTo>
                  <a:pt x="11769" y="117800"/>
                  <a:pt x="11776" y="118115"/>
                  <a:pt x="11026" y="118115"/>
                </a:cubicBezTo>
                <a:cubicBezTo>
                  <a:pt x="10915" y="118115"/>
                  <a:pt x="10788" y="118108"/>
                  <a:pt x="10641" y="118096"/>
                </a:cubicBezTo>
                <a:cubicBezTo>
                  <a:pt x="9550" y="118023"/>
                  <a:pt x="7660" y="117780"/>
                  <a:pt x="7636" y="116714"/>
                </a:cubicBezTo>
                <a:lnTo>
                  <a:pt x="3660" y="116399"/>
                </a:lnTo>
                <a:lnTo>
                  <a:pt x="3660" y="116399"/>
                </a:lnTo>
                <a:lnTo>
                  <a:pt x="4048" y="124422"/>
                </a:lnTo>
                <a:lnTo>
                  <a:pt x="8023" y="124713"/>
                </a:lnTo>
                <a:cubicBezTo>
                  <a:pt x="8206" y="123708"/>
                  <a:pt x="9077" y="122983"/>
                  <a:pt x="10088" y="122983"/>
                </a:cubicBezTo>
                <a:cubicBezTo>
                  <a:pt x="10151" y="122983"/>
                  <a:pt x="10214" y="122986"/>
                  <a:pt x="10278" y="122992"/>
                </a:cubicBezTo>
                <a:cubicBezTo>
                  <a:pt x="11441" y="123065"/>
                  <a:pt x="11271" y="124713"/>
                  <a:pt x="11174" y="125876"/>
                </a:cubicBezTo>
                <a:cubicBezTo>
                  <a:pt x="11117" y="126791"/>
                  <a:pt x="10491" y="126972"/>
                  <a:pt x="9660" y="126972"/>
                </a:cubicBezTo>
                <a:cubicBezTo>
                  <a:pt x="9434" y="126972"/>
                  <a:pt x="9193" y="126958"/>
                  <a:pt x="8944" y="126943"/>
                </a:cubicBezTo>
                <a:cubicBezTo>
                  <a:pt x="7854" y="126846"/>
                  <a:pt x="8023" y="126216"/>
                  <a:pt x="7999" y="125149"/>
                </a:cubicBezTo>
                <a:lnTo>
                  <a:pt x="4024" y="124858"/>
                </a:lnTo>
                <a:lnTo>
                  <a:pt x="3030" y="133391"/>
                </a:lnTo>
                <a:lnTo>
                  <a:pt x="6327" y="134433"/>
                </a:lnTo>
                <a:cubicBezTo>
                  <a:pt x="6504" y="133411"/>
                  <a:pt x="7395" y="132694"/>
                  <a:pt x="8402" y="132694"/>
                </a:cubicBezTo>
                <a:cubicBezTo>
                  <a:pt x="8493" y="132694"/>
                  <a:pt x="8585" y="132700"/>
                  <a:pt x="8678" y="132712"/>
                </a:cubicBezTo>
                <a:cubicBezTo>
                  <a:pt x="9793" y="132857"/>
                  <a:pt x="10593" y="133851"/>
                  <a:pt x="10520" y="134966"/>
                </a:cubicBezTo>
                <a:cubicBezTo>
                  <a:pt x="10424" y="136090"/>
                  <a:pt x="9504" y="136930"/>
                  <a:pt x="8409" y="136930"/>
                </a:cubicBezTo>
                <a:cubicBezTo>
                  <a:pt x="8394" y="136930"/>
                  <a:pt x="8378" y="136930"/>
                  <a:pt x="8363" y="136930"/>
                </a:cubicBezTo>
                <a:cubicBezTo>
                  <a:pt x="7223" y="136905"/>
                  <a:pt x="6327" y="136008"/>
                  <a:pt x="6278" y="134893"/>
                </a:cubicBezTo>
                <a:lnTo>
                  <a:pt x="2545" y="134118"/>
                </a:lnTo>
                <a:lnTo>
                  <a:pt x="1648" y="143232"/>
                </a:lnTo>
                <a:lnTo>
                  <a:pt x="5648" y="143547"/>
                </a:lnTo>
                <a:cubicBezTo>
                  <a:pt x="5833" y="142528"/>
                  <a:pt x="6704" y="141797"/>
                  <a:pt x="7732" y="141797"/>
                </a:cubicBezTo>
                <a:cubicBezTo>
                  <a:pt x="7781" y="141797"/>
                  <a:pt x="7829" y="141798"/>
                  <a:pt x="7878" y="141802"/>
                </a:cubicBezTo>
                <a:cubicBezTo>
                  <a:pt x="9041" y="141899"/>
                  <a:pt x="10981" y="142408"/>
                  <a:pt x="10908" y="143571"/>
                </a:cubicBezTo>
                <a:cubicBezTo>
                  <a:pt x="10814" y="144698"/>
                  <a:pt x="9311" y="146097"/>
                  <a:pt x="8160" y="146097"/>
                </a:cubicBezTo>
                <a:cubicBezTo>
                  <a:pt x="8122" y="146097"/>
                  <a:pt x="8085" y="146095"/>
                  <a:pt x="8048" y="146092"/>
                </a:cubicBezTo>
                <a:cubicBezTo>
                  <a:pt x="6957" y="146019"/>
                  <a:pt x="6569" y="145462"/>
                  <a:pt x="6545" y="144395"/>
                </a:cubicBezTo>
                <a:lnTo>
                  <a:pt x="2400" y="144589"/>
                </a:lnTo>
                <a:lnTo>
                  <a:pt x="1261" y="148565"/>
                </a:lnTo>
                <a:lnTo>
                  <a:pt x="5187" y="151958"/>
                </a:lnTo>
                <a:cubicBezTo>
                  <a:pt x="5376" y="150918"/>
                  <a:pt x="6349" y="149556"/>
                  <a:pt x="7409" y="149556"/>
                </a:cubicBezTo>
                <a:cubicBezTo>
                  <a:pt x="7436" y="149556"/>
                  <a:pt x="7463" y="149557"/>
                  <a:pt x="7490" y="149558"/>
                </a:cubicBezTo>
                <a:cubicBezTo>
                  <a:pt x="9041" y="149680"/>
                  <a:pt x="9357" y="151231"/>
                  <a:pt x="9163" y="153170"/>
                </a:cubicBezTo>
                <a:cubicBezTo>
                  <a:pt x="9048" y="154274"/>
                  <a:pt x="8147" y="155117"/>
                  <a:pt x="7060" y="155117"/>
                </a:cubicBezTo>
                <a:cubicBezTo>
                  <a:pt x="7002" y="155117"/>
                  <a:pt x="6943" y="155114"/>
                  <a:pt x="6884" y="155109"/>
                </a:cubicBezTo>
                <a:cubicBezTo>
                  <a:pt x="5793" y="155036"/>
                  <a:pt x="4872" y="154503"/>
                  <a:pt x="4824" y="153461"/>
                </a:cubicBezTo>
                <a:lnTo>
                  <a:pt x="1164" y="151910"/>
                </a:lnTo>
                <a:lnTo>
                  <a:pt x="0" y="157460"/>
                </a:lnTo>
                <a:lnTo>
                  <a:pt x="102169" y="167083"/>
                </a:lnTo>
                <a:lnTo>
                  <a:pt x="102872" y="167132"/>
                </a:lnTo>
                <a:cubicBezTo>
                  <a:pt x="102934" y="167134"/>
                  <a:pt x="102995" y="167135"/>
                  <a:pt x="103056" y="167135"/>
                </a:cubicBezTo>
                <a:cubicBezTo>
                  <a:pt x="105812" y="167135"/>
                  <a:pt x="108137" y="165010"/>
                  <a:pt x="108350" y="162236"/>
                </a:cubicBezTo>
                <a:lnTo>
                  <a:pt x="108350" y="162090"/>
                </a:lnTo>
                <a:lnTo>
                  <a:pt x="119452" y="13236"/>
                </a:lnTo>
                <a:lnTo>
                  <a:pt x="119452" y="13211"/>
                </a:lnTo>
                <a:cubicBezTo>
                  <a:pt x="119597" y="10327"/>
                  <a:pt x="117464" y="7855"/>
                  <a:pt x="114580" y="7612"/>
                </a:cubicBezTo>
                <a:lnTo>
                  <a:pt x="114386" y="7612"/>
                </a:lnTo>
                <a:lnTo>
                  <a:pt x="12289" y="1"/>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2"/>
          <p:cNvGrpSpPr/>
          <p:nvPr/>
        </p:nvGrpSpPr>
        <p:grpSpPr>
          <a:xfrm>
            <a:off x="4928136" y="423323"/>
            <a:ext cx="1022836" cy="3202899"/>
            <a:chOff x="4623336" y="423323"/>
            <a:chExt cx="1022836" cy="3202899"/>
          </a:xfrm>
        </p:grpSpPr>
        <p:sp>
          <p:nvSpPr>
            <p:cNvPr id="11" name="Google Shape;11;p2"/>
            <p:cNvSpPr/>
            <p:nvPr/>
          </p:nvSpPr>
          <p:spPr>
            <a:xfrm>
              <a:off x="4623336" y="3030603"/>
              <a:ext cx="1022836" cy="595619"/>
            </a:xfrm>
            <a:custGeom>
              <a:rect b="b" l="l" r="r" t="t"/>
              <a:pathLst>
                <a:path extrusionOk="0" h="18060" w="40068">
                  <a:moveTo>
                    <a:pt x="2109" y="1"/>
                  </a:moveTo>
                  <a:lnTo>
                    <a:pt x="0" y="9915"/>
                  </a:lnTo>
                  <a:lnTo>
                    <a:pt x="37935" y="18059"/>
                  </a:lnTo>
                  <a:lnTo>
                    <a:pt x="34663" y="12169"/>
                  </a:lnTo>
                  <a:lnTo>
                    <a:pt x="40068" y="8121"/>
                  </a:lnTo>
                  <a:lnTo>
                    <a:pt x="2109" y="1"/>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84437" y="423323"/>
              <a:ext cx="472179" cy="984868"/>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898660" y="1508094"/>
              <a:ext cx="472179" cy="984899"/>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277552" y="47250"/>
            <a:ext cx="5492512" cy="6920173"/>
            <a:chOff x="-27248" y="47250"/>
            <a:chExt cx="5492512" cy="6920173"/>
          </a:xfrm>
        </p:grpSpPr>
        <p:sp>
          <p:nvSpPr>
            <p:cNvPr id="15" name="Google Shape;15;p2"/>
            <p:cNvSpPr/>
            <p:nvPr/>
          </p:nvSpPr>
          <p:spPr>
            <a:xfrm>
              <a:off x="-27248" y="93023"/>
              <a:ext cx="5447622" cy="6874400"/>
            </a:xfrm>
            <a:custGeom>
              <a:rect b="b" l="l" r="r" t="t"/>
              <a:pathLst>
                <a:path extrusionOk="0" h="185619" w="120616">
                  <a:moveTo>
                    <a:pt x="103320" y="0"/>
                  </a:moveTo>
                  <a:cubicBezTo>
                    <a:pt x="103188" y="0"/>
                    <a:pt x="103055" y="6"/>
                    <a:pt x="102921" y="17"/>
                  </a:cubicBezTo>
                  <a:lnTo>
                    <a:pt x="92013" y="889"/>
                  </a:lnTo>
                  <a:lnTo>
                    <a:pt x="91964" y="477"/>
                  </a:lnTo>
                  <a:cubicBezTo>
                    <a:pt x="91964" y="344"/>
                    <a:pt x="91863" y="232"/>
                    <a:pt x="91772" y="232"/>
                  </a:cubicBezTo>
                  <a:cubicBezTo>
                    <a:pt x="91763" y="232"/>
                    <a:pt x="91755" y="233"/>
                    <a:pt x="91746" y="235"/>
                  </a:cubicBezTo>
                  <a:lnTo>
                    <a:pt x="88595" y="477"/>
                  </a:lnTo>
                  <a:lnTo>
                    <a:pt x="88329" y="501"/>
                  </a:lnTo>
                  <a:lnTo>
                    <a:pt x="87286" y="574"/>
                  </a:lnTo>
                  <a:lnTo>
                    <a:pt x="86777" y="623"/>
                  </a:lnTo>
                  <a:lnTo>
                    <a:pt x="86002" y="695"/>
                  </a:lnTo>
                  <a:lnTo>
                    <a:pt x="85493" y="744"/>
                  </a:lnTo>
                  <a:lnTo>
                    <a:pt x="84911" y="768"/>
                  </a:lnTo>
                  <a:cubicBezTo>
                    <a:pt x="84790" y="817"/>
                    <a:pt x="84693" y="938"/>
                    <a:pt x="84717" y="1059"/>
                  </a:cubicBezTo>
                  <a:lnTo>
                    <a:pt x="84765" y="1471"/>
                  </a:lnTo>
                  <a:lnTo>
                    <a:pt x="10714" y="7434"/>
                  </a:lnTo>
                  <a:lnTo>
                    <a:pt x="9138" y="7555"/>
                  </a:lnTo>
                  <a:lnTo>
                    <a:pt x="4654" y="7919"/>
                  </a:lnTo>
                  <a:cubicBezTo>
                    <a:pt x="1988" y="8137"/>
                    <a:pt x="0" y="10488"/>
                    <a:pt x="218" y="13154"/>
                  </a:cubicBezTo>
                  <a:lnTo>
                    <a:pt x="12483" y="165378"/>
                  </a:lnTo>
                  <a:cubicBezTo>
                    <a:pt x="12668" y="167933"/>
                    <a:pt x="14797" y="169855"/>
                    <a:pt x="17295" y="169855"/>
                  </a:cubicBezTo>
                  <a:cubicBezTo>
                    <a:pt x="17427" y="169855"/>
                    <a:pt x="17561" y="169849"/>
                    <a:pt x="17695" y="169838"/>
                  </a:cubicBezTo>
                  <a:lnTo>
                    <a:pt x="31051" y="168747"/>
                  </a:lnTo>
                  <a:lnTo>
                    <a:pt x="32408" y="185618"/>
                  </a:lnTo>
                  <a:lnTo>
                    <a:pt x="33232" y="184649"/>
                  </a:lnTo>
                  <a:lnTo>
                    <a:pt x="34081" y="183655"/>
                  </a:lnTo>
                  <a:lnTo>
                    <a:pt x="38007" y="179122"/>
                  </a:lnTo>
                  <a:lnTo>
                    <a:pt x="43122" y="183388"/>
                  </a:lnTo>
                  <a:lnTo>
                    <a:pt x="43631" y="183824"/>
                  </a:lnTo>
                  <a:lnTo>
                    <a:pt x="44601" y="184624"/>
                  </a:lnTo>
                  <a:lnTo>
                    <a:pt x="43243" y="167778"/>
                  </a:lnTo>
                  <a:lnTo>
                    <a:pt x="96691" y="163463"/>
                  </a:lnTo>
                  <a:lnTo>
                    <a:pt x="97806" y="163391"/>
                  </a:lnTo>
                  <a:lnTo>
                    <a:pt x="97855" y="163778"/>
                  </a:lnTo>
                  <a:cubicBezTo>
                    <a:pt x="97830" y="163924"/>
                    <a:pt x="97952" y="164021"/>
                    <a:pt x="98073" y="164045"/>
                  </a:cubicBezTo>
                  <a:lnTo>
                    <a:pt x="98655" y="163997"/>
                  </a:lnTo>
                  <a:lnTo>
                    <a:pt x="99164" y="163948"/>
                  </a:lnTo>
                  <a:lnTo>
                    <a:pt x="99939" y="163900"/>
                  </a:lnTo>
                  <a:lnTo>
                    <a:pt x="100448" y="163851"/>
                  </a:lnTo>
                  <a:lnTo>
                    <a:pt x="101491" y="163754"/>
                  </a:lnTo>
                  <a:lnTo>
                    <a:pt x="101757" y="163754"/>
                  </a:lnTo>
                  <a:lnTo>
                    <a:pt x="104908" y="163488"/>
                  </a:lnTo>
                  <a:cubicBezTo>
                    <a:pt x="105029" y="163463"/>
                    <a:pt x="105102" y="163342"/>
                    <a:pt x="105078" y="163197"/>
                  </a:cubicBezTo>
                  <a:lnTo>
                    <a:pt x="105054" y="162785"/>
                  </a:lnTo>
                  <a:lnTo>
                    <a:pt x="115937" y="161936"/>
                  </a:lnTo>
                  <a:cubicBezTo>
                    <a:pt x="118604" y="161718"/>
                    <a:pt x="120615" y="159367"/>
                    <a:pt x="120397" y="156700"/>
                  </a:cubicBezTo>
                  <a:lnTo>
                    <a:pt x="108132" y="4452"/>
                  </a:lnTo>
                  <a:cubicBezTo>
                    <a:pt x="107925" y="1920"/>
                    <a:pt x="105816" y="0"/>
                    <a:pt x="103320" y="0"/>
                  </a:cubicBezTo>
                  <a:close/>
                </a:path>
              </a:pathLst>
            </a:custGeom>
            <a:solidFill>
              <a:schemeClr val="dk1"/>
            </a:solidFill>
            <a:ln>
              <a:noFill/>
            </a:ln>
            <a:effectLst>
              <a:outerShdw blurRad="57150" rotWithShape="0" algn="bl" dir="5400000" dist="2095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7597" y="47250"/>
              <a:ext cx="5447667" cy="6290469"/>
            </a:xfrm>
            <a:custGeom>
              <a:rect b="b" l="l" r="r" t="t"/>
              <a:pathLst>
                <a:path extrusionOk="0" h="169852" w="120617">
                  <a:moveTo>
                    <a:pt x="103300" y="0"/>
                  </a:moveTo>
                  <a:cubicBezTo>
                    <a:pt x="103167" y="0"/>
                    <a:pt x="103033" y="5"/>
                    <a:pt x="102897" y="16"/>
                  </a:cubicBezTo>
                  <a:lnTo>
                    <a:pt x="4655" y="7919"/>
                  </a:lnTo>
                  <a:cubicBezTo>
                    <a:pt x="1989" y="8137"/>
                    <a:pt x="1" y="10488"/>
                    <a:pt x="219" y="13154"/>
                  </a:cubicBezTo>
                  <a:lnTo>
                    <a:pt x="12484" y="165378"/>
                  </a:lnTo>
                  <a:cubicBezTo>
                    <a:pt x="12693" y="167924"/>
                    <a:pt x="14824" y="169851"/>
                    <a:pt x="17337" y="169851"/>
                  </a:cubicBezTo>
                  <a:cubicBezTo>
                    <a:pt x="17456" y="169851"/>
                    <a:pt x="17575" y="169847"/>
                    <a:pt x="17696" y="169838"/>
                  </a:cubicBezTo>
                  <a:lnTo>
                    <a:pt x="115962" y="161912"/>
                  </a:lnTo>
                  <a:cubicBezTo>
                    <a:pt x="118629" y="161694"/>
                    <a:pt x="120616" y="159367"/>
                    <a:pt x="120398" y="156700"/>
                  </a:cubicBezTo>
                  <a:lnTo>
                    <a:pt x="108133" y="4452"/>
                  </a:lnTo>
                  <a:cubicBezTo>
                    <a:pt x="107926" y="1920"/>
                    <a:pt x="105817" y="0"/>
                    <a:pt x="103300" y="0"/>
                  </a:cubicBezTo>
                  <a:close/>
                </a:path>
              </a:pathLst>
            </a:custGeom>
            <a:solidFill>
              <a:schemeClr val="dk1"/>
            </a:solidFill>
            <a:ln>
              <a:noFill/>
            </a:ln>
            <a:effectLst>
              <a:outerShdw blurRad="57150" rotWithShape="0" algn="bl" dir="5400000" dist="2095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122978">
              <a:off x="486266" y="319877"/>
              <a:ext cx="372548" cy="6005546"/>
            </a:xfrm>
            <a:custGeom>
              <a:rect b="b" l="l" r="r" t="t"/>
              <a:pathLst>
                <a:path extrusionOk="0" h="162042" w="14642">
                  <a:moveTo>
                    <a:pt x="1576" y="1"/>
                  </a:moveTo>
                  <a:lnTo>
                    <a:pt x="1" y="146"/>
                  </a:lnTo>
                  <a:lnTo>
                    <a:pt x="13066" y="162041"/>
                  </a:lnTo>
                  <a:lnTo>
                    <a:pt x="14642" y="161920"/>
                  </a:lnTo>
                  <a:lnTo>
                    <a:pt x="157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rot="-122954">
              <a:off x="485527" y="324058"/>
              <a:ext cx="344516" cy="5991417"/>
            </a:xfrm>
            <a:custGeom>
              <a:rect b="b" l="l" r="r" t="t"/>
              <a:pathLst>
                <a:path extrusionOk="0" h="161945" w="13575">
                  <a:moveTo>
                    <a:pt x="461" y="1"/>
                  </a:moveTo>
                  <a:lnTo>
                    <a:pt x="1" y="49"/>
                  </a:lnTo>
                  <a:lnTo>
                    <a:pt x="13114" y="161944"/>
                  </a:lnTo>
                  <a:lnTo>
                    <a:pt x="13575" y="161896"/>
                  </a:lnTo>
                  <a:lnTo>
                    <a:pt x="461" y="1"/>
                  </a:ln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 name="Google Shape;19;p2"/>
          <p:cNvSpPr txBox="1"/>
          <p:nvPr>
            <p:ph type="ctrTitle"/>
          </p:nvPr>
        </p:nvSpPr>
        <p:spPr>
          <a:xfrm rot="-289913">
            <a:off x="1063815" y="1221424"/>
            <a:ext cx="4142120" cy="1625143"/>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chemeClr val="lt1"/>
              </a:buClr>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
          <p:cNvSpPr txBox="1"/>
          <p:nvPr>
            <p:ph idx="1" type="subTitle"/>
          </p:nvPr>
        </p:nvSpPr>
        <p:spPr>
          <a:xfrm rot="178701">
            <a:off x="5561443" y="2373587"/>
            <a:ext cx="3042810" cy="82581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100">
                <a:latin typeface="Nothing You Could Do"/>
                <a:ea typeface="Nothing You Could Do"/>
                <a:cs typeface="Nothing You Could Do"/>
                <a:sym typeface="Nothing You Could D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75" name="Shape 175"/>
        <p:cNvGrpSpPr/>
        <p:nvPr/>
      </p:nvGrpSpPr>
      <p:grpSpPr>
        <a:xfrm>
          <a:off x="0" y="0"/>
          <a:ext cx="0" cy="0"/>
          <a:chOff x="0" y="0"/>
          <a:chExt cx="0" cy="0"/>
        </a:xfrm>
      </p:grpSpPr>
      <p:grpSp>
        <p:nvGrpSpPr>
          <p:cNvPr id="176" name="Google Shape;176;p11"/>
          <p:cNvGrpSpPr/>
          <p:nvPr/>
        </p:nvGrpSpPr>
        <p:grpSpPr>
          <a:xfrm>
            <a:off x="146650" y="127725"/>
            <a:ext cx="8742463" cy="4863699"/>
            <a:chOff x="146650" y="127725"/>
            <a:chExt cx="8742463" cy="4863699"/>
          </a:xfrm>
        </p:grpSpPr>
        <p:sp>
          <p:nvSpPr>
            <p:cNvPr id="177" name="Google Shape;177;p11"/>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rot="-10519566">
              <a:off x="477104" y="378723"/>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rot="240695">
              <a:off x="8230282" y="3201948"/>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8196413" y="15700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330700" y="2886000"/>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146650" y="262447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a:off x="8204400" y="433350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11"/>
          <p:cNvSpPr txBox="1"/>
          <p:nvPr>
            <p:ph hasCustomPrompt="1" type="title"/>
          </p:nvPr>
        </p:nvSpPr>
        <p:spPr>
          <a:xfrm rot="445706">
            <a:off x="2814581" y="1013650"/>
            <a:ext cx="4995829" cy="1963472"/>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1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1" name="Google Shape;191;p11"/>
          <p:cNvSpPr txBox="1"/>
          <p:nvPr>
            <p:ph idx="1" type="subTitle"/>
          </p:nvPr>
        </p:nvSpPr>
        <p:spPr>
          <a:xfrm>
            <a:off x="1210125" y="3670100"/>
            <a:ext cx="3024000" cy="7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2" name="Shape 192"/>
        <p:cNvGrpSpPr/>
        <p:nvPr/>
      </p:nvGrpSpPr>
      <p:grpSpPr>
        <a:xfrm>
          <a:off x="0" y="0"/>
          <a:ext cx="0" cy="0"/>
          <a:chOff x="0" y="0"/>
          <a:chExt cx="0" cy="0"/>
        </a:xfrm>
      </p:grpSpPr>
      <p:sp>
        <p:nvSpPr>
          <p:cNvPr id="193" name="Google Shape;193;p12"/>
          <p:cNvSpPr txBox="1"/>
          <p:nvPr>
            <p:ph type="title"/>
          </p:nvPr>
        </p:nvSpPr>
        <p:spPr>
          <a:xfrm rot="-720040">
            <a:off x="1379073" y="1382779"/>
            <a:ext cx="3177136" cy="1825252"/>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94" name="Shape 194"/>
        <p:cNvGrpSpPr/>
        <p:nvPr/>
      </p:nvGrpSpPr>
      <p:grpSpPr>
        <a:xfrm>
          <a:off x="0" y="0"/>
          <a:ext cx="0" cy="0"/>
          <a:chOff x="0" y="0"/>
          <a:chExt cx="0" cy="0"/>
        </a:xfrm>
      </p:grpSpPr>
      <p:grpSp>
        <p:nvGrpSpPr>
          <p:cNvPr id="195" name="Google Shape;195;p13"/>
          <p:cNvGrpSpPr/>
          <p:nvPr/>
        </p:nvGrpSpPr>
        <p:grpSpPr>
          <a:xfrm>
            <a:off x="324498" y="127725"/>
            <a:ext cx="8542716" cy="4863699"/>
            <a:chOff x="324498" y="127725"/>
            <a:chExt cx="8542716" cy="4863699"/>
          </a:xfrm>
        </p:grpSpPr>
        <p:sp>
          <p:nvSpPr>
            <p:cNvPr id="196" name="Google Shape;196;p13"/>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3"/>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rot="240695">
              <a:off x="8194682" y="3687448"/>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rot="431552">
              <a:off x="8160813" y="2935099"/>
              <a:ext cx="692678" cy="262742"/>
            </a:xfrm>
            <a:custGeom>
              <a:rect b="b" l="l" r="r" t="t"/>
              <a:pathLst>
                <a:path extrusionOk="0" h="10510" w="27708">
                  <a:moveTo>
                    <a:pt x="26979" y="0"/>
                  </a:moveTo>
                  <a:lnTo>
                    <a:pt x="1" y="2434"/>
                  </a:lnTo>
                  <a:lnTo>
                    <a:pt x="729" y="10509"/>
                  </a:lnTo>
                  <a:lnTo>
                    <a:pt x="27707" y="8098"/>
                  </a:lnTo>
                  <a:lnTo>
                    <a:pt x="26979"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3"/>
            <p:cNvSpPr/>
            <p:nvPr/>
          </p:nvSpPr>
          <p:spPr>
            <a:xfrm rot="-888953">
              <a:off x="359492" y="1040652"/>
              <a:ext cx="707437" cy="36568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
            <p:cNvSpPr/>
            <p:nvPr/>
          </p:nvSpPr>
          <p:spPr>
            <a:xfrm>
              <a:off x="7957700" y="3308275"/>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p:nvPr/>
          </p:nvSpPr>
          <p:spPr>
            <a:xfrm rot="5400000">
              <a:off x="7517790" y="437974"/>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474200" y="1490688"/>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13"/>
          <p:cNvSpPr txBox="1"/>
          <p:nvPr>
            <p:ph type="title"/>
          </p:nvPr>
        </p:nvSpPr>
        <p:spPr>
          <a:xfrm>
            <a:off x="1883025" y="408975"/>
            <a:ext cx="5377800" cy="16290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SzPts val="4200"/>
              <a:buNone/>
              <a:defRPr sz="4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9" name="Google Shape;209;p13"/>
          <p:cNvSpPr txBox="1"/>
          <p:nvPr>
            <p:ph idx="1" type="subTitle"/>
          </p:nvPr>
        </p:nvSpPr>
        <p:spPr>
          <a:xfrm>
            <a:off x="4854525" y="2438168"/>
            <a:ext cx="3295500" cy="17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_1_2_1">
    <p:bg>
      <p:bgPr>
        <a:blipFill>
          <a:blip r:embed="rId2">
            <a:alphaModFix/>
          </a:blip>
          <a:stretch>
            <a:fillRect/>
          </a:stretch>
        </a:blipFill>
      </p:bgPr>
    </p:bg>
    <p:spTree>
      <p:nvGrpSpPr>
        <p:cNvPr id="210" name="Shape 210"/>
        <p:cNvGrpSpPr/>
        <p:nvPr/>
      </p:nvGrpSpPr>
      <p:grpSpPr>
        <a:xfrm>
          <a:off x="0" y="0"/>
          <a:ext cx="0" cy="0"/>
          <a:chOff x="0" y="0"/>
          <a:chExt cx="0" cy="0"/>
        </a:xfrm>
      </p:grpSpPr>
      <p:grpSp>
        <p:nvGrpSpPr>
          <p:cNvPr id="211" name="Google Shape;211;p14"/>
          <p:cNvGrpSpPr/>
          <p:nvPr/>
        </p:nvGrpSpPr>
        <p:grpSpPr>
          <a:xfrm>
            <a:off x="225025" y="127725"/>
            <a:ext cx="8675988" cy="4863699"/>
            <a:chOff x="225025" y="127725"/>
            <a:chExt cx="8675988" cy="4863699"/>
          </a:xfrm>
        </p:grpSpPr>
        <p:sp>
          <p:nvSpPr>
            <p:cNvPr id="212" name="Google Shape;212;p14"/>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rot="274314">
              <a:off x="8232005" y="465280"/>
              <a:ext cx="472198" cy="984851"/>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277113" y="382850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8193538" y="377702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225025" y="3530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rot="-143743">
              <a:off x="8092414" y="3542479"/>
              <a:ext cx="676732" cy="203020"/>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374563" y="99842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14"/>
          <p:cNvSpPr txBox="1"/>
          <p:nvPr>
            <p:ph type="ctrTitle"/>
          </p:nvPr>
        </p:nvSpPr>
        <p:spPr>
          <a:xfrm>
            <a:off x="713225" y="355673"/>
            <a:ext cx="7717500" cy="75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Clr>
                <a:srgbClr val="434343"/>
              </a:buClr>
              <a:buSzPts val="1800"/>
              <a:buNone/>
              <a:defRPr sz="1800">
                <a:solidFill>
                  <a:srgbClr val="434343"/>
                </a:solidFill>
              </a:defRPr>
            </a:lvl2pPr>
            <a:lvl3pPr lvl="2" algn="r">
              <a:lnSpc>
                <a:spcPct val="100000"/>
              </a:lnSpc>
              <a:spcBef>
                <a:spcPts val="0"/>
              </a:spcBef>
              <a:spcAft>
                <a:spcPts val="0"/>
              </a:spcAft>
              <a:buClr>
                <a:srgbClr val="434343"/>
              </a:buClr>
              <a:buSzPts val="1800"/>
              <a:buNone/>
              <a:defRPr sz="1800">
                <a:solidFill>
                  <a:srgbClr val="434343"/>
                </a:solidFill>
              </a:defRPr>
            </a:lvl3pPr>
            <a:lvl4pPr lvl="3" algn="r">
              <a:lnSpc>
                <a:spcPct val="100000"/>
              </a:lnSpc>
              <a:spcBef>
                <a:spcPts val="0"/>
              </a:spcBef>
              <a:spcAft>
                <a:spcPts val="0"/>
              </a:spcAft>
              <a:buClr>
                <a:srgbClr val="434343"/>
              </a:buClr>
              <a:buSzPts val="1800"/>
              <a:buNone/>
              <a:defRPr sz="1800">
                <a:solidFill>
                  <a:srgbClr val="434343"/>
                </a:solidFill>
              </a:defRPr>
            </a:lvl4pPr>
            <a:lvl5pPr lvl="4" algn="r">
              <a:lnSpc>
                <a:spcPct val="100000"/>
              </a:lnSpc>
              <a:spcBef>
                <a:spcPts val="0"/>
              </a:spcBef>
              <a:spcAft>
                <a:spcPts val="0"/>
              </a:spcAft>
              <a:buClr>
                <a:srgbClr val="434343"/>
              </a:buClr>
              <a:buSzPts val="1800"/>
              <a:buNone/>
              <a:defRPr sz="1800">
                <a:solidFill>
                  <a:srgbClr val="434343"/>
                </a:solidFill>
              </a:defRPr>
            </a:lvl5pPr>
            <a:lvl6pPr lvl="5" algn="r">
              <a:lnSpc>
                <a:spcPct val="100000"/>
              </a:lnSpc>
              <a:spcBef>
                <a:spcPts val="0"/>
              </a:spcBef>
              <a:spcAft>
                <a:spcPts val="0"/>
              </a:spcAft>
              <a:buClr>
                <a:srgbClr val="434343"/>
              </a:buClr>
              <a:buSzPts val="1800"/>
              <a:buNone/>
              <a:defRPr sz="1800">
                <a:solidFill>
                  <a:srgbClr val="434343"/>
                </a:solidFill>
              </a:defRPr>
            </a:lvl6pPr>
            <a:lvl7pPr lvl="6" algn="r">
              <a:lnSpc>
                <a:spcPct val="100000"/>
              </a:lnSpc>
              <a:spcBef>
                <a:spcPts val="0"/>
              </a:spcBef>
              <a:spcAft>
                <a:spcPts val="0"/>
              </a:spcAft>
              <a:buClr>
                <a:srgbClr val="434343"/>
              </a:buClr>
              <a:buSzPts val="1800"/>
              <a:buNone/>
              <a:defRPr sz="1800">
                <a:solidFill>
                  <a:srgbClr val="434343"/>
                </a:solidFill>
              </a:defRPr>
            </a:lvl7pPr>
            <a:lvl8pPr lvl="7" algn="r">
              <a:lnSpc>
                <a:spcPct val="100000"/>
              </a:lnSpc>
              <a:spcBef>
                <a:spcPts val="0"/>
              </a:spcBef>
              <a:spcAft>
                <a:spcPts val="0"/>
              </a:spcAft>
              <a:buClr>
                <a:srgbClr val="434343"/>
              </a:buClr>
              <a:buSzPts val="1800"/>
              <a:buNone/>
              <a:defRPr sz="1800">
                <a:solidFill>
                  <a:srgbClr val="434343"/>
                </a:solidFill>
              </a:defRPr>
            </a:lvl8pPr>
            <a:lvl9pPr lvl="8" algn="r">
              <a:lnSpc>
                <a:spcPct val="100000"/>
              </a:lnSpc>
              <a:spcBef>
                <a:spcPts val="0"/>
              </a:spcBef>
              <a:spcAft>
                <a:spcPts val="0"/>
              </a:spcAft>
              <a:buClr>
                <a:srgbClr val="434343"/>
              </a:buClr>
              <a:buSzPts val="1800"/>
              <a:buNone/>
              <a:defRPr sz="1800">
                <a:solidFill>
                  <a:srgbClr val="43434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25" name="Shape 225"/>
        <p:cNvGrpSpPr/>
        <p:nvPr/>
      </p:nvGrpSpPr>
      <p:grpSpPr>
        <a:xfrm>
          <a:off x="0" y="0"/>
          <a:ext cx="0" cy="0"/>
          <a:chOff x="0" y="0"/>
          <a:chExt cx="0" cy="0"/>
        </a:xfrm>
      </p:grpSpPr>
      <p:grpSp>
        <p:nvGrpSpPr>
          <p:cNvPr id="226" name="Google Shape;226;p15"/>
          <p:cNvGrpSpPr/>
          <p:nvPr/>
        </p:nvGrpSpPr>
        <p:grpSpPr>
          <a:xfrm>
            <a:off x="212360" y="47228"/>
            <a:ext cx="8523991" cy="4944196"/>
            <a:chOff x="212360" y="47228"/>
            <a:chExt cx="8523991" cy="4944196"/>
          </a:xfrm>
        </p:grpSpPr>
        <p:sp>
          <p:nvSpPr>
            <p:cNvPr id="227" name="Google Shape;227;p15"/>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rot="240695">
              <a:off x="8194670" y="332123"/>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8008013" y="14047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rot="-597750">
              <a:off x="238659" y="2120272"/>
              <a:ext cx="707460" cy="365692"/>
            </a:xfrm>
            <a:custGeom>
              <a:rect b="b" l="l" r="r" t="t"/>
              <a:pathLst>
                <a:path extrusionOk="0" h="14628" w="28299">
                  <a:moveTo>
                    <a:pt x="2025" y="1"/>
                  </a:moveTo>
                  <a:lnTo>
                    <a:pt x="1" y="7871"/>
                  </a:lnTo>
                  <a:lnTo>
                    <a:pt x="26251" y="14627"/>
                  </a:lnTo>
                  <a:lnTo>
                    <a:pt x="28298" y="6757"/>
                  </a:lnTo>
                  <a:lnTo>
                    <a:pt x="2025" y="1"/>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407650" y="2476563"/>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7957700" y="1739925"/>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rot="4500040">
              <a:off x="1309656" y="298817"/>
              <a:ext cx="676730" cy="203044"/>
            </a:xfrm>
            <a:custGeom>
              <a:rect b="b" l="l" r="r" t="t"/>
              <a:pathLst>
                <a:path extrusionOk="0" h="8122" w="27070">
                  <a:moveTo>
                    <a:pt x="0" y="0"/>
                  </a:moveTo>
                  <a:lnTo>
                    <a:pt x="0" y="8121"/>
                  </a:lnTo>
                  <a:lnTo>
                    <a:pt x="27070" y="8121"/>
                  </a:lnTo>
                  <a:lnTo>
                    <a:pt x="27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15"/>
          <p:cNvSpPr txBox="1"/>
          <p:nvPr>
            <p:ph type="ctrTitle"/>
          </p:nvPr>
        </p:nvSpPr>
        <p:spPr>
          <a:xfrm>
            <a:off x="714850" y="358197"/>
            <a:ext cx="7714200" cy="70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_1_1">
    <p:bg>
      <p:bgPr>
        <a:blipFill>
          <a:blip r:embed="rId2">
            <a:alphaModFix/>
          </a:blip>
          <a:stretch>
            <a:fillRect/>
          </a:stretch>
        </a:blipFill>
      </p:bgPr>
    </p:bg>
    <p:spTree>
      <p:nvGrpSpPr>
        <p:cNvPr id="240" name="Shape 240"/>
        <p:cNvGrpSpPr/>
        <p:nvPr/>
      </p:nvGrpSpPr>
      <p:grpSpPr>
        <a:xfrm>
          <a:off x="0" y="0"/>
          <a:ext cx="0" cy="0"/>
          <a:chOff x="0" y="0"/>
          <a:chExt cx="0" cy="0"/>
        </a:xfrm>
      </p:grpSpPr>
      <p:grpSp>
        <p:nvGrpSpPr>
          <p:cNvPr id="241" name="Google Shape;241;p16"/>
          <p:cNvGrpSpPr/>
          <p:nvPr/>
        </p:nvGrpSpPr>
        <p:grpSpPr>
          <a:xfrm>
            <a:off x="330988" y="127725"/>
            <a:ext cx="8558125" cy="4863699"/>
            <a:chOff x="330988" y="127725"/>
            <a:chExt cx="8558125" cy="4863699"/>
          </a:xfrm>
        </p:grpSpPr>
        <p:sp>
          <p:nvSpPr>
            <p:cNvPr id="242" name="Google Shape;242;p16"/>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6"/>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6"/>
            <p:cNvSpPr/>
            <p:nvPr/>
          </p:nvSpPr>
          <p:spPr>
            <a:xfrm rot="-10519566">
              <a:off x="433266" y="3643073"/>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6"/>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6"/>
            <p:cNvSpPr/>
            <p:nvPr/>
          </p:nvSpPr>
          <p:spPr>
            <a:xfrm>
              <a:off x="8196413" y="15700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6"/>
            <p:cNvSpPr/>
            <p:nvPr/>
          </p:nvSpPr>
          <p:spPr>
            <a:xfrm>
              <a:off x="407638" y="1437288"/>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6"/>
            <p:cNvSpPr/>
            <p:nvPr/>
          </p:nvSpPr>
          <p:spPr>
            <a:xfrm>
              <a:off x="330988" y="116875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6"/>
            <p:cNvSpPr/>
            <p:nvPr/>
          </p:nvSpPr>
          <p:spPr>
            <a:xfrm>
              <a:off x="8204400" y="4333500"/>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6"/>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6"/>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6"/>
            <p:cNvSpPr/>
            <p:nvPr/>
          </p:nvSpPr>
          <p:spPr>
            <a:xfrm rot="5400000">
              <a:off x="7682045" y="364885"/>
              <a:ext cx="677325" cy="203025"/>
            </a:xfrm>
            <a:custGeom>
              <a:rect b="b" l="l" r="r" t="t"/>
              <a:pathLst>
                <a:path extrusionOk="0" h="8121" w="27093">
                  <a:moveTo>
                    <a:pt x="1" y="0"/>
                  </a:moveTo>
                  <a:lnTo>
                    <a:pt x="1" y="8121"/>
                  </a:lnTo>
                  <a:lnTo>
                    <a:pt x="27093" y="8121"/>
                  </a:lnTo>
                  <a:lnTo>
                    <a:pt x="2709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16"/>
          <p:cNvSpPr txBox="1"/>
          <p:nvPr>
            <p:ph type="ctrTitle"/>
          </p:nvPr>
        </p:nvSpPr>
        <p:spPr>
          <a:xfrm>
            <a:off x="713225" y="363896"/>
            <a:ext cx="7717500" cy="66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Clr>
                <a:srgbClr val="434343"/>
              </a:buClr>
              <a:buSzPts val="1800"/>
              <a:buNone/>
              <a:defRPr sz="1800">
                <a:solidFill>
                  <a:srgbClr val="434343"/>
                </a:solidFill>
              </a:defRPr>
            </a:lvl2pPr>
            <a:lvl3pPr lvl="2" algn="r">
              <a:lnSpc>
                <a:spcPct val="100000"/>
              </a:lnSpc>
              <a:spcBef>
                <a:spcPts val="0"/>
              </a:spcBef>
              <a:spcAft>
                <a:spcPts val="0"/>
              </a:spcAft>
              <a:buClr>
                <a:srgbClr val="434343"/>
              </a:buClr>
              <a:buSzPts val="1800"/>
              <a:buNone/>
              <a:defRPr sz="1800">
                <a:solidFill>
                  <a:srgbClr val="434343"/>
                </a:solidFill>
              </a:defRPr>
            </a:lvl3pPr>
            <a:lvl4pPr lvl="3" algn="r">
              <a:lnSpc>
                <a:spcPct val="100000"/>
              </a:lnSpc>
              <a:spcBef>
                <a:spcPts val="0"/>
              </a:spcBef>
              <a:spcAft>
                <a:spcPts val="0"/>
              </a:spcAft>
              <a:buClr>
                <a:srgbClr val="434343"/>
              </a:buClr>
              <a:buSzPts val="1800"/>
              <a:buNone/>
              <a:defRPr sz="1800">
                <a:solidFill>
                  <a:srgbClr val="434343"/>
                </a:solidFill>
              </a:defRPr>
            </a:lvl4pPr>
            <a:lvl5pPr lvl="4" algn="r">
              <a:lnSpc>
                <a:spcPct val="100000"/>
              </a:lnSpc>
              <a:spcBef>
                <a:spcPts val="0"/>
              </a:spcBef>
              <a:spcAft>
                <a:spcPts val="0"/>
              </a:spcAft>
              <a:buClr>
                <a:srgbClr val="434343"/>
              </a:buClr>
              <a:buSzPts val="1800"/>
              <a:buNone/>
              <a:defRPr sz="1800">
                <a:solidFill>
                  <a:srgbClr val="434343"/>
                </a:solidFill>
              </a:defRPr>
            </a:lvl5pPr>
            <a:lvl6pPr lvl="5" algn="r">
              <a:lnSpc>
                <a:spcPct val="100000"/>
              </a:lnSpc>
              <a:spcBef>
                <a:spcPts val="0"/>
              </a:spcBef>
              <a:spcAft>
                <a:spcPts val="0"/>
              </a:spcAft>
              <a:buClr>
                <a:srgbClr val="434343"/>
              </a:buClr>
              <a:buSzPts val="1800"/>
              <a:buNone/>
              <a:defRPr sz="1800">
                <a:solidFill>
                  <a:srgbClr val="434343"/>
                </a:solidFill>
              </a:defRPr>
            </a:lvl6pPr>
            <a:lvl7pPr lvl="6" algn="r">
              <a:lnSpc>
                <a:spcPct val="100000"/>
              </a:lnSpc>
              <a:spcBef>
                <a:spcPts val="0"/>
              </a:spcBef>
              <a:spcAft>
                <a:spcPts val="0"/>
              </a:spcAft>
              <a:buClr>
                <a:srgbClr val="434343"/>
              </a:buClr>
              <a:buSzPts val="1800"/>
              <a:buNone/>
              <a:defRPr sz="1800">
                <a:solidFill>
                  <a:srgbClr val="434343"/>
                </a:solidFill>
              </a:defRPr>
            </a:lvl7pPr>
            <a:lvl8pPr lvl="7" algn="r">
              <a:lnSpc>
                <a:spcPct val="100000"/>
              </a:lnSpc>
              <a:spcBef>
                <a:spcPts val="0"/>
              </a:spcBef>
              <a:spcAft>
                <a:spcPts val="0"/>
              </a:spcAft>
              <a:buClr>
                <a:srgbClr val="434343"/>
              </a:buClr>
              <a:buSzPts val="1800"/>
              <a:buNone/>
              <a:defRPr sz="1800">
                <a:solidFill>
                  <a:srgbClr val="434343"/>
                </a:solidFill>
              </a:defRPr>
            </a:lvl8pPr>
            <a:lvl9pPr lvl="8" algn="r">
              <a:lnSpc>
                <a:spcPct val="100000"/>
              </a:lnSpc>
              <a:spcBef>
                <a:spcPts val="0"/>
              </a:spcBef>
              <a:spcAft>
                <a:spcPts val="0"/>
              </a:spcAft>
              <a:buClr>
                <a:srgbClr val="434343"/>
              </a:buClr>
              <a:buSzPts val="1800"/>
              <a:buNone/>
              <a:defRPr sz="1800">
                <a:solidFill>
                  <a:srgbClr val="43434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bg>
      <p:bgPr>
        <a:blipFill>
          <a:blip r:embed="rId2">
            <a:alphaModFix/>
          </a:blip>
          <a:stretch>
            <a:fillRect/>
          </a:stretch>
        </a:blipFill>
      </p:bgPr>
    </p:bg>
    <p:spTree>
      <p:nvGrpSpPr>
        <p:cNvPr id="255" name="Shape 255"/>
        <p:cNvGrpSpPr/>
        <p:nvPr/>
      </p:nvGrpSpPr>
      <p:grpSpPr>
        <a:xfrm>
          <a:off x="0" y="0"/>
          <a:ext cx="0" cy="0"/>
          <a:chOff x="0" y="0"/>
          <a:chExt cx="0" cy="0"/>
        </a:xfrm>
      </p:grpSpPr>
      <p:grpSp>
        <p:nvGrpSpPr>
          <p:cNvPr id="256" name="Google Shape;256;p17"/>
          <p:cNvGrpSpPr/>
          <p:nvPr/>
        </p:nvGrpSpPr>
        <p:grpSpPr>
          <a:xfrm>
            <a:off x="330700" y="127725"/>
            <a:ext cx="8558413" cy="4863699"/>
            <a:chOff x="330700" y="127725"/>
            <a:chExt cx="8558413" cy="4863699"/>
          </a:xfrm>
        </p:grpSpPr>
        <p:sp>
          <p:nvSpPr>
            <p:cNvPr id="257" name="Google Shape;257;p17"/>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7"/>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7"/>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p:nvPr/>
          </p:nvSpPr>
          <p:spPr>
            <a:xfrm rot="288511">
              <a:off x="8306705" y="2070405"/>
              <a:ext cx="472167" cy="984859"/>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7"/>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7"/>
            <p:cNvSpPr/>
            <p:nvPr/>
          </p:nvSpPr>
          <p:spPr>
            <a:xfrm rot="240695">
              <a:off x="8230282" y="3201948"/>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7"/>
            <p:cNvSpPr/>
            <p:nvPr/>
          </p:nvSpPr>
          <p:spPr>
            <a:xfrm>
              <a:off x="8196413" y="15700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a:off x="359475" y="937363"/>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a:off x="330700" y="2886000"/>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7"/>
            <p:cNvSpPr/>
            <p:nvPr/>
          </p:nvSpPr>
          <p:spPr>
            <a:xfrm>
              <a:off x="407650" y="617150"/>
              <a:ext cx="676750" cy="203050"/>
            </a:xfrm>
            <a:custGeom>
              <a:rect b="b" l="l" r="r" t="t"/>
              <a:pathLst>
                <a:path extrusionOk="0" h="8122"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7"/>
            <p:cNvSpPr/>
            <p:nvPr/>
          </p:nvSpPr>
          <p:spPr>
            <a:xfrm>
              <a:off x="8204400" y="433350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7"/>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7"/>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17"/>
          <p:cNvSpPr txBox="1"/>
          <p:nvPr>
            <p:ph idx="1" type="subTitle"/>
          </p:nvPr>
        </p:nvSpPr>
        <p:spPr>
          <a:xfrm>
            <a:off x="790650" y="1961123"/>
            <a:ext cx="35604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71" name="Google Shape;271;p17"/>
          <p:cNvSpPr txBox="1"/>
          <p:nvPr>
            <p:ph type="title"/>
          </p:nvPr>
        </p:nvSpPr>
        <p:spPr>
          <a:xfrm>
            <a:off x="1344600" y="1104336"/>
            <a:ext cx="24525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sz="55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72" name="Google Shape;272;p17"/>
          <p:cNvSpPr txBox="1"/>
          <p:nvPr>
            <p:ph idx="2" type="subTitle"/>
          </p:nvPr>
        </p:nvSpPr>
        <p:spPr>
          <a:xfrm>
            <a:off x="1405350" y="3694450"/>
            <a:ext cx="23310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73" name="Google Shape;273;p17"/>
          <p:cNvSpPr txBox="1"/>
          <p:nvPr>
            <p:ph idx="3" type="title"/>
          </p:nvPr>
        </p:nvSpPr>
        <p:spPr>
          <a:xfrm>
            <a:off x="1344600" y="2837672"/>
            <a:ext cx="24525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sz="55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74" name="Google Shape;274;p17"/>
          <p:cNvSpPr txBox="1"/>
          <p:nvPr>
            <p:ph idx="4" type="subTitle"/>
          </p:nvPr>
        </p:nvSpPr>
        <p:spPr>
          <a:xfrm>
            <a:off x="4989995" y="1961123"/>
            <a:ext cx="3141300" cy="41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75" name="Google Shape;275;p17"/>
          <p:cNvSpPr txBox="1"/>
          <p:nvPr>
            <p:ph idx="5" type="title"/>
          </p:nvPr>
        </p:nvSpPr>
        <p:spPr>
          <a:xfrm>
            <a:off x="5334395" y="1104336"/>
            <a:ext cx="24525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sz="55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1">
    <p:bg>
      <p:bgPr>
        <a:blipFill>
          <a:blip r:embed="rId2">
            <a:alphaModFix/>
          </a:blip>
          <a:stretch>
            <a:fillRect/>
          </a:stretch>
        </a:blipFill>
      </p:bgPr>
    </p:bg>
    <p:spTree>
      <p:nvGrpSpPr>
        <p:cNvPr id="276" name="Shape 276"/>
        <p:cNvGrpSpPr/>
        <p:nvPr/>
      </p:nvGrpSpPr>
      <p:grpSpPr>
        <a:xfrm>
          <a:off x="0" y="0"/>
          <a:ext cx="0" cy="0"/>
          <a:chOff x="0" y="0"/>
          <a:chExt cx="0" cy="0"/>
        </a:xfrm>
      </p:grpSpPr>
      <p:grpSp>
        <p:nvGrpSpPr>
          <p:cNvPr id="277" name="Google Shape;277;p18"/>
          <p:cNvGrpSpPr/>
          <p:nvPr/>
        </p:nvGrpSpPr>
        <p:grpSpPr>
          <a:xfrm>
            <a:off x="407638" y="127725"/>
            <a:ext cx="8376887" cy="4863699"/>
            <a:chOff x="407638" y="127725"/>
            <a:chExt cx="8376887" cy="4863699"/>
          </a:xfrm>
        </p:grpSpPr>
        <p:sp>
          <p:nvSpPr>
            <p:cNvPr id="278" name="Google Shape;278;p18"/>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8011075" y="2214600"/>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69163" y="39650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61775" y="61752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92513" y="3649025"/>
              <a:ext cx="676750" cy="203050"/>
            </a:xfrm>
            <a:custGeom>
              <a:rect b="b" l="l" r="r" t="t"/>
              <a:pathLst>
                <a:path extrusionOk="0" h="8122"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p18"/>
          <p:cNvSpPr txBox="1"/>
          <p:nvPr>
            <p:ph type="title"/>
          </p:nvPr>
        </p:nvSpPr>
        <p:spPr>
          <a:xfrm>
            <a:off x="4851863" y="4117433"/>
            <a:ext cx="3310200" cy="481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7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0" name="Google Shape;290;p18"/>
          <p:cNvSpPr txBox="1"/>
          <p:nvPr>
            <p:ph idx="1" type="subTitle"/>
          </p:nvPr>
        </p:nvSpPr>
        <p:spPr>
          <a:xfrm>
            <a:off x="953675" y="1596713"/>
            <a:ext cx="3534000" cy="229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2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91" name="Google Shape;291;p18"/>
          <p:cNvSpPr/>
          <p:nvPr/>
        </p:nvSpPr>
        <p:spPr>
          <a:xfrm>
            <a:off x="-74175" y="2702400"/>
            <a:ext cx="1600" cy="1600"/>
          </a:xfrm>
          <a:custGeom>
            <a:rect b="b" l="l" r="r" t="t"/>
            <a:pathLst>
              <a:path extrusionOk="0" h="64" w="64">
                <a:moveTo>
                  <a:pt x="63" y="0"/>
                </a:moveTo>
                <a:cubicBezTo>
                  <a:pt x="21" y="21"/>
                  <a:pt x="0" y="21"/>
                  <a:pt x="0" y="63"/>
                </a:cubicBezTo>
                <a:cubicBezTo>
                  <a:pt x="42" y="63"/>
                  <a:pt x="63" y="21"/>
                  <a:pt x="63" y="0"/>
                </a:cubicBezTo>
                <a:close/>
              </a:path>
            </a:pathLst>
          </a:custGeom>
          <a:solidFill>
            <a:srgbClr val="D7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72600" y="2702400"/>
            <a:ext cx="25" cy="25"/>
          </a:xfrm>
          <a:custGeom>
            <a:rect b="b" l="l" r="r" t="t"/>
            <a:pathLst>
              <a:path extrusionOk="0" h="1" w="1">
                <a:moveTo>
                  <a:pt x="0" y="0"/>
                </a:moveTo>
                <a:lnTo>
                  <a:pt x="0" y="0"/>
                </a:lnTo>
                <a:close/>
              </a:path>
            </a:pathLst>
          </a:custGeom>
          <a:solidFill>
            <a:srgbClr val="D7EA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93" name="Shape 293"/>
        <p:cNvGrpSpPr/>
        <p:nvPr/>
      </p:nvGrpSpPr>
      <p:grpSpPr>
        <a:xfrm>
          <a:off x="0" y="0"/>
          <a:ext cx="0" cy="0"/>
          <a:chOff x="0" y="0"/>
          <a:chExt cx="0" cy="0"/>
        </a:xfrm>
      </p:grpSpPr>
      <p:grpSp>
        <p:nvGrpSpPr>
          <p:cNvPr id="294" name="Google Shape;294;p19"/>
          <p:cNvGrpSpPr/>
          <p:nvPr/>
        </p:nvGrpSpPr>
        <p:grpSpPr>
          <a:xfrm>
            <a:off x="302763" y="127725"/>
            <a:ext cx="8557525" cy="4863699"/>
            <a:chOff x="302763" y="127725"/>
            <a:chExt cx="8557525" cy="4863699"/>
          </a:xfrm>
        </p:grpSpPr>
        <p:sp>
          <p:nvSpPr>
            <p:cNvPr id="295" name="Google Shape;295;p19"/>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a:off x="8084425" y="38114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a:off x="8152813" y="260282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a:off x="302763" y="3968500"/>
              <a:ext cx="677325" cy="203025"/>
            </a:xfrm>
            <a:custGeom>
              <a:rect b="b" l="l" r="r" t="t"/>
              <a:pathLst>
                <a:path extrusionOk="0" h="8121" w="27093">
                  <a:moveTo>
                    <a:pt x="1" y="0"/>
                  </a:moveTo>
                  <a:lnTo>
                    <a:pt x="1" y="8121"/>
                  </a:lnTo>
                  <a:lnTo>
                    <a:pt x="27093" y="8121"/>
                  </a:lnTo>
                  <a:lnTo>
                    <a:pt x="27093"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9"/>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a:off x="8092400" y="2335550"/>
              <a:ext cx="676750" cy="203025"/>
            </a:xfrm>
            <a:custGeom>
              <a:rect b="b" l="l" r="r" t="t"/>
              <a:pathLst>
                <a:path extrusionOk="0" h="8121"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rot="-10581514">
              <a:off x="477142" y="2735673"/>
              <a:ext cx="472181" cy="984841"/>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rot="298797">
              <a:off x="8194688" y="558123"/>
              <a:ext cx="472173" cy="984910"/>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9"/>
          <p:cNvSpPr txBox="1"/>
          <p:nvPr>
            <p:ph type="title"/>
          </p:nvPr>
        </p:nvSpPr>
        <p:spPr>
          <a:xfrm>
            <a:off x="4584410" y="2807206"/>
            <a:ext cx="3845100" cy="84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9" name="Google Shape;309;p19"/>
          <p:cNvSpPr txBox="1"/>
          <p:nvPr>
            <p:ph idx="2" type="title"/>
          </p:nvPr>
        </p:nvSpPr>
        <p:spPr>
          <a:xfrm>
            <a:off x="4584413" y="939026"/>
            <a:ext cx="3845100" cy="1663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310" name="Google Shape;310;p19"/>
          <p:cNvSpPr txBox="1"/>
          <p:nvPr>
            <p:ph idx="1" type="subTitle"/>
          </p:nvPr>
        </p:nvSpPr>
        <p:spPr>
          <a:xfrm>
            <a:off x="4925360" y="3426914"/>
            <a:ext cx="3163200" cy="104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_4_1_1">
    <p:bg>
      <p:bgPr>
        <a:blipFill>
          <a:blip r:embed="rId2">
            <a:alphaModFix/>
          </a:blip>
          <a:stretch>
            <a:fillRect/>
          </a:stretch>
        </a:blipFill>
      </p:bgPr>
    </p:bg>
    <p:spTree>
      <p:nvGrpSpPr>
        <p:cNvPr id="311" name="Shape 311"/>
        <p:cNvGrpSpPr/>
        <p:nvPr/>
      </p:nvGrpSpPr>
      <p:grpSpPr>
        <a:xfrm>
          <a:off x="0" y="0"/>
          <a:ext cx="0" cy="0"/>
          <a:chOff x="0" y="0"/>
          <a:chExt cx="0" cy="0"/>
        </a:xfrm>
      </p:grpSpPr>
      <p:sp>
        <p:nvSpPr>
          <p:cNvPr id="312" name="Google Shape;312;p20"/>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0"/>
          <p:cNvSpPr/>
          <p:nvPr/>
        </p:nvSpPr>
        <p:spPr>
          <a:xfrm rot="240695">
            <a:off x="8306682" y="378685"/>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0"/>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0"/>
          <p:cNvSpPr/>
          <p:nvPr/>
        </p:nvSpPr>
        <p:spPr>
          <a:xfrm>
            <a:off x="8196413" y="15700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0"/>
          <p:cNvSpPr/>
          <p:nvPr/>
        </p:nvSpPr>
        <p:spPr>
          <a:xfrm>
            <a:off x="8092400" y="403425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8204400" y="433350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0"/>
          <p:cNvSpPr/>
          <p:nvPr/>
        </p:nvSpPr>
        <p:spPr>
          <a:xfrm rot="-10519566">
            <a:off x="477129" y="3331073"/>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0"/>
          <p:cNvSpPr/>
          <p:nvPr/>
        </p:nvSpPr>
        <p:spPr>
          <a:xfrm>
            <a:off x="330700" y="2886000"/>
            <a:ext cx="677325" cy="203025"/>
          </a:xfrm>
          <a:custGeom>
            <a:rect b="b" l="l" r="r" t="t"/>
            <a:pathLst>
              <a:path extrusionOk="0" h="8121" w="27093">
                <a:moveTo>
                  <a:pt x="1" y="0"/>
                </a:moveTo>
                <a:lnTo>
                  <a:pt x="1" y="8121"/>
                </a:lnTo>
                <a:lnTo>
                  <a:pt x="27093" y="8121"/>
                </a:lnTo>
                <a:lnTo>
                  <a:pt x="27093"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a:off x="3098550" y="4401351"/>
            <a:ext cx="371475" cy="486048"/>
          </a:xfrm>
          <a:custGeom>
            <a:rect b="b" l="l" r="r" t="t"/>
            <a:pathLst>
              <a:path extrusionOk="0" h="33936" w="14859">
                <a:moveTo>
                  <a:pt x="12217" y="0"/>
                </a:moveTo>
                <a:lnTo>
                  <a:pt x="0" y="970"/>
                </a:lnTo>
                <a:lnTo>
                  <a:pt x="2666" y="33936"/>
                </a:lnTo>
                <a:lnTo>
                  <a:pt x="8266" y="27464"/>
                </a:lnTo>
                <a:lnTo>
                  <a:pt x="14859" y="32942"/>
                </a:lnTo>
                <a:lnTo>
                  <a:pt x="12217"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rot="5400000">
            <a:off x="2973819" y="-1043693"/>
            <a:ext cx="3437723" cy="7635783"/>
          </a:xfrm>
          <a:custGeom>
            <a:rect b="b" l="l" r="r" t="t"/>
            <a:pathLst>
              <a:path extrusionOk="0" h="84171" w="61774">
                <a:moveTo>
                  <a:pt x="1" y="1"/>
                </a:moveTo>
                <a:lnTo>
                  <a:pt x="1" y="5077"/>
                </a:lnTo>
                <a:lnTo>
                  <a:pt x="2518" y="5077"/>
                </a:lnTo>
                <a:lnTo>
                  <a:pt x="2518" y="4267"/>
                </a:lnTo>
                <a:lnTo>
                  <a:pt x="5632" y="4267"/>
                </a:lnTo>
                <a:lnTo>
                  <a:pt x="5632" y="7338"/>
                </a:lnTo>
                <a:lnTo>
                  <a:pt x="2518" y="7338"/>
                </a:lnTo>
                <a:lnTo>
                  <a:pt x="2518" y="6400"/>
                </a:lnTo>
                <a:lnTo>
                  <a:pt x="1" y="6400"/>
                </a:lnTo>
                <a:lnTo>
                  <a:pt x="1" y="10367"/>
                </a:lnTo>
                <a:lnTo>
                  <a:pt x="2518" y="10367"/>
                </a:lnTo>
                <a:lnTo>
                  <a:pt x="2518" y="9429"/>
                </a:lnTo>
                <a:lnTo>
                  <a:pt x="5632" y="9429"/>
                </a:lnTo>
                <a:lnTo>
                  <a:pt x="5632" y="12543"/>
                </a:lnTo>
                <a:lnTo>
                  <a:pt x="2518" y="12543"/>
                </a:lnTo>
                <a:lnTo>
                  <a:pt x="2518" y="11690"/>
                </a:lnTo>
                <a:lnTo>
                  <a:pt x="1" y="11690"/>
                </a:lnTo>
                <a:lnTo>
                  <a:pt x="1" y="15486"/>
                </a:lnTo>
                <a:lnTo>
                  <a:pt x="2518" y="15486"/>
                </a:lnTo>
                <a:lnTo>
                  <a:pt x="2518" y="14633"/>
                </a:lnTo>
                <a:lnTo>
                  <a:pt x="5632" y="14633"/>
                </a:lnTo>
                <a:lnTo>
                  <a:pt x="5632" y="17705"/>
                </a:lnTo>
                <a:lnTo>
                  <a:pt x="2518" y="17705"/>
                </a:lnTo>
                <a:lnTo>
                  <a:pt x="2518" y="16809"/>
                </a:lnTo>
                <a:lnTo>
                  <a:pt x="1" y="16809"/>
                </a:lnTo>
                <a:lnTo>
                  <a:pt x="1" y="20734"/>
                </a:lnTo>
                <a:lnTo>
                  <a:pt x="2518" y="20734"/>
                </a:lnTo>
                <a:lnTo>
                  <a:pt x="2518" y="19795"/>
                </a:lnTo>
                <a:lnTo>
                  <a:pt x="5632" y="19795"/>
                </a:lnTo>
                <a:lnTo>
                  <a:pt x="5632" y="22909"/>
                </a:lnTo>
                <a:lnTo>
                  <a:pt x="2518" y="22909"/>
                </a:lnTo>
                <a:lnTo>
                  <a:pt x="2518" y="22056"/>
                </a:lnTo>
                <a:lnTo>
                  <a:pt x="1" y="22056"/>
                </a:lnTo>
                <a:lnTo>
                  <a:pt x="1" y="25896"/>
                </a:lnTo>
                <a:lnTo>
                  <a:pt x="2518" y="25896"/>
                </a:lnTo>
                <a:lnTo>
                  <a:pt x="2518" y="25000"/>
                </a:lnTo>
                <a:lnTo>
                  <a:pt x="5632" y="25000"/>
                </a:lnTo>
                <a:lnTo>
                  <a:pt x="5632" y="28071"/>
                </a:lnTo>
                <a:lnTo>
                  <a:pt x="2518" y="28071"/>
                </a:lnTo>
                <a:lnTo>
                  <a:pt x="2518" y="27218"/>
                </a:lnTo>
                <a:lnTo>
                  <a:pt x="1" y="27218"/>
                </a:lnTo>
                <a:lnTo>
                  <a:pt x="1" y="31100"/>
                </a:lnTo>
                <a:lnTo>
                  <a:pt x="2518" y="31100"/>
                </a:lnTo>
                <a:lnTo>
                  <a:pt x="2518" y="30162"/>
                </a:lnTo>
                <a:lnTo>
                  <a:pt x="5632" y="30162"/>
                </a:lnTo>
                <a:lnTo>
                  <a:pt x="5632" y="33276"/>
                </a:lnTo>
                <a:lnTo>
                  <a:pt x="2518" y="33276"/>
                </a:lnTo>
                <a:lnTo>
                  <a:pt x="2518" y="32423"/>
                </a:lnTo>
                <a:lnTo>
                  <a:pt x="1" y="32423"/>
                </a:lnTo>
                <a:lnTo>
                  <a:pt x="1" y="36220"/>
                </a:lnTo>
                <a:lnTo>
                  <a:pt x="2518" y="36220"/>
                </a:lnTo>
                <a:lnTo>
                  <a:pt x="2518" y="35366"/>
                </a:lnTo>
                <a:lnTo>
                  <a:pt x="5632" y="35366"/>
                </a:lnTo>
                <a:lnTo>
                  <a:pt x="5632" y="38481"/>
                </a:lnTo>
                <a:lnTo>
                  <a:pt x="2518" y="38481"/>
                </a:lnTo>
                <a:lnTo>
                  <a:pt x="2518" y="37585"/>
                </a:lnTo>
                <a:lnTo>
                  <a:pt x="1" y="37585"/>
                </a:lnTo>
                <a:lnTo>
                  <a:pt x="1" y="41424"/>
                </a:lnTo>
                <a:lnTo>
                  <a:pt x="2518" y="41424"/>
                </a:lnTo>
                <a:lnTo>
                  <a:pt x="2518" y="40528"/>
                </a:lnTo>
                <a:lnTo>
                  <a:pt x="5632" y="40528"/>
                </a:lnTo>
                <a:lnTo>
                  <a:pt x="5632" y="43643"/>
                </a:lnTo>
                <a:lnTo>
                  <a:pt x="2518" y="43643"/>
                </a:lnTo>
                <a:lnTo>
                  <a:pt x="2518" y="42747"/>
                </a:lnTo>
                <a:lnTo>
                  <a:pt x="1" y="42747"/>
                </a:lnTo>
                <a:lnTo>
                  <a:pt x="1" y="46629"/>
                </a:lnTo>
                <a:lnTo>
                  <a:pt x="2518" y="46629"/>
                </a:lnTo>
                <a:lnTo>
                  <a:pt x="2518" y="45733"/>
                </a:lnTo>
                <a:lnTo>
                  <a:pt x="5632" y="45733"/>
                </a:lnTo>
                <a:lnTo>
                  <a:pt x="5632" y="48847"/>
                </a:lnTo>
                <a:lnTo>
                  <a:pt x="2518" y="48847"/>
                </a:lnTo>
                <a:lnTo>
                  <a:pt x="2518" y="47951"/>
                </a:lnTo>
                <a:lnTo>
                  <a:pt x="1" y="47951"/>
                </a:lnTo>
                <a:lnTo>
                  <a:pt x="1" y="51791"/>
                </a:lnTo>
                <a:lnTo>
                  <a:pt x="2518" y="51791"/>
                </a:lnTo>
                <a:lnTo>
                  <a:pt x="2518" y="50895"/>
                </a:lnTo>
                <a:lnTo>
                  <a:pt x="5632" y="50895"/>
                </a:lnTo>
                <a:lnTo>
                  <a:pt x="5632" y="54009"/>
                </a:lnTo>
                <a:lnTo>
                  <a:pt x="2518" y="54009"/>
                </a:lnTo>
                <a:lnTo>
                  <a:pt x="2518" y="53113"/>
                </a:lnTo>
                <a:lnTo>
                  <a:pt x="1" y="53113"/>
                </a:lnTo>
                <a:lnTo>
                  <a:pt x="1" y="56995"/>
                </a:lnTo>
                <a:lnTo>
                  <a:pt x="2518" y="56995"/>
                </a:lnTo>
                <a:lnTo>
                  <a:pt x="2518" y="56100"/>
                </a:lnTo>
                <a:lnTo>
                  <a:pt x="5632" y="56100"/>
                </a:lnTo>
                <a:lnTo>
                  <a:pt x="5632" y="59214"/>
                </a:lnTo>
                <a:lnTo>
                  <a:pt x="2518" y="59214"/>
                </a:lnTo>
                <a:lnTo>
                  <a:pt x="2518" y="58318"/>
                </a:lnTo>
                <a:lnTo>
                  <a:pt x="1" y="58318"/>
                </a:lnTo>
                <a:lnTo>
                  <a:pt x="1" y="62115"/>
                </a:lnTo>
                <a:lnTo>
                  <a:pt x="2518" y="62115"/>
                </a:lnTo>
                <a:lnTo>
                  <a:pt x="2518" y="61262"/>
                </a:lnTo>
                <a:lnTo>
                  <a:pt x="5632" y="61262"/>
                </a:lnTo>
                <a:lnTo>
                  <a:pt x="5632" y="64376"/>
                </a:lnTo>
                <a:lnTo>
                  <a:pt x="2518" y="64376"/>
                </a:lnTo>
                <a:lnTo>
                  <a:pt x="2518" y="63437"/>
                </a:lnTo>
                <a:lnTo>
                  <a:pt x="1" y="63437"/>
                </a:lnTo>
                <a:lnTo>
                  <a:pt x="1" y="67362"/>
                </a:lnTo>
                <a:lnTo>
                  <a:pt x="2518" y="67362"/>
                </a:lnTo>
                <a:lnTo>
                  <a:pt x="2518" y="66466"/>
                </a:lnTo>
                <a:lnTo>
                  <a:pt x="5632" y="66466"/>
                </a:lnTo>
                <a:lnTo>
                  <a:pt x="5632" y="69580"/>
                </a:lnTo>
                <a:lnTo>
                  <a:pt x="2518" y="69580"/>
                </a:lnTo>
                <a:lnTo>
                  <a:pt x="2518" y="68685"/>
                </a:lnTo>
                <a:lnTo>
                  <a:pt x="1" y="68685"/>
                </a:lnTo>
                <a:lnTo>
                  <a:pt x="1" y="72567"/>
                </a:lnTo>
                <a:lnTo>
                  <a:pt x="2518" y="72567"/>
                </a:lnTo>
                <a:lnTo>
                  <a:pt x="2518" y="71671"/>
                </a:lnTo>
                <a:lnTo>
                  <a:pt x="5632" y="71671"/>
                </a:lnTo>
                <a:lnTo>
                  <a:pt x="5632" y="74742"/>
                </a:lnTo>
                <a:lnTo>
                  <a:pt x="2518" y="74742"/>
                </a:lnTo>
                <a:lnTo>
                  <a:pt x="2518" y="73889"/>
                </a:lnTo>
                <a:lnTo>
                  <a:pt x="1" y="73889"/>
                </a:lnTo>
                <a:lnTo>
                  <a:pt x="1" y="77729"/>
                </a:lnTo>
                <a:lnTo>
                  <a:pt x="2518" y="77729"/>
                </a:lnTo>
                <a:lnTo>
                  <a:pt x="2518" y="76833"/>
                </a:lnTo>
                <a:lnTo>
                  <a:pt x="5632" y="76833"/>
                </a:lnTo>
                <a:lnTo>
                  <a:pt x="5632" y="79947"/>
                </a:lnTo>
                <a:lnTo>
                  <a:pt x="2518" y="79947"/>
                </a:lnTo>
                <a:lnTo>
                  <a:pt x="2518" y="79051"/>
                </a:lnTo>
                <a:lnTo>
                  <a:pt x="1" y="79051"/>
                </a:lnTo>
                <a:lnTo>
                  <a:pt x="1" y="84170"/>
                </a:lnTo>
                <a:lnTo>
                  <a:pt x="61773" y="84170"/>
                </a:lnTo>
                <a:lnTo>
                  <a:pt x="61773" y="1"/>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txBox="1"/>
          <p:nvPr>
            <p:ph type="title"/>
          </p:nvPr>
        </p:nvSpPr>
        <p:spPr>
          <a:xfrm>
            <a:off x="714850" y="355212"/>
            <a:ext cx="7714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8" name="Google Shape;328;p20"/>
          <p:cNvSpPr txBox="1"/>
          <p:nvPr>
            <p:ph idx="1" type="subTitle"/>
          </p:nvPr>
        </p:nvSpPr>
        <p:spPr>
          <a:xfrm>
            <a:off x="945900" y="2245183"/>
            <a:ext cx="2103300" cy="7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29" name="Google Shape;329;p20"/>
          <p:cNvSpPr txBox="1"/>
          <p:nvPr>
            <p:ph idx="2" type="subTitle"/>
          </p:nvPr>
        </p:nvSpPr>
        <p:spPr>
          <a:xfrm>
            <a:off x="947700" y="1826708"/>
            <a:ext cx="2099700" cy="40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30" name="Google Shape;330;p20"/>
          <p:cNvSpPr txBox="1"/>
          <p:nvPr>
            <p:ph idx="3" type="subTitle"/>
          </p:nvPr>
        </p:nvSpPr>
        <p:spPr>
          <a:xfrm>
            <a:off x="3520300" y="2244457"/>
            <a:ext cx="2103300" cy="7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31" name="Google Shape;331;p20"/>
          <p:cNvSpPr txBox="1"/>
          <p:nvPr>
            <p:ph idx="4" type="subTitle"/>
          </p:nvPr>
        </p:nvSpPr>
        <p:spPr>
          <a:xfrm>
            <a:off x="3522100" y="1825982"/>
            <a:ext cx="2099700" cy="40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32" name="Google Shape;332;p20"/>
          <p:cNvSpPr txBox="1"/>
          <p:nvPr>
            <p:ph idx="5" type="subTitle"/>
          </p:nvPr>
        </p:nvSpPr>
        <p:spPr>
          <a:xfrm>
            <a:off x="6018500" y="2244457"/>
            <a:ext cx="2103300" cy="7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33" name="Google Shape;333;p20"/>
          <p:cNvSpPr txBox="1"/>
          <p:nvPr>
            <p:ph idx="6" type="subTitle"/>
          </p:nvPr>
        </p:nvSpPr>
        <p:spPr>
          <a:xfrm>
            <a:off x="6020300" y="1825982"/>
            <a:ext cx="2099700" cy="40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34" name="Google Shape;334;p20"/>
          <p:cNvSpPr txBox="1"/>
          <p:nvPr>
            <p:ph idx="7" type="subTitle"/>
          </p:nvPr>
        </p:nvSpPr>
        <p:spPr>
          <a:xfrm>
            <a:off x="945900" y="3775981"/>
            <a:ext cx="2103300" cy="7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35" name="Google Shape;335;p20"/>
          <p:cNvSpPr txBox="1"/>
          <p:nvPr>
            <p:ph idx="8" type="subTitle"/>
          </p:nvPr>
        </p:nvSpPr>
        <p:spPr>
          <a:xfrm>
            <a:off x="946800" y="3357506"/>
            <a:ext cx="2099700" cy="40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36" name="Google Shape;336;p20"/>
          <p:cNvSpPr txBox="1"/>
          <p:nvPr>
            <p:ph idx="9" type="subTitle"/>
          </p:nvPr>
        </p:nvSpPr>
        <p:spPr>
          <a:xfrm>
            <a:off x="3519400" y="3775981"/>
            <a:ext cx="2103300" cy="7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37" name="Google Shape;337;p20"/>
          <p:cNvSpPr txBox="1"/>
          <p:nvPr>
            <p:ph idx="13" type="subTitle"/>
          </p:nvPr>
        </p:nvSpPr>
        <p:spPr>
          <a:xfrm>
            <a:off x="3521200" y="3357506"/>
            <a:ext cx="2099700" cy="40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38" name="Google Shape;338;p20"/>
          <p:cNvSpPr txBox="1"/>
          <p:nvPr>
            <p:ph idx="14" type="subTitle"/>
          </p:nvPr>
        </p:nvSpPr>
        <p:spPr>
          <a:xfrm>
            <a:off x="6017600" y="3775981"/>
            <a:ext cx="2103300" cy="77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39" name="Google Shape;339;p20"/>
          <p:cNvSpPr txBox="1"/>
          <p:nvPr>
            <p:ph idx="15" type="subTitle"/>
          </p:nvPr>
        </p:nvSpPr>
        <p:spPr>
          <a:xfrm>
            <a:off x="6019400" y="3357506"/>
            <a:ext cx="2099700" cy="40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40" name="Google Shape;340;p20"/>
          <p:cNvSpPr/>
          <p:nvPr/>
        </p:nvSpPr>
        <p:spPr>
          <a:xfrm rot="5400000">
            <a:off x="7681625" y="313300"/>
            <a:ext cx="677325" cy="203025"/>
          </a:xfrm>
          <a:custGeom>
            <a:rect b="b" l="l" r="r" t="t"/>
            <a:pathLst>
              <a:path extrusionOk="0" h="8121" w="27093">
                <a:moveTo>
                  <a:pt x="1" y="0"/>
                </a:moveTo>
                <a:lnTo>
                  <a:pt x="1" y="8121"/>
                </a:lnTo>
                <a:lnTo>
                  <a:pt x="27093" y="8121"/>
                </a:lnTo>
                <a:lnTo>
                  <a:pt x="270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grpSp>
        <p:nvGrpSpPr>
          <p:cNvPr id="22" name="Google Shape;22;p3"/>
          <p:cNvGrpSpPr/>
          <p:nvPr/>
        </p:nvGrpSpPr>
        <p:grpSpPr>
          <a:xfrm>
            <a:off x="407638" y="45897"/>
            <a:ext cx="8328713" cy="4945527"/>
            <a:chOff x="407638" y="45897"/>
            <a:chExt cx="8328713" cy="4945527"/>
          </a:xfrm>
        </p:grpSpPr>
        <p:sp>
          <p:nvSpPr>
            <p:cNvPr id="23" name="Google Shape;23;p3"/>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759375" y="371325"/>
              <a:ext cx="7567598" cy="4400838"/>
            </a:xfrm>
            <a:custGeom>
              <a:rect b="b" l="l" r="r" t="t"/>
              <a:pathLst>
                <a:path extrusionOk="0" h="60238" w="104818">
                  <a:moveTo>
                    <a:pt x="6186" y="5419"/>
                  </a:moveTo>
                  <a:lnTo>
                    <a:pt x="6186" y="8277"/>
                  </a:lnTo>
                  <a:lnTo>
                    <a:pt x="3328" y="8277"/>
                  </a:lnTo>
                  <a:lnTo>
                    <a:pt x="3328" y="5419"/>
                  </a:lnTo>
                  <a:close/>
                  <a:moveTo>
                    <a:pt x="6186" y="10239"/>
                  </a:moveTo>
                  <a:lnTo>
                    <a:pt x="6186" y="13098"/>
                  </a:lnTo>
                  <a:lnTo>
                    <a:pt x="3328" y="13098"/>
                  </a:lnTo>
                  <a:lnTo>
                    <a:pt x="3328" y="10239"/>
                  </a:lnTo>
                  <a:close/>
                  <a:moveTo>
                    <a:pt x="6186" y="15017"/>
                  </a:moveTo>
                  <a:lnTo>
                    <a:pt x="6186" y="17876"/>
                  </a:lnTo>
                  <a:lnTo>
                    <a:pt x="3328" y="17876"/>
                  </a:lnTo>
                  <a:lnTo>
                    <a:pt x="3328" y="15017"/>
                  </a:lnTo>
                  <a:close/>
                  <a:moveTo>
                    <a:pt x="6186" y="42363"/>
                  </a:moveTo>
                  <a:lnTo>
                    <a:pt x="6186" y="45221"/>
                  </a:lnTo>
                  <a:lnTo>
                    <a:pt x="3328" y="45221"/>
                  </a:lnTo>
                  <a:lnTo>
                    <a:pt x="3328" y="42363"/>
                  </a:lnTo>
                  <a:close/>
                  <a:moveTo>
                    <a:pt x="6186" y="47184"/>
                  </a:moveTo>
                  <a:lnTo>
                    <a:pt x="6186" y="49999"/>
                  </a:lnTo>
                  <a:lnTo>
                    <a:pt x="3328" y="49999"/>
                  </a:lnTo>
                  <a:lnTo>
                    <a:pt x="3328" y="47184"/>
                  </a:lnTo>
                  <a:close/>
                  <a:moveTo>
                    <a:pt x="6186" y="51962"/>
                  </a:moveTo>
                  <a:lnTo>
                    <a:pt x="6186" y="54820"/>
                  </a:lnTo>
                  <a:lnTo>
                    <a:pt x="3328" y="54820"/>
                  </a:lnTo>
                  <a:lnTo>
                    <a:pt x="3328" y="51962"/>
                  </a:lnTo>
                  <a:close/>
                  <a:moveTo>
                    <a:pt x="0" y="1"/>
                  </a:moveTo>
                  <a:lnTo>
                    <a:pt x="0" y="60238"/>
                  </a:lnTo>
                  <a:lnTo>
                    <a:pt x="91636" y="60238"/>
                  </a:lnTo>
                  <a:lnTo>
                    <a:pt x="104818" y="49061"/>
                  </a:lnTo>
                  <a:lnTo>
                    <a:pt x="104818" y="1"/>
                  </a:lnTo>
                  <a:close/>
                </a:path>
              </a:pathLst>
            </a:custGeom>
            <a:solidFill>
              <a:schemeClr val="accent5"/>
            </a:solidFill>
            <a:ln>
              <a:noFill/>
            </a:ln>
            <a:effectLst>
              <a:outerShdw blurRad="57150" rotWithShape="0" algn="bl" dir="5400000" dist="19050">
                <a:srgbClr val="000000">
                  <a:alpha val="1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rot="-2548515">
              <a:off x="638141" y="25120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rot="258755">
              <a:off x="7602317" y="278603"/>
              <a:ext cx="810850" cy="521791"/>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rot="10800000">
              <a:off x="7354930" y="3956895"/>
              <a:ext cx="972045" cy="815280"/>
            </a:xfrm>
            <a:custGeom>
              <a:rect b="b" l="l" r="r" t="t"/>
              <a:pathLst>
                <a:path extrusionOk="0" h="11093" w="13226">
                  <a:moveTo>
                    <a:pt x="1" y="1"/>
                  </a:moveTo>
                  <a:lnTo>
                    <a:pt x="1" y="11093"/>
                  </a:lnTo>
                  <a:lnTo>
                    <a:pt x="132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3"/>
          <p:cNvSpPr txBox="1"/>
          <p:nvPr>
            <p:ph type="title"/>
          </p:nvPr>
        </p:nvSpPr>
        <p:spPr>
          <a:xfrm>
            <a:off x="712350" y="356779"/>
            <a:ext cx="7719300" cy="70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4" name="Google Shape;34;p3"/>
          <p:cNvSpPr txBox="1"/>
          <p:nvPr>
            <p:ph idx="1" type="subTitle"/>
          </p:nvPr>
        </p:nvSpPr>
        <p:spPr>
          <a:xfrm>
            <a:off x="1167075" y="1022575"/>
            <a:ext cx="6876900" cy="3802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1200"/>
              <a:buAutoNum type="arabicPeriod"/>
              <a:defRPr sz="1200"/>
            </a:lvl1pPr>
            <a:lvl2pPr lvl="1" algn="l">
              <a:lnSpc>
                <a:spcPct val="100000"/>
              </a:lnSpc>
              <a:spcBef>
                <a:spcPts val="0"/>
              </a:spcBef>
              <a:spcAft>
                <a:spcPts val="0"/>
              </a:spcAft>
              <a:buClr>
                <a:srgbClr val="434343"/>
              </a:buClr>
              <a:buSzPts val="1200"/>
              <a:buFont typeface="Roboto Condensed Light"/>
              <a:buAutoNum type="alphaLcPeriod"/>
              <a:defRPr/>
            </a:lvl2pPr>
            <a:lvl3pPr lvl="2" algn="l">
              <a:lnSpc>
                <a:spcPct val="100000"/>
              </a:lnSpc>
              <a:spcBef>
                <a:spcPts val="0"/>
              </a:spcBef>
              <a:spcAft>
                <a:spcPts val="0"/>
              </a:spcAft>
              <a:buClr>
                <a:srgbClr val="434343"/>
              </a:buClr>
              <a:buSzPts val="1200"/>
              <a:buFont typeface="Roboto Condensed Light"/>
              <a:buAutoNum type="romanLcPeriod"/>
              <a:defRPr/>
            </a:lvl3pPr>
            <a:lvl4pPr lvl="3" algn="l">
              <a:lnSpc>
                <a:spcPct val="100000"/>
              </a:lnSpc>
              <a:spcBef>
                <a:spcPts val="0"/>
              </a:spcBef>
              <a:spcAft>
                <a:spcPts val="0"/>
              </a:spcAft>
              <a:buClr>
                <a:srgbClr val="434343"/>
              </a:buClr>
              <a:buSzPts val="1200"/>
              <a:buFont typeface="Roboto Condensed Light"/>
              <a:buAutoNum type="arabicPeriod"/>
              <a:defRPr/>
            </a:lvl4pPr>
            <a:lvl5pPr lvl="4" algn="l">
              <a:lnSpc>
                <a:spcPct val="100000"/>
              </a:lnSpc>
              <a:spcBef>
                <a:spcPts val="0"/>
              </a:spcBef>
              <a:spcAft>
                <a:spcPts val="0"/>
              </a:spcAft>
              <a:buClr>
                <a:srgbClr val="434343"/>
              </a:buClr>
              <a:buSzPts val="1200"/>
              <a:buFont typeface="Roboto Condensed Light"/>
              <a:buAutoNum type="alphaLcPeriod"/>
              <a:defRPr/>
            </a:lvl5pPr>
            <a:lvl6pPr lvl="5" algn="l">
              <a:lnSpc>
                <a:spcPct val="100000"/>
              </a:lnSpc>
              <a:spcBef>
                <a:spcPts val="0"/>
              </a:spcBef>
              <a:spcAft>
                <a:spcPts val="0"/>
              </a:spcAft>
              <a:buClr>
                <a:srgbClr val="434343"/>
              </a:buClr>
              <a:buSzPts val="1200"/>
              <a:buFont typeface="Roboto Condensed Light"/>
              <a:buAutoNum type="romanLcPeriod"/>
              <a:defRPr/>
            </a:lvl6pPr>
            <a:lvl7pPr lvl="6" algn="l">
              <a:lnSpc>
                <a:spcPct val="100000"/>
              </a:lnSpc>
              <a:spcBef>
                <a:spcPts val="0"/>
              </a:spcBef>
              <a:spcAft>
                <a:spcPts val="0"/>
              </a:spcAft>
              <a:buClr>
                <a:srgbClr val="434343"/>
              </a:buClr>
              <a:buSzPts val="1200"/>
              <a:buFont typeface="Roboto Condensed Light"/>
              <a:buAutoNum type="arabicPeriod"/>
              <a:defRPr/>
            </a:lvl7pPr>
            <a:lvl8pPr lvl="7" algn="l">
              <a:lnSpc>
                <a:spcPct val="100000"/>
              </a:lnSpc>
              <a:spcBef>
                <a:spcPts val="0"/>
              </a:spcBef>
              <a:spcAft>
                <a:spcPts val="0"/>
              </a:spcAft>
              <a:buClr>
                <a:srgbClr val="434343"/>
              </a:buClr>
              <a:buSzPts val="1200"/>
              <a:buFont typeface="Roboto Condensed Light"/>
              <a:buAutoNum type="alphaLcPeriod"/>
              <a:defRPr/>
            </a:lvl8pPr>
            <a:lvl9pPr lvl="8" algn="l">
              <a:lnSpc>
                <a:spcPct val="100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4_1_2_1_1">
    <p:bg>
      <p:bgPr>
        <a:blipFill>
          <a:blip r:embed="rId2">
            <a:alphaModFix/>
          </a:blip>
          <a:stretch>
            <a:fillRect/>
          </a:stretch>
        </a:blipFill>
      </p:bgPr>
    </p:bg>
    <p:spTree>
      <p:nvGrpSpPr>
        <p:cNvPr id="341" name="Shape 341"/>
        <p:cNvGrpSpPr/>
        <p:nvPr/>
      </p:nvGrpSpPr>
      <p:grpSpPr>
        <a:xfrm>
          <a:off x="0" y="0"/>
          <a:ext cx="0" cy="0"/>
          <a:chOff x="0" y="0"/>
          <a:chExt cx="0" cy="0"/>
        </a:xfrm>
      </p:grpSpPr>
      <p:grpSp>
        <p:nvGrpSpPr>
          <p:cNvPr id="342" name="Google Shape;342;p21"/>
          <p:cNvGrpSpPr/>
          <p:nvPr/>
        </p:nvGrpSpPr>
        <p:grpSpPr>
          <a:xfrm>
            <a:off x="319548" y="53450"/>
            <a:ext cx="8499772" cy="4937974"/>
            <a:chOff x="319548" y="53450"/>
            <a:chExt cx="8499772" cy="4937974"/>
          </a:xfrm>
        </p:grpSpPr>
        <p:sp>
          <p:nvSpPr>
            <p:cNvPr id="343" name="Google Shape;343;p21"/>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1"/>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1"/>
            <p:cNvSpPr/>
            <p:nvPr/>
          </p:nvSpPr>
          <p:spPr>
            <a:xfrm rot="288511">
              <a:off x="8306705" y="2070405"/>
              <a:ext cx="472167" cy="984859"/>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1"/>
            <p:cNvSpPr/>
            <p:nvPr/>
          </p:nvSpPr>
          <p:spPr>
            <a:xfrm>
              <a:off x="8084413" y="320770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1"/>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1"/>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1"/>
            <p:cNvSpPr/>
            <p:nvPr/>
          </p:nvSpPr>
          <p:spPr>
            <a:xfrm rot="-1121969">
              <a:off x="359497" y="3643828"/>
              <a:ext cx="707465" cy="365695"/>
            </a:xfrm>
            <a:custGeom>
              <a:rect b="b" l="l" r="r" t="t"/>
              <a:pathLst>
                <a:path extrusionOk="0" h="14628" w="28299">
                  <a:moveTo>
                    <a:pt x="2025" y="1"/>
                  </a:moveTo>
                  <a:lnTo>
                    <a:pt x="1" y="7871"/>
                  </a:lnTo>
                  <a:lnTo>
                    <a:pt x="26251" y="14627"/>
                  </a:lnTo>
                  <a:lnTo>
                    <a:pt x="28298" y="6757"/>
                  </a:lnTo>
                  <a:lnTo>
                    <a:pt x="2025" y="1"/>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1"/>
            <p:cNvSpPr/>
            <p:nvPr/>
          </p:nvSpPr>
          <p:spPr>
            <a:xfrm>
              <a:off x="528100" y="403357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1"/>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1"/>
            <p:cNvSpPr/>
            <p:nvPr/>
          </p:nvSpPr>
          <p:spPr>
            <a:xfrm>
              <a:off x="7992650" y="17803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1"/>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1"/>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1"/>
            <p:cNvSpPr/>
            <p:nvPr/>
          </p:nvSpPr>
          <p:spPr>
            <a:xfrm rot="5400000">
              <a:off x="553688" y="2684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21"/>
          <p:cNvSpPr txBox="1"/>
          <p:nvPr>
            <p:ph type="ctrTitle"/>
          </p:nvPr>
        </p:nvSpPr>
        <p:spPr>
          <a:xfrm>
            <a:off x="713225" y="355673"/>
            <a:ext cx="7717500" cy="75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Clr>
                <a:srgbClr val="434343"/>
              </a:buClr>
              <a:buSzPts val="1800"/>
              <a:buNone/>
              <a:defRPr sz="1800">
                <a:solidFill>
                  <a:srgbClr val="434343"/>
                </a:solidFill>
              </a:defRPr>
            </a:lvl2pPr>
            <a:lvl3pPr lvl="2" algn="r">
              <a:lnSpc>
                <a:spcPct val="100000"/>
              </a:lnSpc>
              <a:spcBef>
                <a:spcPts val="0"/>
              </a:spcBef>
              <a:spcAft>
                <a:spcPts val="0"/>
              </a:spcAft>
              <a:buClr>
                <a:srgbClr val="434343"/>
              </a:buClr>
              <a:buSzPts val="1800"/>
              <a:buNone/>
              <a:defRPr sz="1800">
                <a:solidFill>
                  <a:srgbClr val="434343"/>
                </a:solidFill>
              </a:defRPr>
            </a:lvl3pPr>
            <a:lvl4pPr lvl="3" algn="r">
              <a:lnSpc>
                <a:spcPct val="100000"/>
              </a:lnSpc>
              <a:spcBef>
                <a:spcPts val="0"/>
              </a:spcBef>
              <a:spcAft>
                <a:spcPts val="0"/>
              </a:spcAft>
              <a:buClr>
                <a:srgbClr val="434343"/>
              </a:buClr>
              <a:buSzPts val="1800"/>
              <a:buNone/>
              <a:defRPr sz="1800">
                <a:solidFill>
                  <a:srgbClr val="434343"/>
                </a:solidFill>
              </a:defRPr>
            </a:lvl4pPr>
            <a:lvl5pPr lvl="4" algn="r">
              <a:lnSpc>
                <a:spcPct val="100000"/>
              </a:lnSpc>
              <a:spcBef>
                <a:spcPts val="0"/>
              </a:spcBef>
              <a:spcAft>
                <a:spcPts val="0"/>
              </a:spcAft>
              <a:buClr>
                <a:srgbClr val="434343"/>
              </a:buClr>
              <a:buSzPts val="1800"/>
              <a:buNone/>
              <a:defRPr sz="1800">
                <a:solidFill>
                  <a:srgbClr val="434343"/>
                </a:solidFill>
              </a:defRPr>
            </a:lvl5pPr>
            <a:lvl6pPr lvl="5" algn="r">
              <a:lnSpc>
                <a:spcPct val="100000"/>
              </a:lnSpc>
              <a:spcBef>
                <a:spcPts val="0"/>
              </a:spcBef>
              <a:spcAft>
                <a:spcPts val="0"/>
              </a:spcAft>
              <a:buClr>
                <a:srgbClr val="434343"/>
              </a:buClr>
              <a:buSzPts val="1800"/>
              <a:buNone/>
              <a:defRPr sz="1800">
                <a:solidFill>
                  <a:srgbClr val="434343"/>
                </a:solidFill>
              </a:defRPr>
            </a:lvl6pPr>
            <a:lvl7pPr lvl="6" algn="r">
              <a:lnSpc>
                <a:spcPct val="100000"/>
              </a:lnSpc>
              <a:spcBef>
                <a:spcPts val="0"/>
              </a:spcBef>
              <a:spcAft>
                <a:spcPts val="0"/>
              </a:spcAft>
              <a:buClr>
                <a:srgbClr val="434343"/>
              </a:buClr>
              <a:buSzPts val="1800"/>
              <a:buNone/>
              <a:defRPr sz="1800">
                <a:solidFill>
                  <a:srgbClr val="434343"/>
                </a:solidFill>
              </a:defRPr>
            </a:lvl7pPr>
            <a:lvl8pPr lvl="7" algn="r">
              <a:lnSpc>
                <a:spcPct val="100000"/>
              </a:lnSpc>
              <a:spcBef>
                <a:spcPts val="0"/>
              </a:spcBef>
              <a:spcAft>
                <a:spcPts val="0"/>
              </a:spcAft>
              <a:buClr>
                <a:srgbClr val="434343"/>
              </a:buClr>
              <a:buSzPts val="1800"/>
              <a:buNone/>
              <a:defRPr sz="1800">
                <a:solidFill>
                  <a:srgbClr val="434343"/>
                </a:solidFill>
              </a:defRPr>
            </a:lvl8pPr>
            <a:lvl9pPr lvl="8" algn="r">
              <a:lnSpc>
                <a:spcPct val="100000"/>
              </a:lnSpc>
              <a:spcBef>
                <a:spcPts val="0"/>
              </a:spcBef>
              <a:spcAft>
                <a:spcPts val="0"/>
              </a:spcAft>
              <a:buClr>
                <a:srgbClr val="434343"/>
              </a:buClr>
              <a:buSzPts val="1800"/>
              <a:buNone/>
              <a:defRPr sz="1800">
                <a:solidFill>
                  <a:srgbClr val="43434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57" name="Shape 357"/>
        <p:cNvGrpSpPr/>
        <p:nvPr/>
      </p:nvGrpSpPr>
      <p:grpSpPr>
        <a:xfrm>
          <a:off x="0" y="0"/>
          <a:ext cx="0" cy="0"/>
          <a:chOff x="0" y="0"/>
          <a:chExt cx="0" cy="0"/>
        </a:xfrm>
      </p:grpSpPr>
      <p:grpSp>
        <p:nvGrpSpPr>
          <p:cNvPr id="358" name="Google Shape;358;p22"/>
          <p:cNvGrpSpPr/>
          <p:nvPr/>
        </p:nvGrpSpPr>
        <p:grpSpPr>
          <a:xfrm>
            <a:off x="311300" y="127725"/>
            <a:ext cx="8569850" cy="4863699"/>
            <a:chOff x="311300" y="127725"/>
            <a:chExt cx="8569850" cy="4863699"/>
          </a:xfrm>
        </p:grpSpPr>
        <p:sp>
          <p:nvSpPr>
            <p:cNvPr id="359" name="Google Shape;359;p22"/>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2"/>
            <p:cNvSpPr/>
            <p:nvPr/>
          </p:nvSpPr>
          <p:spPr>
            <a:xfrm>
              <a:off x="311300" y="350362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2"/>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2"/>
            <p:cNvSpPr/>
            <p:nvPr/>
          </p:nvSpPr>
          <p:spPr>
            <a:xfrm rot="-10519566">
              <a:off x="477129" y="3750148"/>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2"/>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2"/>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2"/>
            <p:cNvSpPr/>
            <p:nvPr/>
          </p:nvSpPr>
          <p:spPr>
            <a:xfrm rot="240695">
              <a:off x="8238257" y="441710"/>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2"/>
            <p:cNvSpPr/>
            <p:nvPr/>
          </p:nvSpPr>
          <p:spPr>
            <a:xfrm>
              <a:off x="7969388" y="164417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2"/>
            <p:cNvSpPr/>
            <p:nvPr/>
          </p:nvSpPr>
          <p:spPr>
            <a:xfrm rot="-746359">
              <a:off x="468903" y="1457389"/>
              <a:ext cx="707457" cy="365691"/>
            </a:xfrm>
            <a:custGeom>
              <a:rect b="b" l="l" r="r" t="t"/>
              <a:pathLst>
                <a:path extrusionOk="0" h="14628" w="28299">
                  <a:moveTo>
                    <a:pt x="2025" y="1"/>
                  </a:moveTo>
                  <a:lnTo>
                    <a:pt x="1" y="7871"/>
                  </a:lnTo>
                  <a:lnTo>
                    <a:pt x="26251" y="14627"/>
                  </a:lnTo>
                  <a:lnTo>
                    <a:pt x="28298" y="6757"/>
                  </a:lnTo>
                  <a:lnTo>
                    <a:pt x="2025" y="1"/>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2"/>
            <p:cNvSpPr/>
            <p:nvPr/>
          </p:nvSpPr>
          <p:spPr>
            <a:xfrm>
              <a:off x="437825" y="117310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2"/>
            <p:cNvSpPr/>
            <p:nvPr/>
          </p:nvSpPr>
          <p:spPr>
            <a:xfrm>
              <a:off x="8204400" y="4333500"/>
              <a:ext cx="676750" cy="203025"/>
            </a:xfrm>
            <a:custGeom>
              <a:rect b="b" l="l" r="r" t="t"/>
              <a:pathLst>
                <a:path extrusionOk="0" h="8121" w="27070">
                  <a:moveTo>
                    <a:pt x="0" y="0"/>
                  </a:moveTo>
                  <a:lnTo>
                    <a:pt x="0" y="8121"/>
                  </a:lnTo>
                  <a:lnTo>
                    <a:pt x="27070" y="8121"/>
                  </a:lnTo>
                  <a:lnTo>
                    <a:pt x="27070" y="0"/>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2"/>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2"/>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22"/>
          <p:cNvSpPr txBox="1"/>
          <p:nvPr>
            <p:ph type="title"/>
          </p:nvPr>
        </p:nvSpPr>
        <p:spPr>
          <a:xfrm>
            <a:off x="714850" y="358274"/>
            <a:ext cx="7714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3" name="Google Shape;373;p22"/>
          <p:cNvSpPr txBox="1"/>
          <p:nvPr>
            <p:ph idx="1" type="subTitle"/>
          </p:nvPr>
        </p:nvSpPr>
        <p:spPr>
          <a:xfrm>
            <a:off x="1150050" y="1572000"/>
            <a:ext cx="2993400" cy="135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74" name="Google Shape;374;p22"/>
          <p:cNvSpPr txBox="1"/>
          <p:nvPr>
            <p:ph idx="2" type="subTitle"/>
          </p:nvPr>
        </p:nvSpPr>
        <p:spPr>
          <a:xfrm>
            <a:off x="5000550" y="3397300"/>
            <a:ext cx="2993400" cy="135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75" name="Google Shape;375;p22"/>
          <p:cNvSpPr txBox="1"/>
          <p:nvPr>
            <p:ph idx="3" type="subTitle"/>
          </p:nvPr>
        </p:nvSpPr>
        <p:spPr>
          <a:xfrm>
            <a:off x="1150050" y="1068719"/>
            <a:ext cx="2993400" cy="53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376" name="Google Shape;376;p22"/>
          <p:cNvSpPr txBox="1"/>
          <p:nvPr>
            <p:ph idx="4" type="subTitle"/>
          </p:nvPr>
        </p:nvSpPr>
        <p:spPr>
          <a:xfrm>
            <a:off x="5000550" y="2894019"/>
            <a:ext cx="2993400" cy="53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bg>
      <p:bgPr>
        <a:blipFill>
          <a:blip r:embed="rId2">
            <a:alphaModFix/>
          </a:blip>
          <a:stretch>
            <a:fillRect/>
          </a:stretch>
        </a:blipFill>
      </p:bgPr>
    </p:bg>
    <p:spTree>
      <p:nvGrpSpPr>
        <p:cNvPr id="377" name="Shape 377"/>
        <p:cNvGrpSpPr/>
        <p:nvPr/>
      </p:nvGrpSpPr>
      <p:grpSpPr>
        <a:xfrm>
          <a:off x="0" y="0"/>
          <a:ext cx="0" cy="0"/>
          <a:chOff x="0" y="0"/>
          <a:chExt cx="0" cy="0"/>
        </a:xfrm>
      </p:grpSpPr>
      <p:grpSp>
        <p:nvGrpSpPr>
          <p:cNvPr id="378" name="Google Shape;378;p23"/>
          <p:cNvGrpSpPr/>
          <p:nvPr/>
        </p:nvGrpSpPr>
        <p:grpSpPr>
          <a:xfrm>
            <a:off x="290023" y="86000"/>
            <a:ext cx="8494502" cy="4905424"/>
            <a:chOff x="290023" y="86000"/>
            <a:chExt cx="8494502" cy="4905424"/>
          </a:xfrm>
        </p:grpSpPr>
        <p:sp>
          <p:nvSpPr>
            <p:cNvPr id="379" name="Google Shape;379;p23"/>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3"/>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3"/>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3"/>
            <p:cNvSpPr/>
            <p:nvPr/>
          </p:nvSpPr>
          <p:spPr>
            <a:xfrm rot="554175">
              <a:off x="306618" y="1081814"/>
              <a:ext cx="692675" cy="262741"/>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3"/>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3"/>
            <p:cNvSpPr/>
            <p:nvPr/>
          </p:nvSpPr>
          <p:spPr>
            <a:xfrm rot="-719587">
              <a:off x="461793" y="712707"/>
              <a:ext cx="707495" cy="36571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3"/>
            <p:cNvSpPr/>
            <p:nvPr/>
          </p:nvSpPr>
          <p:spPr>
            <a:xfrm>
              <a:off x="8001475" y="63452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3"/>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3"/>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3"/>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3"/>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3"/>
            <p:cNvSpPr/>
            <p:nvPr/>
          </p:nvSpPr>
          <p:spPr>
            <a:xfrm rot="5400000">
              <a:off x="7454675" y="32285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1" name="Google Shape;391;p23"/>
          <p:cNvSpPr txBox="1"/>
          <p:nvPr>
            <p:ph type="title"/>
          </p:nvPr>
        </p:nvSpPr>
        <p:spPr>
          <a:xfrm>
            <a:off x="714850" y="358274"/>
            <a:ext cx="7714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2" name="Google Shape;392;p23"/>
          <p:cNvSpPr txBox="1"/>
          <p:nvPr>
            <p:ph idx="1" type="subTitle"/>
          </p:nvPr>
        </p:nvSpPr>
        <p:spPr>
          <a:xfrm>
            <a:off x="834475" y="1817499"/>
            <a:ext cx="3605100" cy="218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393" name="Google Shape;393;p23"/>
          <p:cNvSpPr txBox="1"/>
          <p:nvPr>
            <p:ph idx="2" type="subTitle"/>
          </p:nvPr>
        </p:nvSpPr>
        <p:spPr>
          <a:xfrm>
            <a:off x="4666117" y="1817499"/>
            <a:ext cx="3605100" cy="218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_1_2">
    <p:bg>
      <p:bgPr>
        <a:blipFill>
          <a:blip r:embed="rId2">
            <a:alphaModFix/>
          </a:blip>
          <a:stretch>
            <a:fillRect/>
          </a:stretch>
        </a:blipFill>
      </p:bgPr>
    </p:bg>
    <p:spTree>
      <p:nvGrpSpPr>
        <p:cNvPr id="394" name="Shape 394"/>
        <p:cNvGrpSpPr/>
        <p:nvPr/>
      </p:nvGrpSpPr>
      <p:grpSpPr>
        <a:xfrm>
          <a:off x="0" y="0"/>
          <a:ext cx="0" cy="0"/>
          <a:chOff x="0" y="0"/>
          <a:chExt cx="0" cy="0"/>
        </a:xfrm>
      </p:grpSpPr>
      <p:grpSp>
        <p:nvGrpSpPr>
          <p:cNvPr id="395" name="Google Shape;395;p24"/>
          <p:cNvGrpSpPr/>
          <p:nvPr/>
        </p:nvGrpSpPr>
        <p:grpSpPr>
          <a:xfrm>
            <a:off x="330700" y="127725"/>
            <a:ext cx="8482037" cy="4863699"/>
            <a:chOff x="330700" y="127725"/>
            <a:chExt cx="8482037" cy="4863699"/>
          </a:xfrm>
        </p:grpSpPr>
        <p:sp>
          <p:nvSpPr>
            <p:cNvPr id="396" name="Google Shape;396;p24"/>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4"/>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4"/>
            <p:cNvSpPr/>
            <p:nvPr/>
          </p:nvSpPr>
          <p:spPr>
            <a:xfrm rot="-10519566">
              <a:off x="477104" y="378723"/>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4"/>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4"/>
            <p:cNvSpPr/>
            <p:nvPr/>
          </p:nvSpPr>
          <p:spPr>
            <a:xfrm rot="240695">
              <a:off x="8306670" y="441710"/>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4"/>
            <p:cNvSpPr/>
            <p:nvPr/>
          </p:nvSpPr>
          <p:spPr>
            <a:xfrm rot="302920">
              <a:off x="8043632" y="1487311"/>
              <a:ext cx="692686" cy="262745"/>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4"/>
            <p:cNvSpPr/>
            <p:nvPr/>
          </p:nvSpPr>
          <p:spPr>
            <a:xfrm rot="-935900">
              <a:off x="477161" y="4328283"/>
              <a:ext cx="707497" cy="365711"/>
            </a:xfrm>
            <a:custGeom>
              <a:rect b="b" l="l" r="r" t="t"/>
              <a:pathLst>
                <a:path extrusionOk="0" h="14628" w="28299">
                  <a:moveTo>
                    <a:pt x="2025" y="1"/>
                  </a:moveTo>
                  <a:lnTo>
                    <a:pt x="1" y="7871"/>
                  </a:lnTo>
                  <a:lnTo>
                    <a:pt x="26251" y="14627"/>
                  </a:lnTo>
                  <a:lnTo>
                    <a:pt x="28298" y="6757"/>
                  </a:lnTo>
                  <a:lnTo>
                    <a:pt x="2025" y="1"/>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4"/>
            <p:cNvSpPr/>
            <p:nvPr/>
          </p:nvSpPr>
          <p:spPr>
            <a:xfrm>
              <a:off x="330700" y="2886000"/>
              <a:ext cx="677325" cy="203025"/>
            </a:xfrm>
            <a:custGeom>
              <a:rect b="b" l="l" r="r" t="t"/>
              <a:pathLst>
                <a:path extrusionOk="0" h="8121" w="27093">
                  <a:moveTo>
                    <a:pt x="1" y="0"/>
                  </a:moveTo>
                  <a:lnTo>
                    <a:pt x="1" y="8121"/>
                  </a:lnTo>
                  <a:lnTo>
                    <a:pt x="27093" y="8121"/>
                  </a:lnTo>
                  <a:lnTo>
                    <a:pt x="27093"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4"/>
            <p:cNvSpPr/>
            <p:nvPr/>
          </p:nvSpPr>
          <p:spPr>
            <a:xfrm>
              <a:off x="492513" y="3232975"/>
              <a:ext cx="676750" cy="203050"/>
            </a:xfrm>
            <a:custGeom>
              <a:rect b="b" l="l" r="r" t="t"/>
              <a:pathLst>
                <a:path extrusionOk="0" h="8122"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4"/>
            <p:cNvSpPr/>
            <p:nvPr/>
          </p:nvSpPr>
          <p:spPr>
            <a:xfrm>
              <a:off x="7941250" y="1846713"/>
              <a:ext cx="676750" cy="203025"/>
            </a:xfrm>
            <a:custGeom>
              <a:rect b="b" l="l" r="r" t="t"/>
              <a:pathLst>
                <a:path extrusionOk="0" h="8121" w="27070">
                  <a:moveTo>
                    <a:pt x="0" y="0"/>
                  </a:moveTo>
                  <a:lnTo>
                    <a:pt x="0" y="8121"/>
                  </a:lnTo>
                  <a:lnTo>
                    <a:pt x="27070" y="8121"/>
                  </a:lnTo>
                  <a:lnTo>
                    <a:pt x="27070" y="0"/>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4"/>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4"/>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p24"/>
          <p:cNvSpPr txBox="1"/>
          <p:nvPr>
            <p:ph type="ctrTitle"/>
          </p:nvPr>
        </p:nvSpPr>
        <p:spPr>
          <a:xfrm>
            <a:off x="713225" y="355673"/>
            <a:ext cx="7717500" cy="7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Clr>
                <a:srgbClr val="434343"/>
              </a:buClr>
              <a:buSzPts val="1800"/>
              <a:buNone/>
              <a:defRPr sz="1800">
                <a:solidFill>
                  <a:srgbClr val="434343"/>
                </a:solidFill>
              </a:defRPr>
            </a:lvl2pPr>
            <a:lvl3pPr lvl="2" algn="r">
              <a:lnSpc>
                <a:spcPct val="100000"/>
              </a:lnSpc>
              <a:spcBef>
                <a:spcPts val="0"/>
              </a:spcBef>
              <a:spcAft>
                <a:spcPts val="0"/>
              </a:spcAft>
              <a:buClr>
                <a:srgbClr val="434343"/>
              </a:buClr>
              <a:buSzPts val="1800"/>
              <a:buNone/>
              <a:defRPr sz="1800">
                <a:solidFill>
                  <a:srgbClr val="434343"/>
                </a:solidFill>
              </a:defRPr>
            </a:lvl3pPr>
            <a:lvl4pPr lvl="3" algn="r">
              <a:lnSpc>
                <a:spcPct val="100000"/>
              </a:lnSpc>
              <a:spcBef>
                <a:spcPts val="0"/>
              </a:spcBef>
              <a:spcAft>
                <a:spcPts val="0"/>
              </a:spcAft>
              <a:buClr>
                <a:srgbClr val="434343"/>
              </a:buClr>
              <a:buSzPts val="1800"/>
              <a:buNone/>
              <a:defRPr sz="1800">
                <a:solidFill>
                  <a:srgbClr val="434343"/>
                </a:solidFill>
              </a:defRPr>
            </a:lvl4pPr>
            <a:lvl5pPr lvl="4" algn="r">
              <a:lnSpc>
                <a:spcPct val="100000"/>
              </a:lnSpc>
              <a:spcBef>
                <a:spcPts val="0"/>
              </a:spcBef>
              <a:spcAft>
                <a:spcPts val="0"/>
              </a:spcAft>
              <a:buClr>
                <a:srgbClr val="434343"/>
              </a:buClr>
              <a:buSzPts val="1800"/>
              <a:buNone/>
              <a:defRPr sz="1800">
                <a:solidFill>
                  <a:srgbClr val="434343"/>
                </a:solidFill>
              </a:defRPr>
            </a:lvl5pPr>
            <a:lvl6pPr lvl="5" algn="r">
              <a:lnSpc>
                <a:spcPct val="100000"/>
              </a:lnSpc>
              <a:spcBef>
                <a:spcPts val="0"/>
              </a:spcBef>
              <a:spcAft>
                <a:spcPts val="0"/>
              </a:spcAft>
              <a:buClr>
                <a:srgbClr val="434343"/>
              </a:buClr>
              <a:buSzPts val="1800"/>
              <a:buNone/>
              <a:defRPr sz="1800">
                <a:solidFill>
                  <a:srgbClr val="434343"/>
                </a:solidFill>
              </a:defRPr>
            </a:lvl6pPr>
            <a:lvl7pPr lvl="6" algn="r">
              <a:lnSpc>
                <a:spcPct val="100000"/>
              </a:lnSpc>
              <a:spcBef>
                <a:spcPts val="0"/>
              </a:spcBef>
              <a:spcAft>
                <a:spcPts val="0"/>
              </a:spcAft>
              <a:buClr>
                <a:srgbClr val="434343"/>
              </a:buClr>
              <a:buSzPts val="1800"/>
              <a:buNone/>
              <a:defRPr sz="1800">
                <a:solidFill>
                  <a:srgbClr val="434343"/>
                </a:solidFill>
              </a:defRPr>
            </a:lvl7pPr>
            <a:lvl8pPr lvl="7" algn="r">
              <a:lnSpc>
                <a:spcPct val="100000"/>
              </a:lnSpc>
              <a:spcBef>
                <a:spcPts val="0"/>
              </a:spcBef>
              <a:spcAft>
                <a:spcPts val="0"/>
              </a:spcAft>
              <a:buClr>
                <a:srgbClr val="434343"/>
              </a:buClr>
              <a:buSzPts val="1800"/>
              <a:buNone/>
              <a:defRPr sz="1800">
                <a:solidFill>
                  <a:srgbClr val="434343"/>
                </a:solidFill>
              </a:defRPr>
            </a:lvl8pPr>
            <a:lvl9pPr lvl="8" algn="r">
              <a:lnSpc>
                <a:spcPct val="100000"/>
              </a:lnSpc>
              <a:spcBef>
                <a:spcPts val="0"/>
              </a:spcBef>
              <a:spcAft>
                <a:spcPts val="0"/>
              </a:spcAft>
              <a:buClr>
                <a:srgbClr val="434343"/>
              </a:buClr>
              <a:buSzPts val="1800"/>
              <a:buNone/>
              <a:defRPr sz="1800">
                <a:solidFill>
                  <a:srgbClr val="434343"/>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_1_1">
    <p:bg>
      <p:bgPr>
        <a:blipFill>
          <a:blip r:embed="rId2">
            <a:alphaModFix/>
          </a:blip>
          <a:stretch>
            <a:fillRect/>
          </a:stretch>
        </a:blipFill>
      </p:bgPr>
    </p:bg>
    <p:spTree>
      <p:nvGrpSpPr>
        <p:cNvPr id="410" name="Shape 410"/>
        <p:cNvGrpSpPr/>
        <p:nvPr/>
      </p:nvGrpSpPr>
      <p:grpSpPr>
        <a:xfrm>
          <a:off x="0" y="0"/>
          <a:ext cx="0" cy="0"/>
          <a:chOff x="0" y="0"/>
          <a:chExt cx="0" cy="0"/>
        </a:xfrm>
      </p:grpSpPr>
      <p:grpSp>
        <p:nvGrpSpPr>
          <p:cNvPr id="411" name="Google Shape;411;p25"/>
          <p:cNvGrpSpPr/>
          <p:nvPr/>
        </p:nvGrpSpPr>
        <p:grpSpPr>
          <a:xfrm>
            <a:off x="407638" y="127725"/>
            <a:ext cx="8376887" cy="4863699"/>
            <a:chOff x="407638" y="127725"/>
            <a:chExt cx="8376887" cy="4863699"/>
          </a:xfrm>
        </p:grpSpPr>
        <p:sp>
          <p:nvSpPr>
            <p:cNvPr id="412" name="Google Shape;412;p25"/>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5"/>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5"/>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5"/>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5"/>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5"/>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5"/>
            <p:cNvSpPr/>
            <p:nvPr/>
          </p:nvSpPr>
          <p:spPr>
            <a:xfrm>
              <a:off x="528100" y="403357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5"/>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5"/>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5"/>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5"/>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3" name="Google Shape;423;p25"/>
          <p:cNvSpPr txBox="1"/>
          <p:nvPr>
            <p:ph type="ctrTitle"/>
          </p:nvPr>
        </p:nvSpPr>
        <p:spPr>
          <a:xfrm>
            <a:off x="722400" y="357653"/>
            <a:ext cx="7699200" cy="94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424" name="Google Shape;424;p25"/>
          <p:cNvSpPr txBox="1"/>
          <p:nvPr>
            <p:ph idx="1" type="subTitle"/>
          </p:nvPr>
        </p:nvSpPr>
        <p:spPr>
          <a:xfrm>
            <a:off x="1153900" y="1590950"/>
            <a:ext cx="3058800" cy="227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5_1_2_1_1_1">
    <p:bg>
      <p:bgPr>
        <a:blipFill>
          <a:blip r:embed="rId2">
            <a:alphaModFix/>
          </a:blip>
          <a:stretch>
            <a:fillRect/>
          </a:stretch>
        </a:blipFill>
      </p:bgPr>
    </p:bg>
    <p:spTree>
      <p:nvGrpSpPr>
        <p:cNvPr id="425" name="Shape 425"/>
        <p:cNvGrpSpPr/>
        <p:nvPr/>
      </p:nvGrpSpPr>
      <p:grpSpPr>
        <a:xfrm>
          <a:off x="0" y="0"/>
          <a:ext cx="0" cy="0"/>
          <a:chOff x="0" y="0"/>
          <a:chExt cx="0" cy="0"/>
        </a:xfrm>
      </p:grpSpPr>
      <p:grpSp>
        <p:nvGrpSpPr>
          <p:cNvPr id="426" name="Google Shape;426;p26"/>
          <p:cNvGrpSpPr/>
          <p:nvPr/>
        </p:nvGrpSpPr>
        <p:grpSpPr>
          <a:xfrm>
            <a:off x="407638" y="127725"/>
            <a:ext cx="8328713" cy="4863699"/>
            <a:chOff x="407638" y="127725"/>
            <a:chExt cx="8328713" cy="4863699"/>
          </a:xfrm>
        </p:grpSpPr>
        <p:sp>
          <p:nvSpPr>
            <p:cNvPr id="427" name="Google Shape;427;p26"/>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6"/>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6"/>
            <p:cNvSpPr/>
            <p:nvPr/>
          </p:nvSpPr>
          <p:spPr>
            <a:xfrm rot="-10519566">
              <a:off x="477154" y="2056261"/>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6"/>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6"/>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6"/>
            <p:cNvSpPr/>
            <p:nvPr/>
          </p:nvSpPr>
          <p:spPr>
            <a:xfrm rot="240695">
              <a:off x="8194670" y="636373"/>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6"/>
            <p:cNvSpPr/>
            <p:nvPr/>
          </p:nvSpPr>
          <p:spPr>
            <a:xfrm>
              <a:off x="7966163" y="17680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6"/>
            <p:cNvSpPr/>
            <p:nvPr/>
          </p:nvSpPr>
          <p:spPr>
            <a:xfrm>
              <a:off x="8000800" y="249962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6"/>
            <p:cNvSpPr/>
            <p:nvPr/>
          </p:nvSpPr>
          <p:spPr>
            <a:xfrm>
              <a:off x="473238" y="3224088"/>
              <a:ext cx="677325" cy="203025"/>
            </a:xfrm>
            <a:custGeom>
              <a:rect b="b" l="l" r="r" t="t"/>
              <a:pathLst>
                <a:path extrusionOk="0" h="8121" w="27093">
                  <a:moveTo>
                    <a:pt x="1" y="0"/>
                  </a:moveTo>
                  <a:lnTo>
                    <a:pt x="1" y="8121"/>
                  </a:lnTo>
                  <a:lnTo>
                    <a:pt x="27093" y="8121"/>
                  </a:lnTo>
                  <a:lnTo>
                    <a:pt x="27093"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6"/>
            <p:cNvSpPr/>
            <p:nvPr/>
          </p:nvSpPr>
          <p:spPr>
            <a:xfrm>
              <a:off x="448463" y="1744875"/>
              <a:ext cx="676750" cy="203050"/>
            </a:xfrm>
            <a:custGeom>
              <a:rect b="b" l="l" r="r" t="t"/>
              <a:pathLst>
                <a:path extrusionOk="0" h="8122" w="27070">
                  <a:moveTo>
                    <a:pt x="0" y="0"/>
                  </a:moveTo>
                  <a:lnTo>
                    <a:pt x="0" y="8121"/>
                  </a:lnTo>
                  <a:lnTo>
                    <a:pt x="27070" y="8121"/>
                  </a:lnTo>
                  <a:lnTo>
                    <a:pt x="27070"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6"/>
            <p:cNvSpPr/>
            <p:nvPr/>
          </p:nvSpPr>
          <p:spPr>
            <a:xfrm>
              <a:off x="8000800" y="2269525"/>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6"/>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26"/>
          <p:cNvSpPr txBox="1"/>
          <p:nvPr>
            <p:ph type="ctrTitle"/>
          </p:nvPr>
        </p:nvSpPr>
        <p:spPr>
          <a:xfrm>
            <a:off x="722400" y="352977"/>
            <a:ext cx="7699200" cy="67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441" name="Google Shape;441;p26"/>
          <p:cNvSpPr txBox="1"/>
          <p:nvPr>
            <p:ph idx="1" type="subTitle"/>
          </p:nvPr>
        </p:nvSpPr>
        <p:spPr>
          <a:xfrm>
            <a:off x="2269550" y="3583875"/>
            <a:ext cx="22599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42" name="Google Shape;442;p26"/>
          <p:cNvSpPr txBox="1"/>
          <p:nvPr>
            <p:ph idx="2" type="subTitle"/>
          </p:nvPr>
        </p:nvSpPr>
        <p:spPr>
          <a:xfrm>
            <a:off x="2269600" y="1667850"/>
            <a:ext cx="2259900" cy="94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43" name="Google Shape;443;p26"/>
          <p:cNvSpPr txBox="1"/>
          <p:nvPr>
            <p:ph idx="3" type="ctrTitle"/>
          </p:nvPr>
        </p:nvSpPr>
        <p:spPr>
          <a:xfrm>
            <a:off x="2275521" y="3149427"/>
            <a:ext cx="2259900" cy="38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444" name="Google Shape;444;p26"/>
          <p:cNvSpPr txBox="1"/>
          <p:nvPr>
            <p:ph idx="4" type="ctrTitle"/>
          </p:nvPr>
        </p:nvSpPr>
        <p:spPr>
          <a:xfrm>
            <a:off x="2275535" y="1233400"/>
            <a:ext cx="2259900" cy="38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445" name="Google Shape;445;p26"/>
          <p:cNvSpPr txBox="1"/>
          <p:nvPr>
            <p:ph idx="5" type="subTitle"/>
          </p:nvPr>
        </p:nvSpPr>
        <p:spPr>
          <a:xfrm>
            <a:off x="5114725" y="3583875"/>
            <a:ext cx="2532000" cy="89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46" name="Google Shape;446;p26"/>
          <p:cNvSpPr txBox="1"/>
          <p:nvPr>
            <p:ph idx="6" type="ctrTitle"/>
          </p:nvPr>
        </p:nvSpPr>
        <p:spPr>
          <a:xfrm>
            <a:off x="5114725" y="3149425"/>
            <a:ext cx="2532000" cy="38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4_1">
    <p:bg>
      <p:bgPr>
        <a:blipFill>
          <a:blip r:embed="rId2">
            <a:alphaModFix/>
          </a:blip>
          <a:stretch>
            <a:fillRect/>
          </a:stretch>
        </a:blipFill>
      </p:bgPr>
    </p:bg>
    <p:spTree>
      <p:nvGrpSpPr>
        <p:cNvPr id="447" name="Shape 447"/>
        <p:cNvGrpSpPr/>
        <p:nvPr/>
      </p:nvGrpSpPr>
      <p:grpSpPr>
        <a:xfrm>
          <a:off x="0" y="0"/>
          <a:ext cx="0" cy="0"/>
          <a:chOff x="0" y="0"/>
          <a:chExt cx="0" cy="0"/>
        </a:xfrm>
      </p:grpSpPr>
      <p:grpSp>
        <p:nvGrpSpPr>
          <p:cNvPr id="448" name="Google Shape;448;p27"/>
          <p:cNvGrpSpPr/>
          <p:nvPr/>
        </p:nvGrpSpPr>
        <p:grpSpPr>
          <a:xfrm>
            <a:off x="407615" y="127725"/>
            <a:ext cx="8328736" cy="4863699"/>
            <a:chOff x="407615" y="127725"/>
            <a:chExt cx="8328736" cy="4863699"/>
          </a:xfrm>
        </p:grpSpPr>
        <p:sp>
          <p:nvSpPr>
            <p:cNvPr id="449" name="Google Shape;449;p27"/>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7"/>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7"/>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7"/>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7"/>
            <p:cNvSpPr/>
            <p:nvPr/>
          </p:nvSpPr>
          <p:spPr>
            <a:xfrm rot="-10519566">
              <a:off x="446954" y="2316736"/>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7"/>
            <p:cNvSpPr/>
            <p:nvPr/>
          </p:nvSpPr>
          <p:spPr>
            <a:xfrm rot="240695">
              <a:off x="8230282" y="2198798"/>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7"/>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7"/>
            <p:cNvSpPr/>
            <p:nvPr/>
          </p:nvSpPr>
          <p:spPr>
            <a:xfrm rot="-385840">
              <a:off x="513034" y="3385446"/>
              <a:ext cx="707469" cy="365697"/>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7"/>
            <p:cNvSpPr/>
            <p:nvPr/>
          </p:nvSpPr>
          <p:spPr>
            <a:xfrm>
              <a:off x="7997600" y="437988"/>
              <a:ext cx="677325" cy="203025"/>
            </a:xfrm>
            <a:custGeom>
              <a:rect b="b" l="l" r="r" t="t"/>
              <a:pathLst>
                <a:path extrusionOk="0" h="8121" w="27093">
                  <a:moveTo>
                    <a:pt x="1" y="0"/>
                  </a:moveTo>
                  <a:lnTo>
                    <a:pt x="1" y="8121"/>
                  </a:lnTo>
                  <a:lnTo>
                    <a:pt x="27093" y="8121"/>
                  </a:lnTo>
                  <a:lnTo>
                    <a:pt x="27093" y="0"/>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7"/>
            <p:cNvSpPr/>
            <p:nvPr/>
          </p:nvSpPr>
          <p:spPr>
            <a:xfrm>
              <a:off x="494775" y="43500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7"/>
            <p:cNvSpPr/>
            <p:nvPr/>
          </p:nvSpPr>
          <p:spPr>
            <a:xfrm>
              <a:off x="7997888" y="3266750"/>
              <a:ext cx="676750" cy="203025"/>
            </a:xfrm>
            <a:custGeom>
              <a:rect b="b" l="l" r="r" t="t"/>
              <a:pathLst>
                <a:path extrusionOk="0" h="8121" w="27070">
                  <a:moveTo>
                    <a:pt x="0" y="0"/>
                  </a:moveTo>
                  <a:lnTo>
                    <a:pt x="0" y="8121"/>
                  </a:lnTo>
                  <a:lnTo>
                    <a:pt x="27070" y="8121"/>
                  </a:lnTo>
                  <a:lnTo>
                    <a:pt x="27070"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7"/>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7"/>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2" name="Google Shape;462;p27"/>
          <p:cNvSpPr txBox="1"/>
          <p:nvPr>
            <p:ph type="title"/>
          </p:nvPr>
        </p:nvSpPr>
        <p:spPr>
          <a:xfrm>
            <a:off x="714850" y="356896"/>
            <a:ext cx="7714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63" name="Google Shape;463;p27"/>
          <p:cNvSpPr txBox="1"/>
          <p:nvPr>
            <p:ph idx="1" type="subTitle"/>
          </p:nvPr>
        </p:nvSpPr>
        <p:spPr>
          <a:xfrm>
            <a:off x="1262150" y="1822625"/>
            <a:ext cx="2749800" cy="91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64" name="Google Shape;464;p27"/>
          <p:cNvSpPr txBox="1"/>
          <p:nvPr>
            <p:ph idx="2" type="subTitle"/>
          </p:nvPr>
        </p:nvSpPr>
        <p:spPr>
          <a:xfrm>
            <a:off x="1262150" y="3458500"/>
            <a:ext cx="2749800" cy="91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65" name="Google Shape;465;p27"/>
          <p:cNvSpPr txBox="1"/>
          <p:nvPr>
            <p:ph idx="3" type="subTitle"/>
          </p:nvPr>
        </p:nvSpPr>
        <p:spPr>
          <a:xfrm>
            <a:off x="5324325" y="1822625"/>
            <a:ext cx="2365200" cy="91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66" name="Google Shape;466;p27"/>
          <p:cNvSpPr txBox="1"/>
          <p:nvPr>
            <p:ph idx="4" type="subTitle"/>
          </p:nvPr>
        </p:nvSpPr>
        <p:spPr>
          <a:xfrm>
            <a:off x="876337" y="1320025"/>
            <a:ext cx="35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467" name="Google Shape;467;p27"/>
          <p:cNvSpPr txBox="1"/>
          <p:nvPr>
            <p:ph idx="5" type="subTitle"/>
          </p:nvPr>
        </p:nvSpPr>
        <p:spPr>
          <a:xfrm>
            <a:off x="876338" y="2955900"/>
            <a:ext cx="35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468" name="Google Shape;468;p27"/>
          <p:cNvSpPr txBox="1"/>
          <p:nvPr>
            <p:ph idx="6" type="subTitle"/>
          </p:nvPr>
        </p:nvSpPr>
        <p:spPr>
          <a:xfrm>
            <a:off x="4746254" y="1320025"/>
            <a:ext cx="3521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469" name="Google Shape;469;p27"/>
          <p:cNvSpPr txBox="1"/>
          <p:nvPr>
            <p:ph idx="7" type="subTitle"/>
          </p:nvPr>
        </p:nvSpPr>
        <p:spPr>
          <a:xfrm rot="-476106">
            <a:off x="5068738" y="3523204"/>
            <a:ext cx="3029305" cy="910221"/>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470" name="Google Shape;470;p27"/>
          <p:cNvSpPr txBox="1"/>
          <p:nvPr>
            <p:ph idx="8" type="subTitle"/>
          </p:nvPr>
        </p:nvSpPr>
        <p:spPr>
          <a:xfrm rot="-476001">
            <a:off x="4729778" y="3103330"/>
            <a:ext cx="3521200" cy="57276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471" name="Shape 471"/>
        <p:cNvGrpSpPr/>
        <p:nvPr/>
      </p:nvGrpSpPr>
      <p:grpSpPr>
        <a:xfrm>
          <a:off x="0" y="0"/>
          <a:ext cx="0" cy="0"/>
          <a:chOff x="0" y="0"/>
          <a:chExt cx="0" cy="0"/>
        </a:xfrm>
      </p:grpSpPr>
      <p:grpSp>
        <p:nvGrpSpPr>
          <p:cNvPr id="472" name="Google Shape;472;p28"/>
          <p:cNvGrpSpPr/>
          <p:nvPr/>
        </p:nvGrpSpPr>
        <p:grpSpPr>
          <a:xfrm>
            <a:off x="325650" y="127725"/>
            <a:ext cx="8563463" cy="4863699"/>
            <a:chOff x="325650" y="127725"/>
            <a:chExt cx="8563463" cy="4863699"/>
          </a:xfrm>
        </p:grpSpPr>
        <p:sp>
          <p:nvSpPr>
            <p:cNvPr id="473" name="Google Shape;473;p28"/>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8"/>
            <p:cNvSpPr/>
            <p:nvPr/>
          </p:nvSpPr>
          <p:spPr>
            <a:xfrm rot="246539">
              <a:off x="8230300" y="2148872"/>
              <a:ext cx="472175" cy="984897"/>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8"/>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8"/>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8"/>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8"/>
            <p:cNvSpPr/>
            <p:nvPr/>
          </p:nvSpPr>
          <p:spPr>
            <a:xfrm rot="240695">
              <a:off x="8230282" y="3201948"/>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8"/>
            <p:cNvSpPr/>
            <p:nvPr/>
          </p:nvSpPr>
          <p:spPr>
            <a:xfrm>
              <a:off x="8196413" y="15700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rot="-843842">
              <a:off x="359479" y="1435883"/>
              <a:ext cx="707457" cy="365691"/>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8"/>
            <p:cNvSpPr/>
            <p:nvPr/>
          </p:nvSpPr>
          <p:spPr>
            <a:xfrm>
              <a:off x="442388" y="4507063"/>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8"/>
            <p:cNvSpPr/>
            <p:nvPr/>
          </p:nvSpPr>
          <p:spPr>
            <a:xfrm>
              <a:off x="442675" y="115255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8"/>
            <p:cNvSpPr/>
            <p:nvPr/>
          </p:nvSpPr>
          <p:spPr>
            <a:xfrm>
              <a:off x="8204400" y="433350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8"/>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8"/>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28"/>
          <p:cNvSpPr txBox="1"/>
          <p:nvPr>
            <p:ph type="title"/>
          </p:nvPr>
        </p:nvSpPr>
        <p:spPr>
          <a:xfrm>
            <a:off x="876100" y="2186700"/>
            <a:ext cx="3434100" cy="7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7" name="Google Shape;487;p28"/>
          <p:cNvSpPr txBox="1"/>
          <p:nvPr>
            <p:ph idx="1" type="body"/>
          </p:nvPr>
        </p:nvSpPr>
        <p:spPr>
          <a:xfrm>
            <a:off x="4991050" y="984108"/>
            <a:ext cx="3518100" cy="3261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Clr>
                <a:schemeClr val="dk1"/>
              </a:buClr>
              <a:buSzPts val="1600"/>
              <a:buFont typeface="Open Sans"/>
              <a:buChar char="●"/>
              <a:defRPr/>
            </a:lvl1pPr>
            <a:lvl2pPr indent="-279400" lvl="1" marL="914400" algn="l">
              <a:lnSpc>
                <a:spcPct val="100000"/>
              </a:lnSpc>
              <a:spcBef>
                <a:spcPts val="0"/>
              </a:spcBef>
              <a:spcAft>
                <a:spcPts val="0"/>
              </a:spcAft>
              <a:buClr>
                <a:srgbClr val="999999"/>
              </a:buClr>
              <a:buSzPts val="800"/>
              <a:buFont typeface="Open Sans"/>
              <a:buChar char="○"/>
              <a:defRPr/>
            </a:lvl2pPr>
            <a:lvl3pPr indent="-279400" lvl="2" marL="1371600" algn="l">
              <a:lnSpc>
                <a:spcPct val="100000"/>
              </a:lnSpc>
              <a:spcBef>
                <a:spcPts val="0"/>
              </a:spcBef>
              <a:spcAft>
                <a:spcPts val="0"/>
              </a:spcAft>
              <a:buClr>
                <a:srgbClr val="999999"/>
              </a:buClr>
              <a:buSzPts val="800"/>
              <a:buFont typeface="Open Sans"/>
              <a:buChar char="■"/>
              <a:defRPr/>
            </a:lvl3pPr>
            <a:lvl4pPr indent="-279400" lvl="3" marL="1828800" algn="l">
              <a:lnSpc>
                <a:spcPct val="100000"/>
              </a:lnSpc>
              <a:spcBef>
                <a:spcPts val="0"/>
              </a:spcBef>
              <a:spcAft>
                <a:spcPts val="0"/>
              </a:spcAft>
              <a:buClr>
                <a:srgbClr val="999999"/>
              </a:buClr>
              <a:buSzPts val="800"/>
              <a:buFont typeface="Open Sans"/>
              <a:buChar char="●"/>
              <a:defRPr/>
            </a:lvl4pPr>
            <a:lvl5pPr indent="-304800" lvl="4" marL="2286000" algn="l">
              <a:lnSpc>
                <a:spcPct val="100000"/>
              </a:lnSpc>
              <a:spcBef>
                <a:spcPts val="0"/>
              </a:spcBef>
              <a:spcAft>
                <a:spcPts val="0"/>
              </a:spcAft>
              <a:buClr>
                <a:srgbClr val="999999"/>
              </a:buClr>
              <a:buSzPts val="1200"/>
              <a:buFont typeface="Open Sans"/>
              <a:buChar char="○"/>
              <a:defRPr/>
            </a:lvl5pPr>
            <a:lvl6pPr indent="-304800" lvl="5" marL="2743200" algn="l">
              <a:lnSpc>
                <a:spcPct val="100000"/>
              </a:lnSpc>
              <a:spcBef>
                <a:spcPts val="0"/>
              </a:spcBef>
              <a:spcAft>
                <a:spcPts val="0"/>
              </a:spcAft>
              <a:buClr>
                <a:srgbClr val="999999"/>
              </a:buClr>
              <a:buSzPts val="1200"/>
              <a:buFont typeface="Open Sans"/>
              <a:buChar char="■"/>
              <a:defRPr/>
            </a:lvl6pPr>
            <a:lvl7pPr indent="-273050" lvl="6" marL="3200400" algn="l">
              <a:lnSpc>
                <a:spcPct val="100000"/>
              </a:lnSpc>
              <a:spcBef>
                <a:spcPts val="0"/>
              </a:spcBef>
              <a:spcAft>
                <a:spcPts val="0"/>
              </a:spcAft>
              <a:buClr>
                <a:srgbClr val="999999"/>
              </a:buClr>
              <a:buSzPts val="700"/>
              <a:buFont typeface="Open Sans"/>
              <a:buChar char="●"/>
              <a:defRPr/>
            </a:lvl7pPr>
            <a:lvl8pPr indent="-273050" lvl="7" marL="3657600" algn="l">
              <a:lnSpc>
                <a:spcPct val="100000"/>
              </a:lnSpc>
              <a:spcBef>
                <a:spcPts val="0"/>
              </a:spcBef>
              <a:spcAft>
                <a:spcPts val="0"/>
              </a:spcAft>
              <a:buClr>
                <a:srgbClr val="999999"/>
              </a:buClr>
              <a:buSzPts val="700"/>
              <a:buFont typeface="Open Sans"/>
              <a:buChar char="○"/>
              <a:defRPr/>
            </a:lvl8pPr>
            <a:lvl9pPr indent="-266700" lvl="8" marL="4114800" algn="l">
              <a:lnSpc>
                <a:spcPct val="100000"/>
              </a:lnSpc>
              <a:spcBef>
                <a:spcPts val="0"/>
              </a:spcBef>
              <a:spcAft>
                <a:spcPts val="0"/>
              </a:spcAft>
              <a:buClr>
                <a:srgbClr val="999999"/>
              </a:buClr>
              <a:buSzPts val="600"/>
              <a:buFont typeface="Open Sans"/>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_1_1">
    <p:bg>
      <p:bgPr>
        <a:blipFill>
          <a:blip r:embed="rId2">
            <a:alphaModFix/>
          </a:blip>
          <a:stretch>
            <a:fillRect/>
          </a:stretch>
        </a:blipFill>
      </p:bgPr>
    </p:bg>
    <p:spTree>
      <p:nvGrpSpPr>
        <p:cNvPr id="488" name="Shape 488"/>
        <p:cNvGrpSpPr/>
        <p:nvPr/>
      </p:nvGrpSpPr>
      <p:grpSpPr>
        <a:xfrm>
          <a:off x="0" y="0"/>
          <a:ext cx="0" cy="0"/>
          <a:chOff x="0" y="0"/>
          <a:chExt cx="0" cy="0"/>
        </a:xfrm>
      </p:grpSpPr>
      <p:grpSp>
        <p:nvGrpSpPr>
          <p:cNvPr id="489" name="Google Shape;489;p29"/>
          <p:cNvGrpSpPr/>
          <p:nvPr/>
        </p:nvGrpSpPr>
        <p:grpSpPr>
          <a:xfrm>
            <a:off x="407638" y="127725"/>
            <a:ext cx="8376887" cy="4863699"/>
            <a:chOff x="407638" y="127725"/>
            <a:chExt cx="8376887" cy="4863699"/>
          </a:xfrm>
        </p:grpSpPr>
        <p:sp>
          <p:nvSpPr>
            <p:cNvPr id="490" name="Google Shape;490;p29"/>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9"/>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9"/>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9"/>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9"/>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9"/>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9"/>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9"/>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9"/>
            <p:cNvSpPr/>
            <p:nvPr/>
          </p:nvSpPr>
          <p:spPr>
            <a:xfrm>
              <a:off x="701525" y="23175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9"/>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9"/>
            <p:cNvSpPr/>
            <p:nvPr/>
          </p:nvSpPr>
          <p:spPr>
            <a:xfrm rot="5400000">
              <a:off x="1398425" y="39972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29"/>
          <p:cNvSpPr txBox="1"/>
          <p:nvPr>
            <p:ph type="ctrTitle"/>
          </p:nvPr>
        </p:nvSpPr>
        <p:spPr>
          <a:xfrm>
            <a:off x="722400" y="350817"/>
            <a:ext cx="7699200" cy="94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502" name="Google Shape;502;p29"/>
          <p:cNvSpPr txBox="1"/>
          <p:nvPr>
            <p:ph idx="1" type="subTitle"/>
          </p:nvPr>
        </p:nvSpPr>
        <p:spPr>
          <a:xfrm>
            <a:off x="1042425" y="1959451"/>
            <a:ext cx="3184200" cy="212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_2">
    <p:bg>
      <p:bgPr>
        <a:blipFill>
          <a:blip r:embed="rId2">
            <a:alphaModFix/>
          </a:blip>
          <a:stretch>
            <a:fillRect/>
          </a:stretch>
        </a:blipFill>
      </p:bgPr>
    </p:bg>
    <p:spTree>
      <p:nvGrpSpPr>
        <p:cNvPr id="503" name="Shape 503"/>
        <p:cNvGrpSpPr/>
        <p:nvPr/>
      </p:nvGrpSpPr>
      <p:grpSpPr>
        <a:xfrm>
          <a:off x="0" y="0"/>
          <a:ext cx="0" cy="0"/>
          <a:chOff x="0" y="0"/>
          <a:chExt cx="0" cy="0"/>
        </a:xfrm>
      </p:grpSpPr>
      <p:grpSp>
        <p:nvGrpSpPr>
          <p:cNvPr id="504" name="Google Shape;504;p30"/>
          <p:cNvGrpSpPr/>
          <p:nvPr/>
        </p:nvGrpSpPr>
        <p:grpSpPr>
          <a:xfrm>
            <a:off x="146650" y="127725"/>
            <a:ext cx="8742463" cy="4863699"/>
            <a:chOff x="146650" y="127725"/>
            <a:chExt cx="8742463" cy="4863699"/>
          </a:xfrm>
        </p:grpSpPr>
        <p:sp>
          <p:nvSpPr>
            <p:cNvPr id="505" name="Google Shape;505;p30"/>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0"/>
            <p:cNvSpPr/>
            <p:nvPr/>
          </p:nvSpPr>
          <p:spPr>
            <a:xfrm rot="-10519566">
              <a:off x="370004" y="3585323"/>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0"/>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0"/>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0"/>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0"/>
            <p:cNvSpPr/>
            <p:nvPr/>
          </p:nvSpPr>
          <p:spPr>
            <a:xfrm rot="240695">
              <a:off x="8238257" y="1899598"/>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0"/>
            <p:cNvSpPr/>
            <p:nvPr/>
          </p:nvSpPr>
          <p:spPr>
            <a:xfrm>
              <a:off x="8196413" y="15700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0"/>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0"/>
            <p:cNvSpPr/>
            <p:nvPr/>
          </p:nvSpPr>
          <p:spPr>
            <a:xfrm>
              <a:off x="330700" y="2886000"/>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0"/>
            <p:cNvSpPr/>
            <p:nvPr/>
          </p:nvSpPr>
          <p:spPr>
            <a:xfrm>
              <a:off x="146650" y="262447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0"/>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0"/>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0"/>
            <p:cNvSpPr/>
            <p:nvPr/>
          </p:nvSpPr>
          <p:spPr>
            <a:xfrm>
              <a:off x="8080775" y="437988"/>
              <a:ext cx="676750" cy="203025"/>
            </a:xfrm>
            <a:custGeom>
              <a:rect b="b" l="l" r="r" t="t"/>
              <a:pathLst>
                <a:path extrusionOk="0" h="8121" w="27070">
                  <a:moveTo>
                    <a:pt x="0" y="0"/>
                  </a:moveTo>
                  <a:lnTo>
                    <a:pt x="0" y="8121"/>
                  </a:lnTo>
                  <a:lnTo>
                    <a:pt x="27070" y="8121"/>
                  </a:lnTo>
                  <a:lnTo>
                    <a:pt x="2707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8" name="Google Shape;518;p30"/>
          <p:cNvSpPr txBox="1"/>
          <p:nvPr>
            <p:ph type="ctrTitle"/>
          </p:nvPr>
        </p:nvSpPr>
        <p:spPr>
          <a:xfrm>
            <a:off x="722400" y="350817"/>
            <a:ext cx="7699200" cy="94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519" name="Google Shape;519;p30"/>
          <p:cNvSpPr txBox="1"/>
          <p:nvPr>
            <p:ph idx="1" type="subTitle"/>
          </p:nvPr>
        </p:nvSpPr>
        <p:spPr>
          <a:xfrm>
            <a:off x="4836675" y="1970158"/>
            <a:ext cx="3182100" cy="212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_1">
    <p:bg>
      <p:bgPr>
        <a:blipFill>
          <a:blip r:embed="rId2">
            <a:alphaModFix/>
          </a:blip>
          <a:stretch>
            <a:fillRect/>
          </a:stretch>
        </a:blipFill>
      </p:bgPr>
    </p:bg>
    <p:spTree>
      <p:nvGrpSpPr>
        <p:cNvPr id="35" name="Shape 35"/>
        <p:cNvGrpSpPr/>
        <p:nvPr/>
      </p:nvGrpSpPr>
      <p:grpSpPr>
        <a:xfrm>
          <a:off x="0" y="0"/>
          <a:ext cx="0" cy="0"/>
          <a:chOff x="0" y="0"/>
          <a:chExt cx="0" cy="0"/>
        </a:xfrm>
      </p:grpSpPr>
      <p:grpSp>
        <p:nvGrpSpPr>
          <p:cNvPr id="36" name="Google Shape;36;p4"/>
          <p:cNvGrpSpPr/>
          <p:nvPr/>
        </p:nvGrpSpPr>
        <p:grpSpPr>
          <a:xfrm>
            <a:off x="298225" y="119008"/>
            <a:ext cx="8648350" cy="5063203"/>
            <a:chOff x="298225" y="119008"/>
            <a:chExt cx="8648350" cy="5063203"/>
          </a:xfrm>
        </p:grpSpPr>
        <p:sp>
          <p:nvSpPr>
            <p:cNvPr id="37" name="Google Shape;37;p4"/>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10542899">
              <a:off x="363057" y="3430986"/>
              <a:ext cx="472167" cy="984917"/>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rot="256251">
              <a:off x="8312323" y="712115"/>
              <a:ext cx="472197" cy="984868"/>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201675" y="3529625"/>
              <a:ext cx="703475" cy="333275"/>
            </a:xfrm>
            <a:custGeom>
              <a:rect b="b" l="l" r="r" t="t"/>
              <a:pathLst>
                <a:path extrusionOk="0" h="13331" w="28139">
                  <a:moveTo>
                    <a:pt x="1615" y="1"/>
                  </a:moveTo>
                  <a:lnTo>
                    <a:pt x="0" y="7939"/>
                  </a:lnTo>
                  <a:lnTo>
                    <a:pt x="26546" y="13331"/>
                  </a:lnTo>
                  <a:lnTo>
                    <a:pt x="28139" y="5369"/>
                  </a:lnTo>
                  <a:lnTo>
                    <a:pt x="161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8253875" y="26632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8077038" y="2195400"/>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298225" y="2112050"/>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338500" y="103450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407650" y="74030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rot="-305917">
              <a:off x="2971315" y="235328"/>
              <a:ext cx="2832825" cy="4830563"/>
            </a:xfrm>
            <a:custGeom>
              <a:rect b="b" l="l" r="r" t="t"/>
              <a:pathLst>
                <a:path extrusionOk="0" h="167136" w="119598">
                  <a:moveTo>
                    <a:pt x="12289" y="1"/>
                  </a:moveTo>
                  <a:lnTo>
                    <a:pt x="11344" y="6085"/>
                  </a:lnTo>
                  <a:lnTo>
                    <a:pt x="15344" y="6400"/>
                  </a:lnTo>
                  <a:cubicBezTo>
                    <a:pt x="15497" y="5574"/>
                    <a:pt x="16397" y="5372"/>
                    <a:pt x="17306" y="5372"/>
                  </a:cubicBezTo>
                  <a:cubicBezTo>
                    <a:pt x="17545" y="5372"/>
                    <a:pt x="17784" y="5386"/>
                    <a:pt x="18010" y="5406"/>
                  </a:cubicBezTo>
                  <a:cubicBezTo>
                    <a:pt x="18024" y="5406"/>
                    <a:pt x="18038" y="5406"/>
                    <a:pt x="18052" y="5406"/>
                  </a:cubicBezTo>
                  <a:cubicBezTo>
                    <a:pt x="19269" y="5406"/>
                    <a:pt x="20239" y="6439"/>
                    <a:pt x="20167" y="7661"/>
                  </a:cubicBezTo>
                  <a:cubicBezTo>
                    <a:pt x="20080" y="8774"/>
                    <a:pt x="19147" y="9632"/>
                    <a:pt x="18077" y="9632"/>
                  </a:cubicBezTo>
                  <a:cubicBezTo>
                    <a:pt x="17959" y="9632"/>
                    <a:pt x="17839" y="9621"/>
                    <a:pt x="17719" y="9600"/>
                  </a:cubicBezTo>
                  <a:cubicBezTo>
                    <a:pt x="16628" y="9527"/>
                    <a:pt x="15344" y="7903"/>
                    <a:pt x="15319" y="6836"/>
                  </a:cubicBezTo>
                  <a:lnTo>
                    <a:pt x="10423" y="6012"/>
                  </a:lnTo>
                  <a:lnTo>
                    <a:pt x="11417" y="14520"/>
                  </a:lnTo>
                  <a:lnTo>
                    <a:pt x="15586" y="15757"/>
                  </a:lnTo>
                  <a:cubicBezTo>
                    <a:pt x="15737" y="14832"/>
                    <a:pt x="16154" y="14480"/>
                    <a:pt x="16991" y="14480"/>
                  </a:cubicBezTo>
                  <a:cubicBezTo>
                    <a:pt x="17098" y="14480"/>
                    <a:pt x="17211" y="14485"/>
                    <a:pt x="17331" y="14496"/>
                  </a:cubicBezTo>
                  <a:cubicBezTo>
                    <a:pt x="18446" y="14642"/>
                    <a:pt x="19222" y="15635"/>
                    <a:pt x="19149" y="16726"/>
                  </a:cubicBezTo>
                  <a:cubicBezTo>
                    <a:pt x="19052" y="17841"/>
                    <a:pt x="18155" y="18690"/>
                    <a:pt x="17040" y="18714"/>
                  </a:cubicBezTo>
                  <a:cubicBezTo>
                    <a:pt x="15950" y="18617"/>
                    <a:pt x="15756" y="17453"/>
                    <a:pt x="15731" y="16387"/>
                  </a:cubicBezTo>
                  <a:lnTo>
                    <a:pt x="11078" y="16387"/>
                  </a:lnTo>
                  <a:lnTo>
                    <a:pt x="11078" y="24580"/>
                  </a:lnTo>
                  <a:lnTo>
                    <a:pt x="14423" y="25331"/>
                  </a:lnTo>
                  <a:cubicBezTo>
                    <a:pt x="14600" y="24309"/>
                    <a:pt x="15491" y="23592"/>
                    <a:pt x="16498" y="23592"/>
                  </a:cubicBezTo>
                  <a:cubicBezTo>
                    <a:pt x="16589" y="23592"/>
                    <a:pt x="16681" y="23598"/>
                    <a:pt x="16774" y="23610"/>
                  </a:cubicBezTo>
                  <a:cubicBezTo>
                    <a:pt x="17889" y="23731"/>
                    <a:pt x="18689" y="24725"/>
                    <a:pt x="18616" y="25864"/>
                  </a:cubicBezTo>
                  <a:cubicBezTo>
                    <a:pt x="18520" y="26964"/>
                    <a:pt x="17599" y="27828"/>
                    <a:pt x="16504" y="27828"/>
                  </a:cubicBezTo>
                  <a:cubicBezTo>
                    <a:pt x="16489" y="27828"/>
                    <a:pt x="16474" y="27828"/>
                    <a:pt x="16459" y="27828"/>
                  </a:cubicBezTo>
                  <a:cubicBezTo>
                    <a:pt x="15319" y="27804"/>
                    <a:pt x="14423" y="26907"/>
                    <a:pt x="14374" y="25767"/>
                  </a:cubicBezTo>
                  <a:lnTo>
                    <a:pt x="10399" y="25477"/>
                  </a:lnTo>
                  <a:lnTo>
                    <a:pt x="9793" y="34227"/>
                  </a:lnTo>
                  <a:lnTo>
                    <a:pt x="13986" y="34906"/>
                  </a:lnTo>
                  <a:cubicBezTo>
                    <a:pt x="14175" y="33892"/>
                    <a:pt x="14845" y="32673"/>
                    <a:pt x="15884" y="32673"/>
                  </a:cubicBezTo>
                  <a:cubicBezTo>
                    <a:pt x="15914" y="32673"/>
                    <a:pt x="15944" y="32674"/>
                    <a:pt x="15974" y="32676"/>
                  </a:cubicBezTo>
                  <a:cubicBezTo>
                    <a:pt x="15988" y="32675"/>
                    <a:pt x="16001" y="32675"/>
                    <a:pt x="16015" y="32675"/>
                  </a:cubicBezTo>
                  <a:cubicBezTo>
                    <a:pt x="17232" y="32675"/>
                    <a:pt x="18203" y="33732"/>
                    <a:pt x="18131" y="34954"/>
                  </a:cubicBezTo>
                  <a:cubicBezTo>
                    <a:pt x="18043" y="36077"/>
                    <a:pt x="17095" y="36920"/>
                    <a:pt x="15996" y="36920"/>
                  </a:cubicBezTo>
                  <a:cubicBezTo>
                    <a:pt x="15885" y="36920"/>
                    <a:pt x="15772" y="36911"/>
                    <a:pt x="15659" y="36893"/>
                  </a:cubicBezTo>
                  <a:cubicBezTo>
                    <a:pt x="14568" y="36821"/>
                    <a:pt x="14083" y="36336"/>
                    <a:pt x="14059" y="35269"/>
                  </a:cubicBezTo>
                  <a:lnTo>
                    <a:pt x="8944" y="35730"/>
                  </a:lnTo>
                  <a:lnTo>
                    <a:pt x="9284" y="41475"/>
                  </a:lnTo>
                  <a:lnTo>
                    <a:pt x="13283" y="42250"/>
                  </a:lnTo>
                  <a:cubicBezTo>
                    <a:pt x="13463" y="41286"/>
                    <a:pt x="14991" y="40737"/>
                    <a:pt x="16082" y="40737"/>
                  </a:cubicBezTo>
                  <a:cubicBezTo>
                    <a:pt x="16170" y="40737"/>
                    <a:pt x="16256" y="40740"/>
                    <a:pt x="16337" y="40747"/>
                  </a:cubicBezTo>
                  <a:cubicBezTo>
                    <a:pt x="17501" y="40820"/>
                    <a:pt x="17331" y="42905"/>
                    <a:pt x="17259" y="44068"/>
                  </a:cubicBezTo>
                  <a:cubicBezTo>
                    <a:pt x="17115" y="45143"/>
                    <a:pt x="16219" y="45935"/>
                    <a:pt x="15149" y="45935"/>
                  </a:cubicBezTo>
                  <a:cubicBezTo>
                    <a:pt x="15133" y="45935"/>
                    <a:pt x="15117" y="45935"/>
                    <a:pt x="15101" y="45935"/>
                  </a:cubicBezTo>
                  <a:cubicBezTo>
                    <a:pt x="14010" y="45910"/>
                    <a:pt x="13114" y="45086"/>
                    <a:pt x="13041" y="43996"/>
                  </a:cubicBezTo>
                  <a:lnTo>
                    <a:pt x="9235" y="41959"/>
                  </a:lnTo>
                  <a:lnTo>
                    <a:pt x="9138" y="52770"/>
                  </a:lnTo>
                  <a:lnTo>
                    <a:pt x="12411" y="52601"/>
                  </a:lnTo>
                  <a:cubicBezTo>
                    <a:pt x="12662" y="51474"/>
                    <a:pt x="13551" y="50949"/>
                    <a:pt x="14444" y="50949"/>
                  </a:cubicBezTo>
                  <a:cubicBezTo>
                    <a:pt x="15529" y="50949"/>
                    <a:pt x="16620" y="51724"/>
                    <a:pt x="16580" y="53134"/>
                  </a:cubicBezTo>
                  <a:cubicBezTo>
                    <a:pt x="16510" y="54247"/>
                    <a:pt x="16352" y="55249"/>
                    <a:pt x="15320" y="55249"/>
                  </a:cubicBezTo>
                  <a:cubicBezTo>
                    <a:pt x="15273" y="55249"/>
                    <a:pt x="15224" y="55247"/>
                    <a:pt x="15174" y="55243"/>
                  </a:cubicBezTo>
                  <a:cubicBezTo>
                    <a:pt x="14083" y="55170"/>
                    <a:pt x="13235" y="54297"/>
                    <a:pt x="13211" y="53207"/>
                  </a:cubicBezTo>
                  <a:lnTo>
                    <a:pt x="9235" y="52916"/>
                  </a:lnTo>
                  <a:lnTo>
                    <a:pt x="7732" y="61399"/>
                  </a:lnTo>
                  <a:lnTo>
                    <a:pt x="11732" y="61690"/>
                  </a:lnTo>
                  <a:cubicBezTo>
                    <a:pt x="11910" y="60668"/>
                    <a:pt x="12801" y="59951"/>
                    <a:pt x="13807" y="59951"/>
                  </a:cubicBezTo>
                  <a:cubicBezTo>
                    <a:pt x="13898" y="59951"/>
                    <a:pt x="13991" y="59957"/>
                    <a:pt x="14083" y="59969"/>
                  </a:cubicBezTo>
                  <a:cubicBezTo>
                    <a:pt x="15198" y="60115"/>
                    <a:pt x="15998" y="61109"/>
                    <a:pt x="15925" y="62224"/>
                  </a:cubicBezTo>
                  <a:cubicBezTo>
                    <a:pt x="15830" y="63347"/>
                    <a:pt x="14909" y="64188"/>
                    <a:pt x="13815" y="64188"/>
                  </a:cubicBezTo>
                  <a:cubicBezTo>
                    <a:pt x="13799" y="64188"/>
                    <a:pt x="13784" y="64187"/>
                    <a:pt x="13768" y="64187"/>
                  </a:cubicBezTo>
                  <a:cubicBezTo>
                    <a:pt x="12629" y="64163"/>
                    <a:pt x="11732" y="63266"/>
                    <a:pt x="11683" y="62151"/>
                  </a:cubicBezTo>
                  <a:lnTo>
                    <a:pt x="7708" y="61836"/>
                  </a:lnTo>
                  <a:lnTo>
                    <a:pt x="7054" y="70489"/>
                  </a:lnTo>
                  <a:lnTo>
                    <a:pt x="11296" y="69835"/>
                  </a:lnTo>
                  <a:cubicBezTo>
                    <a:pt x="11422" y="69141"/>
                    <a:pt x="11764" y="68991"/>
                    <a:pt x="12288" y="68991"/>
                  </a:cubicBezTo>
                  <a:cubicBezTo>
                    <a:pt x="12569" y="68991"/>
                    <a:pt x="12903" y="69034"/>
                    <a:pt x="13283" y="69059"/>
                  </a:cubicBezTo>
                  <a:cubicBezTo>
                    <a:pt x="13297" y="69059"/>
                    <a:pt x="13311" y="69059"/>
                    <a:pt x="13326" y="69059"/>
                  </a:cubicBezTo>
                  <a:cubicBezTo>
                    <a:pt x="14542" y="69059"/>
                    <a:pt x="15512" y="70092"/>
                    <a:pt x="15441" y="71338"/>
                  </a:cubicBezTo>
                  <a:cubicBezTo>
                    <a:pt x="15353" y="72460"/>
                    <a:pt x="14405" y="73303"/>
                    <a:pt x="13305" y="73303"/>
                  </a:cubicBezTo>
                  <a:cubicBezTo>
                    <a:pt x="13194" y="73303"/>
                    <a:pt x="13082" y="73295"/>
                    <a:pt x="12968" y="73277"/>
                  </a:cubicBezTo>
                  <a:cubicBezTo>
                    <a:pt x="11877" y="73180"/>
                    <a:pt x="11805" y="72089"/>
                    <a:pt x="11756" y="71023"/>
                  </a:cubicBezTo>
                  <a:lnTo>
                    <a:pt x="7030" y="70926"/>
                  </a:lnTo>
                  <a:lnTo>
                    <a:pt x="7320" y="79409"/>
                  </a:lnTo>
                  <a:lnTo>
                    <a:pt x="10908" y="79434"/>
                  </a:lnTo>
                  <a:cubicBezTo>
                    <a:pt x="11093" y="78437"/>
                    <a:pt x="12232" y="77684"/>
                    <a:pt x="13286" y="77684"/>
                  </a:cubicBezTo>
                  <a:cubicBezTo>
                    <a:pt x="13334" y="77684"/>
                    <a:pt x="13381" y="77685"/>
                    <a:pt x="13429" y="77688"/>
                  </a:cubicBezTo>
                  <a:cubicBezTo>
                    <a:pt x="14592" y="77785"/>
                    <a:pt x="14641" y="79264"/>
                    <a:pt x="14544" y="80427"/>
                  </a:cubicBezTo>
                  <a:cubicBezTo>
                    <a:pt x="14475" y="81532"/>
                    <a:pt x="13554" y="82374"/>
                    <a:pt x="12466" y="82374"/>
                  </a:cubicBezTo>
                  <a:cubicBezTo>
                    <a:pt x="12408" y="82374"/>
                    <a:pt x="12349" y="82372"/>
                    <a:pt x="12289" y="82367"/>
                  </a:cubicBezTo>
                  <a:cubicBezTo>
                    <a:pt x="11199" y="82294"/>
                    <a:pt x="10787" y="81567"/>
                    <a:pt x="10762" y="80500"/>
                  </a:cubicBezTo>
                  <a:lnTo>
                    <a:pt x="6351" y="80040"/>
                  </a:lnTo>
                  <a:lnTo>
                    <a:pt x="6181" y="89251"/>
                  </a:lnTo>
                  <a:lnTo>
                    <a:pt x="10181" y="89541"/>
                  </a:lnTo>
                  <a:cubicBezTo>
                    <a:pt x="10366" y="88546"/>
                    <a:pt x="11259" y="87816"/>
                    <a:pt x="12268" y="87816"/>
                  </a:cubicBezTo>
                  <a:cubicBezTo>
                    <a:pt x="12315" y="87816"/>
                    <a:pt x="12363" y="87817"/>
                    <a:pt x="12411" y="87820"/>
                  </a:cubicBezTo>
                  <a:cubicBezTo>
                    <a:pt x="13574" y="87917"/>
                    <a:pt x="14471" y="87845"/>
                    <a:pt x="14374" y="89008"/>
                  </a:cubicBezTo>
                  <a:cubicBezTo>
                    <a:pt x="14303" y="90144"/>
                    <a:pt x="13308" y="92042"/>
                    <a:pt x="12179" y="92042"/>
                  </a:cubicBezTo>
                  <a:cubicBezTo>
                    <a:pt x="12151" y="92042"/>
                    <a:pt x="12123" y="92040"/>
                    <a:pt x="12096" y="92038"/>
                  </a:cubicBezTo>
                  <a:cubicBezTo>
                    <a:pt x="11005" y="91941"/>
                    <a:pt x="10496" y="91505"/>
                    <a:pt x="10472" y="90438"/>
                  </a:cubicBezTo>
                  <a:lnTo>
                    <a:pt x="6496" y="90147"/>
                  </a:lnTo>
                  <a:lnTo>
                    <a:pt x="5018" y="97759"/>
                  </a:lnTo>
                  <a:lnTo>
                    <a:pt x="9017" y="98074"/>
                  </a:lnTo>
                  <a:cubicBezTo>
                    <a:pt x="9200" y="97069"/>
                    <a:pt x="10049" y="96344"/>
                    <a:pt x="11058" y="96344"/>
                  </a:cubicBezTo>
                  <a:cubicBezTo>
                    <a:pt x="11121" y="96344"/>
                    <a:pt x="11184" y="96347"/>
                    <a:pt x="11247" y="96353"/>
                  </a:cubicBezTo>
                  <a:cubicBezTo>
                    <a:pt x="12411" y="96425"/>
                    <a:pt x="13598" y="96595"/>
                    <a:pt x="13501" y="97759"/>
                  </a:cubicBezTo>
                  <a:cubicBezTo>
                    <a:pt x="13430" y="98898"/>
                    <a:pt x="12150" y="100573"/>
                    <a:pt x="11004" y="100573"/>
                  </a:cubicBezTo>
                  <a:cubicBezTo>
                    <a:pt x="10980" y="100573"/>
                    <a:pt x="10956" y="100572"/>
                    <a:pt x="10932" y="100570"/>
                  </a:cubicBezTo>
                  <a:cubicBezTo>
                    <a:pt x="9841" y="100473"/>
                    <a:pt x="8969" y="100086"/>
                    <a:pt x="8944" y="99019"/>
                  </a:cubicBezTo>
                  <a:lnTo>
                    <a:pt x="4993" y="98219"/>
                  </a:lnTo>
                  <a:lnTo>
                    <a:pt x="4363" y="106873"/>
                  </a:lnTo>
                  <a:lnTo>
                    <a:pt x="8484" y="106630"/>
                  </a:lnTo>
                  <a:cubicBezTo>
                    <a:pt x="8656" y="105706"/>
                    <a:pt x="9304" y="105430"/>
                    <a:pt x="10210" y="105430"/>
                  </a:cubicBezTo>
                  <a:cubicBezTo>
                    <a:pt x="10325" y="105430"/>
                    <a:pt x="10445" y="105434"/>
                    <a:pt x="10568" y="105443"/>
                  </a:cubicBezTo>
                  <a:cubicBezTo>
                    <a:pt x="12411" y="105564"/>
                    <a:pt x="13211" y="107818"/>
                    <a:pt x="11877" y="109078"/>
                  </a:cubicBezTo>
                  <a:cubicBezTo>
                    <a:pt x="11456" y="109492"/>
                    <a:pt x="10942" y="109677"/>
                    <a:pt x="10436" y="109677"/>
                  </a:cubicBezTo>
                  <a:cubicBezTo>
                    <a:pt x="9372" y="109677"/>
                    <a:pt x="8347" y="108857"/>
                    <a:pt x="8314" y="107624"/>
                  </a:cubicBezTo>
                  <a:lnTo>
                    <a:pt x="4315" y="107309"/>
                  </a:lnTo>
                  <a:lnTo>
                    <a:pt x="3684" y="115962"/>
                  </a:lnTo>
                  <a:lnTo>
                    <a:pt x="7514" y="115575"/>
                  </a:lnTo>
                  <a:cubicBezTo>
                    <a:pt x="7671" y="114715"/>
                    <a:pt x="8409" y="114501"/>
                    <a:pt x="9261" y="114501"/>
                  </a:cubicBezTo>
                  <a:cubicBezTo>
                    <a:pt x="9466" y="114501"/>
                    <a:pt x="9678" y="114514"/>
                    <a:pt x="9890" y="114532"/>
                  </a:cubicBezTo>
                  <a:cubicBezTo>
                    <a:pt x="11053" y="114605"/>
                    <a:pt x="11926" y="115623"/>
                    <a:pt x="11853" y="116787"/>
                  </a:cubicBezTo>
                  <a:cubicBezTo>
                    <a:pt x="11769" y="117800"/>
                    <a:pt x="11776" y="118115"/>
                    <a:pt x="11026" y="118115"/>
                  </a:cubicBezTo>
                  <a:cubicBezTo>
                    <a:pt x="10915" y="118115"/>
                    <a:pt x="10788" y="118108"/>
                    <a:pt x="10641" y="118096"/>
                  </a:cubicBezTo>
                  <a:cubicBezTo>
                    <a:pt x="9550" y="118023"/>
                    <a:pt x="7660" y="117780"/>
                    <a:pt x="7636" y="116714"/>
                  </a:cubicBezTo>
                  <a:lnTo>
                    <a:pt x="3660" y="116399"/>
                  </a:lnTo>
                  <a:lnTo>
                    <a:pt x="3660" y="116399"/>
                  </a:lnTo>
                  <a:lnTo>
                    <a:pt x="4048" y="124422"/>
                  </a:lnTo>
                  <a:lnTo>
                    <a:pt x="8023" y="124713"/>
                  </a:lnTo>
                  <a:cubicBezTo>
                    <a:pt x="8206" y="123708"/>
                    <a:pt x="9077" y="122983"/>
                    <a:pt x="10088" y="122983"/>
                  </a:cubicBezTo>
                  <a:cubicBezTo>
                    <a:pt x="10151" y="122983"/>
                    <a:pt x="10214" y="122986"/>
                    <a:pt x="10278" y="122992"/>
                  </a:cubicBezTo>
                  <a:cubicBezTo>
                    <a:pt x="11441" y="123065"/>
                    <a:pt x="11271" y="124713"/>
                    <a:pt x="11174" y="125876"/>
                  </a:cubicBezTo>
                  <a:cubicBezTo>
                    <a:pt x="11117" y="126791"/>
                    <a:pt x="10491" y="126972"/>
                    <a:pt x="9660" y="126972"/>
                  </a:cubicBezTo>
                  <a:cubicBezTo>
                    <a:pt x="9434" y="126972"/>
                    <a:pt x="9193" y="126958"/>
                    <a:pt x="8944" y="126943"/>
                  </a:cubicBezTo>
                  <a:cubicBezTo>
                    <a:pt x="7854" y="126846"/>
                    <a:pt x="8023" y="126216"/>
                    <a:pt x="7999" y="125149"/>
                  </a:cubicBezTo>
                  <a:lnTo>
                    <a:pt x="4024" y="124858"/>
                  </a:lnTo>
                  <a:lnTo>
                    <a:pt x="3030" y="133391"/>
                  </a:lnTo>
                  <a:lnTo>
                    <a:pt x="6327" y="134433"/>
                  </a:lnTo>
                  <a:cubicBezTo>
                    <a:pt x="6504" y="133411"/>
                    <a:pt x="7395" y="132694"/>
                    <a:pt x="8402" y="132694"/>
                  </a:cubicBezTo>
                  <a:cubicBezTo>
                    <a:pt x="8493" y="132694"/>
                    <a:pt x="8585" y="132700"/>
                    <a:pt x="8678" y="132712"/>
                  </a:cubicBezTo>
                  <a:cubicBezTo>
                    <a:pt x="9793" y="132857"/>
                    <a:pt x="10593" y="133851"/>
                    <a:pt x="10520" y="134966"/>
                  </a:cubicBezTo>
                  <a:cubicBezTo>
                    <a:pt x="10424" y="136090"/>
                    <a:pt x="9504" y="136930"/>
                    <a:pt x="8409" y="136930"/>
                  </a:cubicBezTo>
                  <a:cubicBezTo>
                    <a:pt x="8394" y="136930"/>
                    <a:pt x="8378" y="136930"/>
                    <a:pt x="8363" y="136930"/>
                  </a:cubicBezTo>
                  <a:cubicBezTo>
                    <a:pt x="7223" y="136905"/>
                    <a:pt x="6327" y="136008"/>
                    <a:pt x="6278" y="134893"/>
                  </a:cubicBezTo>
                  <a:lnTo>
                    <a:pt x="2545" y="134118"/>
                  </a:lnTo>
                  <a:lnTo>
                    <a:pt x="1648" y="143232"/>
                  </a:lnTo>
                  <a:lnTo>
                    <a:pt x="5648" y="143547"/>
                  </a:lnTo>
                  <a:cubicBezTo>
                    <a:pt x="5833" y="142528"/>
                    <a:pt x="6704" y="141797"/>
                    <a:pt x="7732" y="141797"/>
                  </a:cubicBezTo>
                  <a:cubicBezTo>
                    <a:pt x="7781" y="141797"/>
                    <a:pt x="7829" y="141798"/>
                    <a:pt x="7878" y="141802"/>
                  </a:cubicBezTo>
                  <a:cubicBezTo>
                    <a:pt x="9041" y="141899"/>
                    <a:pt x="10981" y="142408"/>
                    <a:pt x="10908" y="143571"/>
                  </a:cubicBezTo>
                  <a:cubicBezTo>
                    <a:pt x="10814" y="144698"/>
                    <a:pt x="9311" y="146097"/>
                    <a:pt x="8160" y="146097"/>
                  </a:cubicBezTo>
                  <a:cubicBezTo>
                    <a:pt x="8122" y="146097"/>
                    <a:pt x="8085" y="146095"/>
                    <a:pt x="8048" y="146092"/>
                  </a:cubicBezTo>
                  <a:cubicBezTo>
                    <a:pt x="6957" y="146019"/>
                    <a:pt x="6569" y="145462"/>
                    <a:pt x="6545" y="144395"/>
                  </a:cubicBezTo>
                  <a:lnTo>
                    <a:pt x="2400" y="144589"/>
                  </a:lnTo>
                  <a:lnTo>
                    <a:pt x="1261" y="148565"/>
                  </a:lnTo>
                  <a:lnTo>
                    <a:pt x="5187" y="151958"/>
                  </a:lnTo>
                  <a:cubicBezTo>
                    <a:pt x="5376" y="150918"/>
                    <a:pt x="6349" y="149556"/>
                    <a:pt x="7409" y="149556"/>
                  </a:cubicBezTo>
                  <a:cubicBezTo>
                    <a:pt x="7436" y="149556"/>
                    <a:pt x="7463" y="149557"/>
                    <a:pt x="7490" y="149558"/>
                  </a:cubicBezTo>
                  <a:cubicBezTo>
                    <a:pt x="9041" y="149680"/>
                    <a:pt x="9357" y="151231"/>
                    <a:pt x="9163" y="153170"/>
                  </a:cubicBezTo>
                  <a:cubicBezTo>
                    <a:pt x="9048" y="154274"/>
                    <a:pt x="8147" y="155117"/>
                    <a:pt x="7060" y="155117"/>
                  </a:cubicBezTo>
                  <a:cubicBezTo>
                    <a:pt x="7002" y="155117"/>
                    <a:pt x="6943" y="155114"/>
                    <a:pt x="6884" y="155109"/>
                  </a:cubicBezTo>
                  <a:cubicBezTo>
                    <a:pt x="5793" y="155036"/>
                    <a:pt x="4872" y="154503"/>
                    <a:pt x="4824" y="153461"/>
                  </a:cubicBezTo>
                  <a:lnTo>
                    <a:pt x="1164" y="151910"/>
                  </a:lnTo>
                  <a:lnTo>
                    <a:pt x="0" y="157460"/>
                  </a:lnTo>
                  <a:lnTo>
                    <a:pt x="102169" y="167083"/>
                  </a:lnTo>
                  <a:lnTo>
                    <a:pt x="102872" y="167132"/>
                  </a:lnTo>
                  <a:cubicBezTo>
                    <a:pt x="102934" y="167134"/>
                    <a:pt x="102995" y="167135"/>
                    <a:pt x="103056" y="167135"/>
                  </a:cubicBezTo>
                  <a:cubicBezTo>
                    <a:pt x="105812" y="167135"/>
                    <a:pt x="108137" y="165010"/>
                    <a:pt x="108350" y="162236"/>
                  </a:cubicBezTo>
                  <a:lnTo>
                    <a:pt x="108350" y="162090"/>
                  </a:lnTo>
                  <a:lnTo>
                    <a:pt x="119452" y="13236"/>
                  </a:lnTo>
                  <a:lnTo>
                    <a:pt x="119452" y="13211"/>
                  </a:lnTo>
                  <a:cubicBezTo>
                    <a:pt x="119597" y="10327"/>
                    <a:pt x="117464" y="7855"/>
                    <a:pt x="114580" y="7612"/>
                  </a:cubicBezTo>
                  <a:lnTo>
                    <a:pt x="114386" y="7612"/>
                  </a:lnTo>
                  <a:lnTo>
                    <a:pt x="12289" y="1"/>
                  </a:lnTo>
                  <a:close/>
                </a:path>
              </a:pathLst>
            </a:custGeom>
            <a:solidFill>
              <a:srgbClr val="F5F3E5"/>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4"/>
          <p:cNvSpPr txBox="1"/>
          <p:nvPr>
            <p:ph type="ctrTitle"/>
          </p:nvPr>
        </p:nvSpPr>
        <p:spPr>
          <a:xfrm>
            <a:off x="893900" y="1696999"/>
            <a:ext cx="2448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53" name="Google Shape;53;p4"/>
          <p:cNvSpPr txBox="1"/>
          <p:nvPr>
            <p:ph idx="1" type="subTitle"/>
          </p:nvPr>
        </p:nvSpPr>
        <p:spPr>
          <a:xfrm>
            <a:off x="893900" y="2112049"/>
            <a:ext cx="2448000" cy="66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atin typeface="Nothing You Could Do"/>
                <a:ea typeface="Nothing You Could Do"/>
                <a:cs typeface="Nothing You Could Do"/>
                <a:sym typeface="Nothing You Could Do"/>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54" name="Google Shape;54;p4"/>
          <p:cNvSpPr txBox="1"/>
          <p:nvPr>
            <p:ph idx="2" type="title"/>
          </p:nvPr>
        </p:nvSpPr>
        <p:spPr>
          <a:xfrm>
            <a:off x="893900" y="987700"/>
            <a:ext cx="2448000" cy="73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rgbClr val="D6545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55" name="Google Shape;55;p4"/>
          <p:cNvSpPr txBox="1"/>
          <p:nvPr>
            <p:ph idx="3" type="ctrTitle"/>
          </p:nvPr>
        </p:nvSpPr>
        <p:spPr>
          <a:xfrm>
            <a:off x="723600" y="291697"/>
            <a:ext cx="7696800" cy="69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 name="Google Shape;56;p4"/>
          <p:cNvSpPr txBox="1"/>
          <p:nvPr>
            <p:ph idx="4" type="ctrTitle"/>
          </p:nvPr>
        </p:nvSpPr>
        <p:spPr>
          <a:xfrm>
            <a:off x="3347973" y="1696999"/>
            <a:ext cx="2448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57" name="Google Shape;57;p4"/>
          <p:cNvSpPr txBox="1"/>
          <p:nvPr>
            <p:ph idx="5" type="subTitle"/>
          </p:nvPr>
        </p:nvSpPr>
        <p:spPr>
          <a:xfrm>
            <a:off x="3347973" y="2112049"/>
            <a:ext cx="2448000" cy="66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atin typeface="Nothing You Could Do"/>
                <a:ea typeface="Nothing You Could Do"/>
                <a:cs typeface="Nothing You Could Do"/>
                <a:sym typeface="Nothing You Could Do"/>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58" name="Google Shape;58;p4"/>
          <p:cNvSpPr txBox="1"/>
          <p:nvPr>
            <p:ph idx="6" type="title"/>
          </p:nvPr>
        </p:nvSpPr>
        <p:spPr>
          <a:xfrm>
            <a:off x="3347973" y="987700"/>
            <a:ext cx="2448000" cy="73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rgbClr val="D6545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59" name="Google Shape;59;p4"/>
          <p:cNvSpPr txBox="1"/>
          <p:nvPr>
            <p:ph idx="7" type="ctrTitle"/>
          </p:nvPr>
        </p:nvSpPr>
        <p:spPr>
          <a:xfrm>
            <a:off x="5802046" y="1696999"/>
            <a:ext cx="2448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0" name="Google Shape;60;p4"/>
          <p:cNvSpPr txBox="1"/>
          <p:nvPr>
            <p:ph idx="8" type="subTitle"/>
          </p:nvPr>
        </p:nvSpPr>
        <p:spPr>
          <a:xfrm>
            <a:off x="5802046" y="2112049"/>
            <a:ext cx="2448000" cy="66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atin typeface="Nothing You Could Do"/>
                <a:ea typeface="Nothing You Could Do"/>
                <a:cs typeface="Nothing You Could Do"/>
                <a:sym typeface="Nothing You Could Do"/>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1" name="Google Shape;61;p4"/>
          <p:cNvSpPr txBox="1"/>
          <p:nvPr>
            <p:ph idx="9" type="title"/>
          </p:nvPr>
        </p:nvSpPr>
        <p:spPr>
          <a:xfrm>
            <a:off x="5802046" y="987700"/>
            <a:ext cx="2448000" cy="73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rgbClr val="D6545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2" name="Google Shape;62;p4"/>
          <p:cNvSpPr txBox="1"/>
          <p:nvPr>
            <p:ph idx="13" type="ctrTitle"/>
          </p:nvPr>
        </p:nvSpPr>
        <p:spPr>
          <a:xfrm>
            <a:off x="893900" y="3529625"/>
            <a:ext cx="2448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3" name="Google Shape;63;p4"/>
          <p:cNvSpPr txBox="1"/>
          <p:nvPr>
            <p:ph idx="14" type="subTitle"/>
          </p:nvPr>
        </p:nvSpPr>
        <p:spPr>
          <a:xfrm>
            <a:off x="893900" y="3944675"/>
            <a:ext cx="2448000" cy="66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atin typeface="Nothing You Could Do"/>
                <a:ea typeface="Nothing You Could Do"/>
                <a:cs typeface="Nothing You Could Do"/>
                <a:sym typeface="Nothing You Could Do"/>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4" name="Google Shape;64;p4"/>
          <p:cNvSpPr txBox="1"/>
          <p:nvPr>
            <p:ph idx="15" type="title"/>
          </p:nvPr>
        </p:nvSpPr>
        <p:spPr>
          <a:xfrm>
            <a:off x="893900" y="2820326"/>
            <a:ext cx="2448000" cy="73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rgbClr val="D6545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5" name="Google Shape;65;p4"/>
          <p:cNvSpPr txBox="1"/>
          <p:nvPr>
            <p:ph idx="16" type="ctrTitle"/>
          </p:nvPr>
        </p:nvSpPr>
        <p:spPr>
          <a:xfrm>
            <a:off x="3347973" y="3529625"/>
            <a:ext cx="2448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6" name="Google Shape;66;p4"/>
          <p:cNvSpPr txBox="1"/>
          <p:nvPr>
            <p:ph idx="17" type="subTitle"/>
          </p:nvPr>
        </p:nvSpPr>
        <p:spPr>
          <a:xfrm>
            <a:off x="3347973" y="3944675"/>
            <a:ext cx="2448000" cy="66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atin typeface="Nothing You Could Do"/>
                <a:ea typeface="Nothing You Could Do"/>
                <a:cs typeface="Nothing You Could Do"/>
                <a:sym typeface="Nothing You Could Do"/>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7" name="Google Shape;67;p4"/>
          <p:cNvSpPr txBox="1"/>
          <p:nvPr>
            <p:ph idx="18" type="title"/>
          </p:nvPr>
        </p:nvSpPr>
        <p:spPr>
          <a:xfrm>
            <a:off x="3347973" y="2820326"/>
            <a:ext cx="2448000" cy="73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rgbClr val="D6545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68" name="Google Shape;68;p4"/>
          <p:cNvSpPr txBox="1"/>
          <p:nvPr>
            <p:ph idx="19" type="ctrTitle"/>
          </p:nvPr>
        </p:nvSpPr>
        <p:spPr>
          <a:xfrm>
            <a:off x="5802046" y="3529625"/>
            <a:ext cx="2448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69" name="Google Shape;69;p4"/>
          <p:cNvSpPr txBox="1"/>
          <p:nvPr>
            <p:ph idx="20" type="subTitle"/>
          </p:nvPr>
        </p:nvSpPr>
        <p:spPr>
          <a:xfrm>
            <a:off x="5802046" y="3944675"/>
            <a:ext cx="2448000" cy="66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atin typeface="Nothing You Could Do"/>
                <a:ea typeface="Nothing You Could Do"/>
                <a:cs typeface="Nothing You Could Do"/>
                <a:sym typeface="Nothing You Could Do"/>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0" name="Google Shape;70;p4"/>
          <p:cNvSpPr txBox="1"/>
          <p:nvPr>
            <p:ph idx="21" type="title"/>
          </p:nvPr>
        </p:nvSpPr>
        <p:spPr>
          <a:xfrm>
            <a:off x="5802046" y="2820326"/>
            <a:ext cx="2448000" cy="73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rgbClr val="D65454"/>
                </a:solidFill>
              </a:defRPr>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2">
    <p:bg>
      <p:bgPr>
        <a:blipFill>
          <a:blip r:embed="rId2">
            <a:alphaModFix/>
          </a:blip>
          <a:stretch>
            <a:fillRect/>
          </a:stretch>
        </a:blipFill>
      </p:bgPr>
    </p:bg>
    <p:spTree>
      <p:nvGrpSpPr>
        <p:cNvPr id="520" name="Shape 520"/>
        <p:cNvGrpSpPr/>
        <p:nvPr/>
      </p:nvGrpSpPr>
      <p:grpSpPr>
        <a:xfrm>
          <a:off x="0" y="0"/>
          <a:ext cx="0" cy="0"/>
          <a:chOff x="0" y="0"/>
          <a:chExt cx="0" cy="0"/>
        </a:xfrm>
      </p:grpSpPr>
      <p:sp>
        <p:nvSpPr>
          <p:cNvPr id="521" name="Google Shape;521;p31"/>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1"/>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1"/>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1"/>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1"/>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1"/>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1"/>
          <p:cNvSpPr/>
          <p:nvPr/>
        </p:nvSpPr>
        <p:spPr>
          <a:xfrm>
            <a:off x="528100" y="403357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1"/>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1"/>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1"/>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1"/>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1"/>
          <p:cNvSpPr txBox="1"/>
          <p:nvPr>
            <p:ph type="ctrTitle"/>
          </p:nvPr>
        </p:nvSpPr>
        <p:spPr>
          <a:xfrm>
            <a:off x="722400" y="355473"/>
            <a:ext cx="7699200" cy="94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533" name="Google Shape;533;p31"/>
          <p:cNvSpPr txBox="1"/>
          <p:nvPr>
            <p:ph idx="1" type="subTitle"/>
          </p:nvPr>
        </p:nvSpPr>
        <p:spPr>
          <a:xfrm>
            <a:off x="1043560" y="1963014"/>
            <a:ext cx="3182100" cy="212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_1">
    <p:bg>
      <p:bgPr>
        <a:blipFill>
          <a:blip r:embed="rId2">
            <a:alphaModFix/>
          </a:blip>
          <a:stretch>
            <a:fillRect/>
          </a:stretch>
        </a:blipFill>
      </p:bgPr>
    </p:bg>
    <p:spTree>
      <p:nvGrpSpPr>
        <p:cNvPr id="534" name="Shape 534"/>
        <p:cNvGrpSpPr/>
        <p:nvPr/>
      </p:nvGrpSpPr>
      <p:grpSpPr>
        <a:xfrm>
          <a:off x="0" y="0"/>
          <a:ext cx="0" cy="0"/>
          <a:chOff x="0" y="0"/>
          <a:chExt cx="0" cy="0"/>
        </a:xfrm>
      </p:grpSpPr>
      <p:sp>
        <p:nvSpPr>
          <p:cNvPr id="535" name="Google Shape;535;p32"/>
          <p:cNvSpPr/>
          <p:nvPr/>
        </p:nvSpPr>
        <p:spPr>
          <a:xfrm flipH="1">
            <a:off x="639875" y="775225"/>
            <a:ext cx="2989950" cy="4178400"/>
          </a:xfrm>
          <a:custGeom>
            <a:rect b="b" l="l" r="r" t="t"/>
            <a:pathLst>
              <a:path extrusionOk="0" h="167136" w="119598">
                <a:moveTo>
                  <a:pt x="12289" y="1"/>
                </a:moveTo>
                <a:lnTo>
                  <a:pt x="11344" y="6085"/>
                </a:lnTo>
                <a:lnTo>
                  <a:pt x="15344" y="6400"/>
                </a:lnTo>
                <a:cubicBezTo>
                  <a:pt x="15497" y="5574"/>
                  <a:pt x="16397" y="5372"/>
                  <a:pt x="17306" y="5372"/>
                </a:cubicBezTo>
                <a:cubicBezTo>
                  <a:pt x="17545" y="5372"/>
                  <a:pt x="17784" y="5386"/>
                  <a:pt x="18010" y="5406"/>
                </a:cubicBezTo>
                <a:cubicBezTo>
                  <a:pt x="18024" y="5406"/>
                  <a:pt x="18038" y="5406"/>
                  <a:pt x="18052" y="5406"/>
                </a:cubicBezTo>
                <a:cubicBezTo>
                  <a:pt x="19269" y="5406"/>
                  <a:pt x="20239" y="6439"/>
                  <a:pt x="20167" y="7661"/>
                </a:cubicBezTo>
                <a:cubicBezTo>
                  <a:pt x="20080" y="8774"/>
                  <a:pt x="19147" y="9632"/>
                  <a:pt x="18077" y="9632"/>
                </a:cubicBezTo>
                <a:cubicBezTo>
                  <a:pt x="17959" y="9632"/>
                  <a:pt x="17839" y="9621"/>
                  <a:pt x="17719" y="9600"/>
                </a:cubicBezTo>
                <a:cubicBezTo>
                  <a:pt x="16628" y="9527"/>
                  <a:pt x="15344" y="7903"/>
                  <a:pt x="15319" y="6836"/>
                </a:cubicBezTo>
                <a:lnTo>
                  <a:pt x="10423" y="6012"/>
                </a:lnTo>
                <a:lnTo>
                  <a:pt x="11417" y="14520"/>
                </a:lnTo>
                <a:lnTo>
                  <a:pt x="15586" y="15757"/>
                </a:lnTo>
                <a:cubicBezTo>
                  <a:pt x="15737" y="14832"/>
                  <a:pt x="16154" y="14480"/>
                  <a:pt x="16991" y="14480"/>
                </a:cubicBezTo>
                <a:cubicBezTo>
                  <a:pt x="17098" y="14480"/>
                  <a:pt x="17211" y="14485"/>
                  <a:pt x="17331" y="14496"/>
                </a:cubicBezTo>
                <a:cubicBezTo>
                  <a:pt x="18446" y="14642"/>
                  <a:pt x="19222" y="15635"/>
                  <a:pt x="19149" y="16726"/>
                </a:cubicBezTo>
                <a:cubicBezTo>
                  <a:pt x="19052" y="17841"/>
                  <a:pt x="18155" y="18690"/>
                  <a:pt x="17040" y="18714"/>
                </a:cubicBezTo>
                <a:cubicBezTo>
                  <a:pt x="15950" y="18617"/>
                  <a:pt x="15756" y="17453"/>
                  <a:pt x="15731" y="16387"/>
                </a:cubicBezTo>
                <a:lnTo>
                  <a:pt x="11078" y="16387"/>
                </a:lnTo>
                <a:lnTo>
                  <a:pt x="11078" y="24580"/>
                </a:lnTo>
                <a:lnTo>
                  <a:pt x="14423" y="25331"/>
                </a:lnTo>
                <a:cubicBezTo>
                  <a:pt x="14600" y="24309"/>
                  <a:pt x="15491" y="23592"/>
                  <a:pt x="16498" y="23592"/>
                </a:cubicBezTo>
                <a:cubicBezTo>
                  <a:pt x="16589" y="23592"/>
                  <a:pt x="16681" y="23598"/>
                  <a:pt x="16774" y="23610"/>
                </a:cubicBezTo>
                <a:cubicBezTo>
                  <a:pt x="17889" y="23731"/>
                  <a:pt x="18689" y="24725"/>
                  <a:pt x="18616" y="25864"/>
                </a:cubicBezTo>
                <a:cubicBezTo>
                  <a:pt x="18520" y="26964"/>
                  <a:pt x="17599" y="27828"/>
                  <a:pt x="16504" y="27828"/>
                </a:cubicBezTo>
                <a:cubicBezTo>
                  <a:pt x="16489" y="27828"/>
                  <a:pt x="16474" y="27828"/>
                  <a:pt x="16459" y="27828"/>
                </a:cubicBezTo>
                <a:cubicBezTo>
                  <a:pt x="15319" y="27804"/>
                  <a:pt x="14423" y="26907"/>
                  <a:pt x="14374" y="25767"/>
                </a:cubicBezTo>
                <a:lnTo>
                  <a:pt x="10399" y="25477"/>
                </a:lnTo>
                <a:lnTo>
                  <a:pt x="9793" y="34227"/>
                </a:lnTo>
                <a:lnTo>
                  <a:pt x="13986" y="34906"/>
                </a:lnTo>
                <a:cubicBezTo>
                  <a:pt x="14175" y="33892"/>
                  <a:pt x="14845" y="32673"/>
                  <a:pt x="15884" y="32673"/>
                </a:cubicBezTo>
                <a:cubicBezTo>
                  <a:pt x="15914" y="32673"/>
                  <a:pt x="15944" y="32674"/>
                  <a:pt x="15974" y="32676"/>
                </a:cubicBezTo>
                <a:cubicBezTo>
                  <a:pt x="15988" y="32675"/>
                  <a:pt x="16001" y="32675"/>
                  <a:pt x="16015" y="32675"/>
                </a:cubicBezTo>
                <a:cubicBezTo>
                  <a:pt x="17232" y="32675"/>
                  <a:pt x="18203" y="33732"/>
                  <a:pt x="18131" y="34954"/>
                </a:cubicBezTo>
                <a:cubicBezTo>
                  <a:pt x="18043" y="36077"/>
                  <a:pt x="17095" y="36920"/>
                  <a:pt x="15996" y="36920"/>
                </a:cubicBezTo>
                <a:cubicBezTo>
                  <a:pt x="15885" y="36920"/>
                  <a:pt x="15772" y="36911"/>
                  <a:pt x="15659" y="36893"/>
                </a:cubicBezTo>
                <a:cubicBezTo>
                  <a:pt x="14568" y="36821"/>
                  <a:pt x="14083" y="36336"/>
                  <a:pt x="14059" y="35269"/>
                </a:cubicBezTo>
                <a:lnTo>
                  <a:pt x="8944" y="35730"/>
                </a:lnTo>
                <a:lnTo>
                  <a:pt x="9284" y="41475"/>
                </a:lnTo>
                <a:lnTo>
                  <a:pt x="13283" y="42250"/>
                </a:lnTo>
                <a:cubicBezTo>
                  <a:pt x="13463" y="41286"/>
                  <a:pt x="14991" y="40737"/>
                  <a:pt x="16082" y="40737"/>
                </a:cubicBezTo>
                <a:cubicBezTo>
                  <a:pt x="16170" y="40737"/>
                  <a:pt x="16256" y="40740"/>
                  <a:pt x="16337" y="40747"/>
                </a:cubicBezTo>
                <a:cubicBezTo>
                  <a:pt x="17501" y="40820"/>
                  <a:pt x="17331" y="42905"/>
                  <a:pt x="17259" y="44068"/>
                </a:cubicBezTo>
                <a:cubicBezTo>
                  <a:pt x="17115" y="45143"/>
                  <a:pt x="16219" y="45935"/>
                  <a:pt x="15149" y="45935"/>
                </a:cubicBezTo>
                <a:cubicBezTo>
                  <a:pt x="15133" y="45935"/>
                  <a:pt x="15117" y="45935"/>
                  <a:pt x="15101" y="45935"/>
                </a:cubicBezTo>
                <a:cubicBezTo>
                  <a:pt x="14010" y="45910"/>
                  <a:pt x="13114" y="45086"/>
                  <a:pt x="13041" y="43996"/>
                </a:cubicBezTo>
                <a:lnTo>
                  <a:pt x="9235" y="41959"/>
                </a:lnTo>
                <a:lnTo>
                  <a:pt x="9138" y="52770"/>
                </a:lnTo>
                <a:lnTo>
                  <a:pt x="12411" y="52601"/>
                </a:lnTo>
                <a:cubicBezTo>
                  <a:pt x="12662" y="51474"/>
                  <a:pt x="13551" y="50949"/>
                  <a:pt x="14444" y="50949"/>
                </a:cubicBezTo>
                <a:cubicBezTo>
                  <a:pt x="15529" y="50949"/>
                  <a:pt x="16620" y="51724"/>
                  <a:pt x="16580" y="53134"/>
                </a:cubicBezTo>
                <a:cubicBezTo>
                  <a:pt x="16510" y="54247"/>
                  <a:pt x="16352" y="55249"/>
                  <a:pt x="15320" y="55249"/>
                </a:cubicBezTo>
                <a:cubicBezTo>
                  <a:pt x="15273" y="55249"/>
                  <a:pt x="15224" y="55247"/>
                  <a:pt x="15174" y="55243"/>
                </a:cubicBezTo>
                <a:cubicBezTo>
                  <a:pt x="14083" y="55170"/>
                  <a:pt x="13235" y="54297"/>
                  <a:pt x="13211" y="53207"/>
                </a:cubicBezTo>
                <a:lnTo>
                  <a:pt x="9235" y="52916"/>
                </a:lnTo>
                <a:lnTo>
                  <a:pt x="7732" y="61399"/>
                </a:lnTo>
                <a:lnTo>
                  <a:pt x="11732" y="61690"/>
                </a:lnTo>
                <a:cubicBezTo>
                  <a:pt x="11910" y="60668"/>
                  <a:pt x="12801" y="59951"/>
                  <a:pt x="13807" y="59951"/>
                </a:cubicBezTo>
                <a:cubicBezTo>
                  <a:pt x="13898" y="59951"/>
                  <a:pt x="13991" y="59957"/>
                  <a:pt x="14083" y="59969"/>
                </a:cubicBezTo>
                <a:cubicBezTo>
                  <a:pt x="15198" y="60115"/>
                  <a:pt x="15998" y="61109"/>
                  <a:pt x="15925" y="62224"/>
                </a:cubicBezTo>
                <a:cubicBezTo>
                  <a:pt x="15830" y="63347"/>
                  <a:pt x="14909" y="64188"/>
                  <a:pt x="13815" y="64188"/>
                </a:cubicBezTo>
                <a:cubicBezTo>
                  <a:pt x="13799" y="64188"/>
                  <a:pt x="13784" y="64187"/>
                  <a:pt x="13768" y="64187"/>
                </a:cubicBezTo>
                <a:cubicBezTo>
                  <a:pt x="12629" y="64163"/>
                  <a:pt x="11732" y="63266"/>
                  <a:pt x="11683" y="62151"/>
                </a:cubicBezTo>
                <a:lnTo>
                  <a:pt x="7708" y="61836"/>
                </a:lnTo>
                <a:lnTo>
                  <a:pt x="7054" y="70489"/>
                </a:lnTo>
                <a:lnTo>
                  <a:pt x="11296" y="69835"/>
                </a:lnTo>
                <a:cubicBezTo>
                  <a:pt x="11422" y="69141"/>
                  <a:pt x="11764" y="68991"/>
                  <a:pt x="12288" y="68991"/>
                </a:cubicBezTo>
                <a:cubicBezTo>
                  <a:pt x="12569" y="68991"/>
                  <a:pt x="12903" y="69034"/>
                  <a:pt x="13283" y="69059"/>
                </a:cubicBezTo>
                <a:cubicBezTo>
                  <a:pt x="13297" y="69059"/>
                  <a:pt x="13311" y="69059"/>
                  <a:pt x="13326" y="69059"/>
                </a:cubicBezTo>
                <a:cubicBezTo>
                  <a:pt x="14542" y="69059"/>
                  <a:pt x="15512" y="70092"/>
                  <a:pt x="15441" y="71338"/>
                </a:cubicBezTo>
                <a:cubicBezTo>
                  <a:pt x="15353" y="72460"/>
                  <a:pt x="14405" y="73303"/>
                  <a:pt x="13305" y="73303"/>
                </a:cubicBezTo>
                <a:cubicBezTo>
                  <a:pt x="13194" y="73303"/>
                  <a:pt x="13082" y="73295"/>
                  <a:pt x="12968" y="73277"/>
                </a:cubicBezTo>
                <a:cubicBezTo>
                  <a:pt x="11877" y="73180"/>
                  <a:pt x="11805" y="72089"/>
                  <a:pt x="11756" y="71023"/>
                </a:cubicBezTo>
                <a:lnTo>
                  <a:pt x="7030" y="70926"/>
                </a:lnTo>
                <a:lnTo>
                  <a:pt x="7320" y="79409"/>
                </a:lnTo>
                <a:lnTo>
                  <a:pt x="10908" y="79434"/>
                </a:lnTo>
                <a:cubicBezTo>
                  <a:pt x="11093" y="78437"/>
                  <a:pt x="12232" y="77684"/>
                  <a:pt x="13286" y="77684"/>
                </a:cubicBezTo>
                <a:cubicBezTo>
                  <a:pt x="13334" y="77684"/>
                  <a:pt x="13381" y="77685"/>
                  <a:pt x="13429" y="77688"/>
                </a:cubicBezTo>
                <a:cubicBezTo>
                  <a:pt x="14592" y="77785"/>
                  <a:pt x="14641" y="79264"/>
                  <a:pt x="14544" y="80427"/>
                </a:cubicBezTo>
                <a:cubicBezTo>
                  <a:pt x="14475" y="81532"/>
                  <a:pt x="13554" y="82374"/>
                  <a:pt x="12466" y="82374"/>
                </a:cubicBezTo>
                <a:cubicBezTo>
                  <a:pt x="12408" y="82374"/>
                  <a:pt x="12349" y="82372"/>
                  <a:pt x="12289" y="82367"/>
                </a:cubicBezTo>
                <a:cubicBezTo>
                  <a:pt x="11199" y="82294"/>
                  <a:pt x="10787" y="81567"/>
                  <a:pt x="10762" y="80500"/>
                </a:cubicBezTo>
                <a:lnTo>
                  <a:pt x="6351" y="80040"/>
                </a:lnTo>
                <a:lnTo>
                  <a:pt x="6181" y="89251"/>
                </a:lnTo>
                <a:lnTo>
                  <a:pt x="10181" y="89541"/>
                </a:lnTo>
                <a:cubicBezTo>
                  <a:pt x="10366" y="88546"/>
                  <a:pt x="11259" y="87816"/>
                  <a:pt x="12268" y="87816"/>
                </a:cubicBezTo>
                <a:cubicBezTo>
                  <a:pt x="12315" y="87816"/>
                  <a:pt x="12363" y="87817"/>
                  <a:pt x="12411" y="87820"/>
                </a:cubicBezTo>
                <a:cubicBezTo>
                  <a:pt x="13574" y="87917"/>
                  <a:pt x="14471" y="87845"/>
                  <a:pt x="14374" y="89008"/>
                </a:cubicBezTo>
                <a:cubicBezTo>
                  <a:pt x="14303" y="90144"/>
                  <a:pt x="13308" y="92042"/>
                  <a:pt x="12179" y="92042"/>
                </a:cubicBezTo>
                <a:cubicBezTo>
                  <a:pt x="12151" y="92042"/>
                  <a:pt x="12123" y="92040"/>
                  <a:pt x="12096" y="92038"/>
                </a:cubicBezTo>
                <a:cubicBezTo>
                  <a:pt x="11005" y="91941"/>
                  <a:pt x="10496" y="91505"/>
                  <a:pt x="10472" y="90438"/>
                </a:cubicBezTo>
                <a:lnTo>
                  <a:pt x="6496" y="90147"/>
                </a:lnTo>
                <a:lnTo>
                  <a:pt x="5018" y="97759"/>
                </a:lnTo>
                <a:lnTo>
                  <a:pt x="9017" y="98074"/>
                </a:lnTo>
                <a:cubicBezTo>
                  <a:pt x="9200" y="97069"/>
                  <a:pt x="10049" y="96344"/>
                  <a:pt x="11058" y="96344"/>
                </a:cubicBezTo>
                <a:cubicBezTo>
                  <a:pt x="11121" y="96344"/>
                  <a:pt x="11184" y="96347"/>
                  <a:pt x="11247" y="96353"/>
                </a:cubicBezTo>
                <a:cubicBezTo>
                  <a:pt x="12411" y="96425"/>
                  <a:pt x="13598" y="96595"/>
                  <a:pt x="13501" y="97759"/>
                </a:cubicBezTo>
                <a:cubicBezTo>
                  <a:pt x="13430" y="98898"/>
                  <a:pt x="12150" y="100573"/>
                  <a:pt x="11004" y="100573"/>
                </a:cubicBezTo>
                <a:cubicBezTo>
                  <a:pt x="10980" y="100573"/>
                  <a:pt x="10956" y="100572"/>
                  <a:pt x="10932" y="100570"/>
                </a:cubicBezTo>
                <a:cubicBezTo>
                  <a:pt x="9841" y="100473"/>
                  <a:pt x="8969" y="100086"/>
                  <a:pt x="8944" y="99019"/>
                </a:cubicBezTo>
                <a:lnTo>
                  <a:pt x="4993" y="98219"/>
                </a:lnTo>
                <a:lnTo>
                  <a:pt x="4363" y="106873"/>
                </a:lnTo>
                <a:lnTo>
                  <a:pt x="8484" y="106630"/>
                </a:lnTo>
                <a:cubicBezTo>
                  <a:pt x="8656" y="105706"/>
                  <a:pt x="9304" y="105430"/>
                  <a:pt x="10210" y="105430"/>
                </a:cubicBezTo>
                <a:cubicBezTo>
                  <a:pt x="10325" y="105430"/>
                  <a:pt x="10445" y="105434"/>
                  <a:pt x="10568" y="105443"/>
                </a:cubicBezTo>
                <a:cubicBezTo>
                  <a:pt x="12411" y="105564"/>
                  <a:pt x="13211" y="107818"/>
                  <a:pt x="11877" y="109078"/>
                </a:cubicBezTo>
                <a:cubicBezTo>
                  <a:pt x="11456" y="109492"/>
                  <a:pt x="10942" y="109677"/>
                  <a:pt x="10436" y="109677"/>
                </a:cubicBezTo>
                <a:cubicBezTo>
                  <a:pt x="9372" y="109677"/>
                  <a:pt x="8347" y="108857"/>
                  <a:pt x="8314" y="107624"/>
                </a:cubicBezTo>
                <a:lnTo>
                  <a:pt x="4315" y="107309"/>
                </a:lnTo>
                <a:lnTo>
                  <a:pt x="3684" y="115962"/>
                </a:lnTo>
                <a:lnTo>
                  <a:pt x="7514" y="115575"/>
                </a:lnTo>
                <a:cubicBezTo>
                  <a:pt x="7671" y="114715"/>
                  <a:pt x="8409" y="114501"/>
                  <a:pt x="9261" y="114501"/>
                </a:cubicBezTo>
                <a:cubicBezTo>
                  <a:pt x="9466" y="114501"/>
                  <a:pt x="9678" y="114514"/>
                  <a:pt x="9890" y="114532"/>
                </a:cubicBezTo>
                <a:cubicBezTo>
                  <a:pt x="11053" y="114605"/>
                  <a:pt x="11926" y="115623"/>
                  <a:pt x="11853" y="116787"/>
                </a:cubicBezTo>
                <a:cubicBezTo>
                  <a:pt x="11769" y="117800"/>
                  <a:pt x="11776" y="118115"/>
                  <a:pt x="11026" y="118115"/>
                </a:cubicBezTo>
                <a:cubicBezTo>
                  <a:pt x="10915" y="118115"/>
                  <a:pt x="10788" y="118108"/>
                  <a:pt x="10641" y="118096"/>
                </a:cubicBezTo>
                <a:cubicBezTo>
                  <a:pt x="9550" y="118023"/>
                  <a:pt x="7660" y="117780"/>
                  <a:pt x="7636" y="116714"/>
                </a:cubicBezTo>
                <a:lnTo>
                  <a:pt x="3660" y="116399"/>
                </a:lnTo>
                <a:lnTo>
                  <a:pt x="3660" y="116399"/>
                </a:lnTo>
                <a:lnTo>
                  <a:pt x="4048" y="124422"/>
                </a:lnTo>
                <a:lnTo>
                  <a:pt x="8023" y="124713"/>
                </a:lnTo>
                <a:cubicBezTo>
                  <a:pt x="8206" y="123708"/>
                  <a:pt x="9077" y="122983"/>
                  <a:pt x="10088" y="122983"/>
                </a:cubicBezTo>
                <a:cubicBezTo>
                  <a:pt x="10151" y="122983"/>
                  <a:pt x="10214" y="122986"/>
                  <a:pt x="10278" y="122992"/>
                </a:cubicBezTo>
                <a:cubicBezTo>
                  <a:pt x="11441" y="123065"/>
                  <a:pt x="11271" y="124713"/>
                  <a:pt x="11174" y="125876"/>
                </a:cubicBezTo>
                <a:cubicBezTo>
                  <a:pt x="11117" y="126791"/>
                  <a:pt x="10491" y="126972"/>
                  <a:pt x="9660" y="126972"/>
                </a:cubicBezTo>
                <a:cubicBezTo>
                  <a:pt x="9434" y="126972"/>
                  <a:pt x="9193" y="126958"/>
                  <a:pt x="8944" y="126943"/>
                </a:cubicBezTo>
                <a:cubicBezTo>
                  <a:pt x="7854" y="126846"/>
                  <a:pt x="8023" y="126216"/>
                  <a:pt x="7999" y="125149"/>
                </a:cubicBezTo>
                <a:lnTo>
                  <a:pt x="4024" y="124858"/>
                </a:lnTo>
                <a:lnTo>
                  <a:pt x="3030" y="133391"/>
                </a:lnTo>
                <a:lnTo>
                  <a:pt x="6327" y="134433"/>
                </a:lnTo>
                <a:cubicBezTo>
                  <a:pt x="6504" y="133411"/>
                  <a:pt x="7395" y="132694"/>
                  <a:pt x="8402" y="132694"/>
                </a:cubicBezTo>
                <a:cubicBezTo>
                  <a:pt x="8493" y="132694"/>
                  <a:pt x="8585" y="132700"/>
                  <a:pt x="8678" y="132712"/>
                </a:cubicBezTo>
                <a:cubicBezTo>
                  <a:pt x="9793" y="132857"/>
                  <a:pt x="10593" y="133851"/>
                  <a:pt x="10520" y="134966"/>
                </a:cubicBezTo>
                <a:cubicBezTo>
                  <a:pt x="10424" y="136090"/>
                  <a:pt x="9504" y="136930"/>
                  <a:pt x="8409" y="136930"/>
                </a:cubicBezTo>
                <a:cubicBezTo>
                  <a:pt x="8394" y="136930"/>
                  <a:pt x="8378" y="136930"/>
                  <a:pt x="8363" y="136930"/>
                </a:cubicBezTo>
                <a:cubicBezTo>
                  <a:pt x="7223" y="136905"/>
                  <a:pt x="6327" y="136008"/>
                  <a:pt x="6278" y="134893"/>
                </a:cubicBezTo>
                <a:lnTo>
                  <a:pt x="2545" y="134118"/>
                </a:lnTo>
                <a:lnTo>
                  <a:pt x="1648" y="143232"/>
                </a:lnTo>
                <a:lnTo>
                  <a:pt x="5648" y="143547"/>
                </a:lnTo>
                <a:cubicBezTo>
                  <a:pt x="5833" y="142528"/>
                  <a:pt x="6704" y="141797"/>
                  <a:pt x="7732" y="141797"/>
                </a:cubicBezTo>
                <a:cubicBezTo>
                  <a:pt x="7781" y="141797"/>
                  <a:pt x="7829" y="141798"/>
                  <a:pt x="7878" y="141802"/>
                </a:cubicBezTo>
                <a:cubicBezTo>
                  <a:pt x="9041" y="141899"/>
                  <a:pt x="10981" y="142408"/>
                  <a:pt x="10908" y="143571"/>
                </a:cubicBezTo>
                <a:cubicBezTo>
                  <a:pt x="10814" y="144698"/>
                  <a:pt x="9311" y="146097"/>
                  <a:pt x="8160" y="146097"/>
                </a:cubicBezTo>
                <a:cubicBezTo>
                  <a:pt x="8122" y="146097"/>
                  <a:pt x="8085" y="146095"/>
                  <a:pt x="8048" y="146092"/>
                </a:cubicBezTo>
                <a:cubicBezTo>
                  <a:pt x="6957" y="146019"/>
                  <a:pt x="6569" y="145462"/>
                  <a:pt x="6545" y="144395"/>
                </a:cubicBezTo>
                <a:lnTo>
                  <a:pt x="2400" y="144589"/>
                </a:lnTo>
                <a:lnTo>
                  <a:pt x="1261" y="148565"/>
                </a:lnTo>
                <a:lnTo>
                  <a:pt x="5187" y="151958"/>
                </a:lnTo>
                <a:cubicBezTo>
                  <a:pt x="5376" y="150918"/>
                  <a:pt x="6349" y="149556"/>
                  <a:pt x="7409" y="149556"/>
                </a:cubicBezTo>
                <a:cubicBezTo>
                  <a:pt x="7436" y="149556"/>
                  <a:pt x="7463" y="149557"/>
                  <a:pt x="7490" y="149558"/>
                </a:cubicBezTo>
                <a:cubicBezTo>
                  <a:pt x="9041" y="149680"/>
                  <a:pt x="9357" y="151231"/>
                  <a:pt x="9163" y="153170"/>
                </a:cubicBezTo>
                <a:cubicBezTo>
                  <a:pt x="9048" y="154274"/>
                  <a:pt x="8147" y="155117"/>
                  <a:pt x="7060" y="155117"/>
                </a:cubicBezTo>
                <a:cubicBezTo>
                  <a:pt x="7002" y="155117"/>
                  <a:pt x="6943" y="155114"/>
                  <a:pt x="6884" y="155109"/>
                </a:cubicBezTo>
                <a:cubicBezTo>
                  <a:pt x="5793" y="155036"/>
                  <a:pt x="4872" y="154503"/>
                  <a:pt x="4824" y="153461"/>
                </a:cubicBezTo>
                <a:lnTo>
                  <a:pt x="1164" y="151910"/>
                </a:lnTo>
                <a:lnTo>
                  <a:pt x="0" y="157460"/>
                </a:lnTo>
                <a:lnTo>
                  <a:pt x="102169" y="167083"/>
                </a:lnTo>
                <a:lnTo>
                  <a:pt x="102872" y="167132"/>
                </a:lnTo>
                <a:cubicBezTo>
                  <a:pt x="102934" y="167134"/>
                  <a:pt x="102995" y="167135"/>
                  <a:pt x="103056" y="167135"/>
                </a:cubicBezTo>
                <a:cubicBezTo>
                  <a:pt x="105812" y="167135"/>
                  <a:pt x="108137" y="165010"/>
                  <a:pt x="108350" y="162236"/>
                </a:cubicBezTo>
                <a:lnTo>
                  <a:pt x="108350" y="162090"/>
                </a:lnTo>
                <a:lnTo>
                  <a:pt x="119452" y="13236"/>
                </a:lnTo>
                <a:lnTo>
                  <a:pt x="119452" y="13211"/>
                </a:lnTo>
                <a:cubicBezTo>
                  <a:pt x="119597" y="10327"/>
                  <a:pt x="117464" y="7855"/>
                  <a:pt x="114580" y="7612"/>
                </a:cubicBezTo>
                <a:lnTo>
                  <a:pt x="114386" y="7612"/>
                </a:lnTo>
                <a:lnTo>
                  <a:pt x="12289" y="1"/>
                </a:lnTo>
                <a:close/>
              </a:path>
            </a:pathLst>
          </a:custGeom>
          <a:solidFill>
            <a:srgbClr val="F5F3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32"/>
          <p:cNvGrpSpPr/>
          <p:nvPr/>
        </p:nvGrpSpPr>
        <p:grpSpPr>
          <a:xfrm>
            <a:off x="3207694" y="535063"/>
            <a:ext cx="1056613" cy="3235022"/>
            <a:chOff x="3207694" y="535063"/>
            <a:chExt cx="1056613" cy="3235022"/>
          </a:xfrm>
        </p:grpSpPr>
        <p:sp>
          <p:nvSpPr>
            <p:cNvPr id="537" name="Google Shape;537;p32"/>
            <p:cNvSpPr/>
            <p:nvPr/>
          </p:nvSpPr>
          <p:spPr>
            <a:xfrm flipH="1" rot="205487">
              <a:off x="3224571" y="3144464"/>
              <a:ext cx="1022860" cy="595601"/>
            </a:xfrm>
            <a:custGeom>
              <a:rect b="b" l="l" r="r" t="t"/>
              <a:pathLst>
                <a:path extrusionOk="0" h="18060" w="40068">
                  <a:moveTo>
                    <a:pt x="2109" y="1"/>
                  </a:moveTo>
                  <a:lnTo>
                    <a:pt x="0" y="9915"/>
                  </a:lnTo>
                  <a:lnTo>
                    <a:pt x="37935" y="18059"/>
                  </a:lnTo>
                  <a:lnTo>
                    <a:pt x="34663" y="12169"/>
                  </a:lnTo>
                  <a:lnTo>
                    <a:pt x="40068" y="8121"/>
                  </a:lnTo>
                  <a:lnTo>
                    <a:pt x="2109" y="1"/>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2"/>
            <p:cNvSpPr/>
            <p:nvPr/>
          </p:nvSpPr>
          <p:spPr>
            <a:xfrm flipH="1" rot="205714">
              <a:off x="3758148" y="548301"/>
              <a:ext cx="472187" cy="984858"/>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2"/>
            <p:cNvSpPr/>
            <p:nvPr/>
          </p:nvSpPr>
          <p:spPr>
            <a:xfrm flipH="1" rot="205714">
              <a:off x="3579288" y="1624304"/>
              <a:ext cx="472187" cy="984889"/>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32"/>
          <p:cNvSpPr/>
          <p:nvPr/>
        </p:nvSpPr>
        <p:spPr>
          <a:xfrm flipH="1" rot="224980">
            <a:off x="3521479" y="42802"/>
            <a:ext cx="5447844" cy="6874680"/>
          </a:xfrm>
          <a:custGeom>
            <a:rect b="b" l="l" r="r" t="t"/>
            <a:pathLst>
              <a:path extrusionOk="0" h="185619" w="120616">
                <a:moveTo>
                  <a:pt x="103320" y="0"/>
                </a:moveTo>
                <a:cubicBezTo>
                  <a:pt x="103188" y="0"/>
                  <a:pt x="103055" y="6"/>
                  <a:pt x="102921" y="17"/>
                </a:cubicBezTo>
                <a:lnTo>
                  <a:pt x="92013" y="889"/>
                </a:lnTo>
                <a:lnTo>
                  <a:pt x="91964" y="477"/>
                </a:lnTo>
                <a:cubicBezTo>
                  <a:pt x="91964" y="344"/>
                  <a:pt x="91863" y="232"/>
                  <a:pt x="91772" y="232"/>
                </a:cubicBezTo>
                <a:cubicBezTo>
                  <a:pt x="91763" y="232"/>
                  <a:pt x="91755" y="233"/>
                  <a:pt x="91746" y="235"/>
                </a:cubicBezTo>
                <a:lnTo>
                  <a:pt x="88595" y="477"/>
                </a:lnTo>
                <a:lnTo>
                  <a:pt x="88329" y="501"/>
                </a:lnTo>
                <a:lnTo>
                  <a:pt x="87286" y="574"/>
                </a:lnTo>
                <a:lnTo>
                  <a:pt x="86777" y="623"/>
                </a:lnTo>
                <a:lnTo>
                  <a:pt x="86002" y="695"/>
                </a:lnTo>
                <a:lnTo>
                  <a:pt x="85493" y="744"/>
                </a:lnTo>
                <a:lnTo>
                  <a:pt x="84911" y="768"/>
                </a:lnTo>
                <a:cubicBezTo>
                  <a:pt x="84790" y="817"/>
                  <a:pt x="84693" y="938"/>
                  <a:pt x="84717" y="1059"/>
                </a:cubicBezTo>
                <a:lnTo>
                  <a:pt x="84765" y="1471"/>
                </a:lnTo>
                <a:lnTo>
                  <a:pt x="10714" y="7434"/>
                </a:lnTo>
                <a:lnTo>
                  <a:pt x="9138" y="7555"/>
                </a:lnTo>
                <a:lnTo>
                  <a:pt x="4654" y="7919"/>
                </a:lnTo>
                <a:cubicBezTo>
                  <a:pt x="1988" y="8137"/>
                  <a:pt x="0" y="10488"/>
                  <a:pt x="218" y="13154"/>
                </a:cubicBezTo>
                <a:lnTo>
                  <a:pt x="12483" y="165378"/>
                </a:lnTo>
                <a:cubicBezTo>
                  <a:pt x="12668" y="167933"/>
                  <a:pt x="14797" y="169855"/>
                  <a:pt x="17295" y="169855"/>
                </a:cubicBezTo>
                <a:cubicBezTo>
                  <a:pt x="17427" y="169855"/>
                  <a:pt x="17561" y="169849"/>
                  <a:pt x="17695" y="169838"/>
                </a:cubicBezTo>
                <a:lnTo>
                  <a:pt x="31051" y="168747"/>
                </a:lnTo>
                <a:lnTo>
                  <a:pt x="32408" y="185618"/>
                </a:lnTo>
                <a:lnTo>
                  <a:pt x="33232" y="184649"/>
                </a:lnTo>
                <a:lnTo>
                  <a:pt x="34081" y="183655"/>
                </a:lnTo>
                <a:lnTo>
                  <a:pt x="38007" y="179122"/>
                </a:lnTo>
                <a:lnTo>
                  <a:pt x="43122" y="183388"/>
                </a:lnTo>
                <a:lnTo>
                  <a:pt x="43631" y="183824"/>
                </a:lnTo>
                <a:lnTo>
                  <a:pt x="44601" y="184624"/>
                </a:lnTo>
                <a:lnTo>
                  <a:pt x="43243" y="167778"/>
                </a:lnTo>
                <a:lnTo>
                  <a:pt x="96691" y="163463"/>
                </a:lnTo>
                <a:lnTo>
                  <a:pt x="97806" y="163391"/>
                </a:lnTo>
                <a:lnTo>
                  <a:pt x="97855" y="163778"/>
                </a:lnTo>
                <a:cubicBezTo>
                  <a:pt x="97830" y="163924"/>
                  <a:pt x="97952" y="164021"/>
                  <a:pt x="98073" y="164045"/>
                </a:cubicBezTo>
                <a:lnTo>
                  <a:pt x="98655" y="163997"/>
                </a:lnTo>
                <a:lnTo>
                  <a:pt x="99164" y="163948"/>
                </a:lnTo>
                <a:lnTo>
                  <a:pt x="99939" y="163900"/>
                </a:lnTo>
                <a:lnTo>
                  <a:pt x="100448" y="163851"/>
                </a:lnTo>
                <a:lnTo>
                  <a:pt x="101491" y="163754"/>
                </a:lnTo>
                <a:lnTo>
                  <a:pt x="101757" y="163754"/>
                </a:lnTo>
                <a:lnTo>
                  <a:pt x="104908" y="163488"/>
                </a:lnTo>
                <a:cubicBezTo>
                  <a:pt x="105029" y="163463"/>
                  <a:pt x="105102" y="163342"/>
                  <a:pt x="105078" y="163197"/>
                </a:cubicBezTo>
                <a:lnTo>
                  <a:pt x="105054" y="162785"/>
                </a:lnTo>
                <a:lnTo>
                  <a:pt x="115937" y="161936"/>
                </a:lnTo>
                <a:cubicBezTo>
                  <a:pt x="118604" y="161718"/>
                  <a:pt x="120615" y="159367"/>
                  <a:pt x="120397" y="156700"/>
                </a:cubicBezTo>
                <a:lnTo>
                  <a:pt x="108132" y="4452"/>
                </a:lnTo>
                <a:cubicBezTo>
                  <a:pt x="107925" y="1920"/>
                  <a:pt x="105816" y="0"/>
                  <a:pt x="103320" y="0"/>
                </a:cubicBezTo>
                <a:close/>
              </a:path>
            </a:pathLst>
          </a:custGeom>
          <a:solidFill>
            <a:schemeClr val="dk1"/>
          </a:solidFill>
          <a:ln>
            <a:noFill/>
          </a:ln>
          <a:effectLst>
            <a:outerShdw blurRad="57150" rotWithShape="0" algn="bl" dir="5400000" dist="2095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2"/>
          <p:cNvSpPr/>
          <p:nvPr/>
        </p:nvSpPr>
        <p:spPr>
          <a:xfrm flipH="1" rot="224980">
            <a:off x="3498771" y="-5184"/>
            <a:ext cx="5447889" cy="6290725"/>
          </a:xfrm>
          <a:custGeom>
            <a:rect b="b" l="l" r="r" t="t"/>
            <a:pathLst>
              <a:path extrusionOk="0" h="169852" w="120617">
                <a:moveTo>
                  <a:pt x="103300" y="0"/>
                </a:moveTo>
                <a:cubicBezTo>
                  <a:pt x="103167" y="0"/>
                  <a:pt x="103033" y="5"/>
                  <a:pt x="102897" y="16"/>
                </a:cubicBezTo>
                <a:lnTo>
                  <a:pt x="4655" y="7919"/>
                </a:lnTo>
                <a:cubicBezTo>
                  <a:pt x="1989" y="8137"/>
                  <a:pt x="1" y="10488"/>
                  <a:pt x="219" y="13154"/>
                </a:cubicBezTo>
                <a:lnTo>
                  <a:pt x="12484" y="165378"/>
                </a:lnTo>
                <a:cubicBezTo>
                  <a:pt x="12693" y="167924"/>
                  <a:pt x="14824" y="169851"/>
                  <a:pt x="17337" y="169851"/>
                </a:cubicBezTo>
                <a:cubicBezTo>
                  <a:pt x="17456" y="169851"/>
                  <a:pt x="17575" y="169847"/>
                  <a:pt x="17696" y="169838"/>
                </a:cubicBezTo>
                <a:lnTo>
                  <a:pt x="115962" y="161912"/>
                </a:lnTo>
                <a:cubicBezTo>
                  <a:pt x="118629" y="161694"/>
                  <a:pt x="120616" y="159367"/>
                  <a:pt x="120398" y="156700"/>
                </a:cubicBezTo>
                <a:lnTo>
                  <a:pt x="108133" y="4452"/>
                </a:lnTo>
                <a:cubicBezTo>
                  <a:pt x="107926" y="1920"/>
                  <a:pt x="105817" y="0"/>
                  <a:pt x="103300" y="0"/>
                </a:cubicBezTo>
                <a:close/>
              </a:path>
            </a:pathLst>
          </a:custGeom>
          <a:solidFill>
            <a:schemeClr val="dk1"/>
          </a:solidFill>
          <a:ln>
            <a:noFill/>
          </a:ln>
          <a:effectLst>
            <a:outerShdw blurRad="57150" rotWithShape="0" algn="bl" dir="5400000" dist="2095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2"/>
          <p:cNvSpPr/>
          <p:nvPr/>
        </p:nvSpPr>
        <p:spPr>
          <a:xfrm flipH="1" rot="347958">
            <a:off x="8092467" y="402481"/>
            <a:ext cx="372563" cy="6005791"/>
          </a:xfrm>
          <a:custGeom>
            <a:rect b="b" l="l" r="r" t="t"/>
            <a:pathLst>
              <a:path extrusionOk="0" h="162042" w="14642">
                <a:moveTo>
                  <a:pt x="1576" y="1"/>
                </a:moveTo>
                <a:lnTo>
                  <a:pt x="1" y="146"/>
                </a:lnTo>
                <a:lnTo>
                  <a:pt x="13066" y="162041"/>
                </a:lnTo>
                <a:lnTo>
                  <a:pt x="14642" y="161920"/>
                </a:lnTo>
                <a:lnTo>
                  <a:pt x="157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2"/>
          <p:cNvSpPr/>
          <p:nvPr/>
        </p:nvSpPr>
        <p:spPr>
          <a:xfrm flipH="1" rot="347934">
            <a:off x="8121396" y="407633"/>
            <a:ext cx="344530" cy="5991661"/>
          </a:xfrm>
          <a:custGeom>
            <a:rect b="b" l="l" r="r" t="t"/>
            <a:pathLst>
              <a:path extrusionOk="0" h="161945" w="13575">
                <a:moveTo>
                  <a:pt x="461" y="1"/>
                </a:moveTo>
                <a:lnTo>
                  <a:pt x="1" y="49"/>
                </a:lnTo>
                <a:lnTo>
                  <a:pt x="13114" y="161944"/>
                </a:lnTo>
                <a:lnTo>
                  <a:pt x="13575" y="161896"/>
                </a:lnTo>
                <a:lnTo>
                  <a:pt x="461" y="1"/>
                </a:ln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2"/>
          <p:cNvSpPr txBox="1"/>
          <p:nvPr>
            <p:ph type="title"/>
          </p:nvPr>
        </p:nvSpPr>
        <p:spPr>
          <a:xfrm rot="432905">
            <a:off x="4149904" y="490169"/>
            <a:ext cx="4970760" cy="901759"/>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5100">
                <a:solidFill>
                  <a:schemeClr val="lt1"/>
                </a:solidFill>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545" name="Google Shape;545;p32"/>
          <p:cNvSpPr txBox="1"/>
          <p:nvPr>
            <p:ph idx="1" type="subTitle"/>
          </p:nvPr>
        </p:nvSpPr>
        <p:spPr>
          <a:xfrm rot="433523">
            <a:off x="4828807" y="2277888"/>
            <a:ext cx="2697722" cy="1380732"/>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546" name="Google Shape;546;p32"/>
          <p:cNvSpPr txBox="1"/>
          <p:nvPr/>
        </p:nvSpPr>
        <p:spPr>
          <a:xfrm rot="-319365">
            <a:off x="1046010" y="3631518"/>
            <a:ext cx="2425459" cy="135192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accent2"/>
                </a:solidFill>
                <a:latin typeface="Nothing You Could Do"/>
                <a:ea typeface="Nothing You Could Do"/>
                <a:cs typeface="Nothing You Could Do"/>
                <a:sym typeface="Nothing You Could Do"/>
              </a:rPr>
              <a:t>CRÉDITOS: este modelo de apresentação foi criado pelo </a:t>
            </a:r>
            <a:r>
              <a:rPr b="1" i="0" lang="en" sz="1200" u="none" cap="none" strike="noStrike">
                <a:solidFill>
                  <a:schemeClr val="accent2"/>
                </a:solidFill>
                <a:uFill>
                  <a:noFill/>
                </a:uFill>
                <a:latin typeface="Nothing You Could Do"/>
                <a:ea typeface="Nothing You Could Do"/>
                <a:cs typeface="Nothing You Could Do"/>
                <a:sym typeface="Nothing You Could Do"/>
                <a:hlinkClick r:id="rId3">
                  <a:extLst>
                    <a:ext uri="{A12FA001-AC4F-418D-AE19-62706E023703}">
                      <ahyp:hlinkClr val="tx"/>
                    </a:ext>
                  </a:extLst>
                </a:hlinkClick>
              </a:rPr>
              <a:t>Slidesgo</a:t>
            </a:r>
            <a:r>
              <a:rPr b="1" i="0" lang="en" sz="1200" u="none" cap="none" strike="noStrike">
                <a:solidFill>
                  <a:schemeClr val="accent2"/>
                </a:solidFill>
                <a:latin typeface="Nothing You Could Do"/>
                <a:ea typeface="Nothing You Could Do"/>
                <a:cs typeface="Nothing You Could Do"/>
                <a:sym typeface="Nothing You Could Do"/>
              </a:rPr>
              <a:t>, inclui ícones da </a:t>
            </a:r>
            <a:r>
              <a:rPr b="1" i="0" lang="en" sz="1200" u="none" cap="none" strike="noStrike">
                <a:solidFill>
                  <a:schemeClr val="accent2"/>
                </a:solidFill>
                <a:uFill>
                  <a:noFill/>
                </a:uFill>
                <a:latin typeface="Nothing You Could Do"/>
                <a:ea typeface="Nothing You Could Do"/>
                <a:cs typeface="Nothing You Could Do"/>
                <a:sym typeface="Nothing You Could Do"/>
                <a:hlinkClick r:id="rId4">
                  <a:extLst>
                    <a:ext uri="{A12FA001-AC4F-418D-AE19-62706E023703}">
                      <ahyp:hlinkClr val="tx"/>
                    </a:ext>
                  </a:extLst>
                </a:hlinkClick>
              </a:rPr>
              <a:t>Flaticon</a:t>
            </a:r>
            <a:r>
              <a:rPr b="1" i="0" lang="en" sz="1200" u="none" cap="none" strike="noStrike">
                <a:solidFill>
                  <a:schemeClr val="accent2"/>
                </a:solidFill>
                <a:latin typeface="Nothing You Could Do"/>
                <a:ea typeface="Nothing You Could Do"/>
                <a:cs typeface="Nothing You Could Do"/>
                <a:sym typeface="Nothing You Could Do"/>
              </a:rPr>
              <a:t>, e infográficos e imagens da </a:t>
            </a:r>
            <a:r>
              <a:rPr b="1" i="0" lang="en" sz="1200" u="none" cap="none" strike="noStrike">
                <a:solidFill>
                  <a:schemeClr val="accent2"/>
                </a:solidFill>
                <a:uFill>
                  <a:noFill/>
                </a:uFill>
                <a:latin typeface="Nothing You Could Do"/>
                <a:ea typeface="Nothing You Could Do"/>
                <a:cs typeface="Nothing You Could Do"/>
                <a:sym typeface="Nothing You Could Do"/>
                <a:hlinkClick r:id="rId5">
                  <a:extLst>
                    <a:ext uri="{A12FA001-AC4F-418D-AE19-62706E023703}">
                      <ahyp:hlinkClr val="tx"/>
                    </a:ext>
                  </a:extLst>
                </a:hlinkClick>
              </a:rPr>
              <a:t>Freepik</a:t>
            </a:r>
            <a:r>
              <a:rPr b="1" i="0" lang="en" sz="1200" u="none" cap="none" strike="noStrike">
                <a:solidFill>
                  <a:schemeClr val="accent2"/>
                </a:solidFill>
                <a:latin typeface="Nothing You Could Do"/>
                <a:ea typeface="Nothing You Could Do"/>
                <a:cs typeface="Nothing You Could Do"/>
                <a:sym typeface="Nothing You Could Do"/>
              </a:rPr>
              <a:t> </a:t>
            </a:r>
            <a:endParaRPr b="1" i="0" sz="1200" u="none" cap="none" strike="noStrike">
              <a:solidFill>
                <a:schemeClr val="accent2"/>
              </a:solidFill>
              <a:latin typeface="Nothing You Could Do"/>
              <a:ea typeface="Nothing You Could Do"/>
              <a:cs typeface="Nothing You Could Do"/>
              <a:sym typeface="Nothing You Could Do"/>
            </a:endParaRPr>
          </a:p>
        </p:txBody>
      </p:sp>
      <p:sp>
        <p:nvSpPr>
          <p:cNvPr id="547" name="Google Shape;547;p32"/>
          <p:cNvSpPr/>
          <p:nvPr/>
        </p:nvSpPr>
        <p:spPr>
          <a:xfrm>
            <a:off x="2693300" y="1963100"/>
            <a:ext cx="250825" cy="500325"/>
          </a:xfrm>
          <a:custGeom>
            <a:rect b="b" l="l" r="r" t="t"/>
            <a:pathLst>
              <a:path extrusionOk="0" h="20013" w="10033">
                <a:moveTo>
                  <a:pt x="6650" y="1"/>
                </a:moveTo>
                <a:cubicBezTo>
                  <a:pt x="5448" y="1"/>
                  <a:pt x="4364" y="806"/>
                  <a:pt x="4073" y="2009"/>
                </a:cubicBezTo>
                <a:lnTo>
                  <a:pt x="365" y="16726"/>
                </a:lnTo>
                <a:cubicBezTo>
                  <a:pt x="1" y="18137"/>
                  <a:pt x="865" y="19570"/>
                  <a:pt x="2298" y="19934"/>
                </a:cubicBezTo>
                <a:cubicBezTo>
                  <a:pt x="2412" y="19979"/>
                  <a:pt x="2549" y="20002"/>
                  <a:pt x="2685" y="20002"/>
                </a:cubicBezTo>
                <a:cubicBezTo>
                  <a:pt x="2760" y="20009"/>
                  <a:pt x="2834" y="20013"/>
                  <a:pt x="2907" y="20013"/>
                </a:cubicBezTo>
                <a:cubicBezTo>
                  <a:pt x="4017" y="20013"/>
                  <a:pt x="4958" y="19214"/>
                  <a:pt x="5278" y="17955"/>
                </a:cubicBezTo>
                <a:lnTo>
                  <a:pt x="8099" y="6808"/>
                </a:lnTo>
                <a:cubicBezTo>
                  <a:pt x="8236" y="6217"/>
                  <a:pt x="8167" y="5603"/>
                  <a:pt x="7872" y="5057"/>
                </a:cubicBezTo>
                <a:cubicBezTo>
                  <a:pt x="7644" y="4556"/>
                  <a:pt x="7189" y="4170"/>
                  <a:pt x="6643" y="4033"/>
                </a:cubicBezTo>
                <a:lnTo>
                  <a:pt x="6347" y="3942"/>
                </a:lnTo>
                <a:cubicBezTo>
                  <a:pt x="6223" y="3912"/>
                  <a:pt x="6098" y="3897"/>
                  <a:pt x="5973" y="3897"/>
                </a:cubicBezTo>
                <a:cubicBezTo>
                  <a:pt x="5070" y="3897"/>
                  <a:pt x="4193" y="4663"/>
                  <a:pt x="3913" y="5762"/>
                </a:cubicBezTo>
                <a:lnTo>
                  <a:pt x="2253" y="12404"/>
                </a:lnTo>
                <a:cubicBezTo>
                  <a:pt x="2199" y="12619"/>
                  <a:pt x="2368" y="12755"/>
                  <a:pt x="2533" y="12755"/>
                </a:cubicBezTo>
                <a:cubicBezTo>
                  <a:pt x="2648" y="12755"/>
                  <a:pt x="2762" y="12690"/>
                  <a:pt x="2799" y="12541"/>
                </a:cubicBezTo>
                <a:lnTo>
                  <a:pt x="4459" y="5899"/>
                </a:lnTo>
                <a:cubicBezTo>
                  <a:pt x="4680" y="5056"/>
                  <a:pt x="5307" y="4479"/>
                  <a:pt x="5952" y="4479"/>
                </a:cubicBezTo>
                <a:cubicBezTo>
                  <a:pt x="6038" y="4479"/>
                  <a:pt x="6125" y="4489"/>
                  <a:pt x="6211" y="4511"/>
                </a:cubicBezTo>
                <a:lnTo>
                  <a:pt x="6507" y="4579"/>
                </a:lnTo>
                <a:cubicBezTo>
                  <a:pt x="6893" y="4693"/>
                  <a:pt x="7189" y="4966"/>
                  <a:pt x="7371" y="5330"/>
                </a:cubicBezTo>
                <a:cubicBezTo>
                  <a:pt x="7576" y="5739"/>
                  <a:pt x="7644" y="6217"/>
                  <a:pt x="7530" y="6672"/>
                </a:cubicBezTo>
                <a:lnTo>
                  <a:pt x="4732" y="17818"/>
                </a:lnTo>
                <a:cubicBezTo>
                  <a:pt x="4462" y="18822"/>
                  <a:pt x="3750" y="19449"/>
                  <a:pt x="2887" y="19449"/>
                </a:cubicBezTo>
                <a:cubicBezTo>
                  <a:pt x="2733" y="19449"/>
                  <a:pt x="2574" y="19429"/>
                  <a:pt x="2412" y="19388"/>
                </a:cubicBezTo>
                <a:cubicBezTo>
                  <a:pt x="1320" y="19115"/>
                  <a:pt x="638" y="17978"/>
                  <a:pt x="911" y="16863"/>
                </a:cubicBezTo>
                <a:lnTo>
                  <a:pt x="4619" y="2145"/>
                </a:lnTo>
                <a:cubicBezTo>
                  <a:pt x="4851" y="1216"/>
                  <a:pt x="5709" y="584"/>
                  <a:pt x="6646" y="584"/>
                </a:cubicBezTo>
                <a:cubicBezTo>
                  <a:pt x="6810" y="584"/>
                  <a:pt x="6977" y="603"/>
                  <a:pt x="7144" y="644"/>
                </a:cubicBezTo>
                <a:lnTo>
                  <a:pt x="7576" y="758"/>
                </a:lnTo>
                <a:cubicBezTo>
                  <a:pt x="8145" y="894"/>
                  <a:pt x="8645" y="1258"/>
                  <a:pt x="8963" y="1736"/>
                </a:cubicBezTo>
                <a:cubicBezTo>
                  <a:pt x="9305" y="2191"/>
                  <a:pt x="9418" y="2759"/>
                  <a:pt x="9305" y="3328"/>
                </a:cubicBezTo>
                <a:lnTo>
                  <a:pt x="6643" y="13974"/>
                </a:lnTo>
                <a:cubicBezTo>
                  <a:pt x="6598" y="14133"/>
                  <a:pt x="6689" y="14292"/>
                  <a:pt x="6848" y="14338"/>
                </a:cubicBezTo>
                <a:cubicBezTo>
                  <a:pt x="6862" y="14340"/>
                  <a:pt x="6876" y="14341"/>
                  <a:pt x="6891" y="14341"/>
                </a:cubicBezTo>
                <a:cubicBezTo>
                  <a:pt x="7016" y="14341"/>
                  <a:pt x="7148" y="14256"/>
                  <a:pt x="7189" y="14133"/>
                </a:cubicBezTo>
                <a:lnTo>
                  <a:pt x="9873" y="3465"/>
                </a:lnTo>
                <a:cubicBezTo>
                  <a:pt x="10033" y="2759"/>
                  <a:pt x="9873" y="2009"/>
                  <a:pt x="9441" y="1417"/>
                </a:cubicBezTo>
                <a:cubicBezTo>
                  <a:pt x="9032" y="826"/>
                  <a:pt x="8417" y="371"/>
                  <a:pt x="7712" y="189"/>
                </a:cubicBezTo>
                <a:lnTo>
                  <a:pt x="7280" y="75"/>
                </a:lnTo>
                <a:cubicBezTo>
                  <a:pt x="7069" y="25"/>
                  <a:pt x="6857" y="1"/>
                  <a:pt x="6650" y="1"/>
                </a:cubicBezTo>
                <a:close/>
              </a:path>
            </a:pathLst>
          </a:custGeom>
          <a:solidFill>
            <a:srgbClr val="3D2E59"/>
          </a:solidFill>
          <a:ln>
            <a:noFill/>
          </a:ln>
          <a:effectLst>
            <a:outerShdw blurRad="57150" rotWithShape="0" algn="bl" dir="5400000" dist="19050">
              <a:srgbClr val="000000">
                <a:alpha val="2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2"/>
          <p:cNvSpPr/>
          <p:nvPr/>
        </p:nvSpPr>
        <p:spPr>
          <a:xfrm>
            <a:off x="2313425" y="1660525"/>
            <a:ext cx="315650" cy="477075"/>
          </a:xfrm>
          <a:custGeom>
            <a:rect b="b" l="l" r="r" t="t"/>
            <a:pathLst>
              <a:path extrusionOk="0" h="19083" w="12626">
                <a:moveTo>
                  <a:pt x="3587" y="0"/>
                </a:moveTo>
                <a:cubicBezTo>
                  <a:pt x="3129" y="0"/>
                  <a:pt x="2672" y="101"/>
                  <a:pt x="2253" y="304"/>
                </a:cubicBezTo>
                <a:lnTo>
                  <a:pt x="1843" y="509"/>
                </a:lnTo>
                <a:cubicBezTo>
                  <a:pt x="524" y="1168"/>
                  <a:pt x="1" y="2761"/>
                  <a:pt x="638" y="4080"/>
                </a:cubicBezTo>
                <a:lnTo>
                  <a:pt x="7462" y="17615"/>
                </a:lnTo>
                <a:cubicBezTo>
                  <a:pt x="7928" y="18548"/>
                  <a:pt x="8861" y="19083"/>
                  <a:pt x="9834" y="19083"/>
                </a:cubicBezTo>
                <a:cubicBezTo>
                  <a:pt x="10237" y="19083"/>
                  <a:pt x="10647" y="18991"/>
                  <a:pt x="11033" y="18798"/>
                </a:cubicBezTo>
                <a:cubicBezTo>
                  <a:pt x="11147" y="18730"/>
                  <a:pt x="11261" y="18661"/>
                  <a:pt x="11374" y="18593"/>
                </a:cubicBezTo>
                <a:cubicBezTo>
                  <a:pt x="12375" y="17888"/>
                  <a:pt x="12625" y="16591"/>
                  <a:pt x="11989" y="15340"/>
                </a:cubicBezTo>
                <a:lnTo>
                  <a:pt x="6825" y="5058"/>
                </a:lnTo>
                <a:cubicBezTo>
                  <a:pt x="6552" y="4512"/>
                  <a:pt x="6097" y="4103"/>
                  <a:pt x="5528" y="3875"/>
                </a:cubicBezTo>
                <a:cubicBezTo>
                  <a:pt x="5280" y="3767"/>
                  <a:pt x="5021" y="3716"/>
                  <a:pt x="4762" y="3716"/>
                </a:cubicBezTo>
                <a:cubicBezTo>
                  <a:pt x="4475" y="3716"/>
                  <a:pt x="4188" y="3779"/>
                  <a:pt x="3913" y="3898"/>
                </a:cubicBezTo>
                <a:lnTo>
                  <a:pt x="3640" y="4035"/>
                </a:lnTo>
                <a:cubicBezTo>
                  <a:pt x="2708" y="4512"/>
                  <a:pt x="2412" y="5854"/>
                  <a:pt x="2981" y="7015"/>
                </a:cubicBezTo>
                <a:lnTo>
                  <a:pt x="6074" y="13111"/>
                </a:lnTo>
                <a:cubicBezTo>
                  <a:pt x="6128" y="13226"/>
                  <a:pt x="6222" y="13273"/>
                  <a:pt x="6318" y="13273"/>
                </a:cubicBezTo>
                <a:cubicBezTo>
                  <a:pt x="6506" y="13273"/>
                  <a:pt x="6695" y="13087"/>
                  <a:pt x="6575" y="12861"/>
                </a:cubicBezTo>
                <a:lnTo>
                  <a:pt x="3504" y="6742"/>
                </a:lnTo>
                <a:cubicBezTo>
                  <a:pt x="3072" y="5854"/>
                  <a:pt x="3254" y="4876"/>
                  <a:pt x="3913" y="4558"/>
                </a:cubicBezTo>
                <a:lnTo>
                  <a:pt x="4209" y="4399"/>
                </a:lnTo>
                <a:cubicBezTo>
                  <a:pt x="4380" y="4319"/>
                  <a:pt x="4573" y="4279"/>
                  <a:pt x="4769" y="4279"/>
                </a:cubicBezTo>
                <a:cubicBezTo>
                  <a:pt x="4965" y="4279"/>
                  <a:pt x="5164" y="4319"/>
                  <a:pt x="5346" y="4399"/>
                </a:cubicBezTo>
                <a:cubicBezTo>
                  <a:pt x="5778" y="4581"/>
                  <a:pt x="6120" y="4899"/>
                  <a:pt x="6324" y="5331"/>
                </a:cubicBezTo>
                <a:lnTo>
                  <a:pt x="11511" y="15590"/>
                </a:lnTo>
                <a:cubicBezTo>
                  <a:pt x="12057" y="16682"/>
                  <a:pt x="11761" y="17797"/>
                  <a:pt x="10783" y="18275"/>
                </a:cubicBezTo>
                <a:cubicBezTo>
                  <a:pt x="10481" y="18429"/>
                  <a:pt x="10158" y="18502"/>
                  <a:pt x="9841" y="18502"/>
                </a:cubicBezTo>
                <a:cubicBezTo>
                  <a:pt x="9086" y="18502"/>
                  <a:pt x="8360" y="18086"/>
                  <a:pt x="8008" y="17365"/>
                </a:cubicBezTo>
                <a:lnTo>
                  <a:pt x="1184" y="3807"/>
                </a:lnTo>
                <a:cubicBezTo>
                  <a:pt x="660" y="2784"/>
                  <a:pt x="1070" y="1532"/>
                  <a:pt x="2093" y="1032"/>
                </a:cubicBezTo>
                <a:lnTo>
                  <a:pt x="2503" y="827"/>
                </a:lnTo>
                <a:cubicBezTo>
                  <a:pt x="2838" y="652"/>
                  <a:pt x="3211" y="571"/>
                  <a:pt x="3585" y="571"/>
                </a:cubicBezTo>
                <a:cubicBezTo>
                  <a:pt x="3795" y="571"/>
                  <a:pt x="4005" y="596"/>
                  <a:pt x="4209" y="645"/>
                </a:cubicBezTo>
                <a:cubicBezTo>
                  <a:pt x="4755" y="782"/>
                  <a:pt x="5233" y="1146"/>
                  <a:pt x="5506" y="1646"/>
                </a:cubicBezTo>
                <a:lnTo>
                  <a:pt x="10442" y="11450"/>
                </a:lnTo>
                <a:cubicBezTo>
                  <a:pt x="10493" y="11561"/>
                  <a:pt x="10581" y="11607"/>
                  <a:pt x="10670" y="11607"/>
                </a:cubicBezTo>
                <a:cubicBezTo>
                  <a:pt x="10856" y="11607"/>
                  <a:pt x="11050" y="11408"/>
                  <a:pt x="10942" y="11177"/>
                </a:cubicBezTo>
                <a:lnTo>
                  <a:pt x="6006" y="1373"/>
                </a:lnTo>
                <a:cubicBezTo>
                  <a:pt x="5665" y="736"/>
                  <a:pt x="5073" y="259"/>
                  <a:pt x="4368" y="99"/>
                </a:cubicBezTo>
                <a:cubicBezTo>
                  <a:pt x="4112" y="33"/>
                  <a:pt x="3849" y="0"/>
                  <a:pt x="3587" y="0"/>
                </a:cubicBezTo>
                <a:close/>
              </a:path>
            </a:pathLst>
          </a:custGeom>
          <a:solidFill>
            <a:srgbClr val="D0D3D3"/>
          </a:solidFill>
          <a:ln>
            <a:noFill/>
          </a:ln>
          <a:effectLst>
            <a:outerShdw blurRad="57150" rotWithShape="0" algn="bl" dir="5400000" dist="19050">
              <a:srgbClr val="000000">
                <a:alpha val="2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2"/>
          <p:cNvSpPr/>
          <p:nvPr/>
        </p:nvSpPr>
        <p:spPr>
          <a:xfrm>
            <a:off x="2008625" y="2257775"/>
            <a:ext cx="429950" cy="386850"/>
          </a:xfrm>
          <a:custGeom>
            <a:rect b="b" l="l" r="r" t="t"/>
            <a:pathLst>
              <a:path extrusionOk="0" h="15474" w="17198">
                <a:moveTo>
                  <a:pt x="14121" y="1"/>
                </a:moveTo>
                <a:cubicBezTo>
                  <a:pt x="13478" y="1"/>
                  <a:pt x="12835" y="235"/>
                  <a:pt x="12329" y="708"/>
                </a:cubicBezTo>
                <a:lnTo>
                  <a:pt x="1137" y="10945"/>
                </a:lnTo>
                <a:cubicBezTo>
                  <a:pt x="68" y="11923"/>
                  <a:pt x="0" y="13606"/>
                  <a:pt x="1001" y="14675"/>
                </a:cubicBezTo>
                <a:cubicBezTo>
                  <a:pt x="1069" y="14789"/>
                  <a:pt x="1160" y="14880"/>
                  <a:pt x="1274" y="14971"/>
                </a:cubicBezTo>
                <a:cubicBezTo>
                  <a:pt x="1700" y="15306"/>
                  <a:pt x="2198" y="15473"/>
                  <a:pt x="2711" y="15473"/>
                </a:cubicBezTo>
                <a:cubicBezTo>
                  <a:pt x="3347" y="15473"/>
                  <a:pt x="4005" y="15215"/>
                  <a:pt x="4572" y="14698"/>
                </a:cubicBezTo>
                <a:lnTo>
                  <a:pt x="13057" y="6918"/>
                </a:lnTo>
                <a:cubicBezTo>
                  <a:pt x="13489" y="6509"/>
                  <a:pt x="13785" y="5940"/>
                  <a:pt x="13830" y="5349"/>
                </a:cubicBezTo>
                <a:cubicBezTo>
                  <a:pt x="13899" y="4780"/>
                  <a:pt x="13739" y="4234"/>
                  <a:pt x="13376" y="3802"/>
                </a:cubicBezTo>
                <a:lnTo>
                  <a:pt x="13171" y="3575"/>
                </a:lnTo>
                <a:cubicBezTo>
                  <a:pt x="12834" y="3206"/>
                  <a:pt x="12366" y="3028"/>
                  <a:pt x="11866" y="3028"/>
                </a:cubicBezTo>
                <a:cubicBezTo>
                  <a:pt x="11284" y="3028"/>
                  <a:pt x="10659" y="3269"/>
                  <a:pt x="10145" y="3734"/>
                </a:cubicBezTo>
                <a:lnTo>
                  <a:pt x="5095" y="8374"/>
                </a:lnTo>
                <a:cubicBezTo>
                  <a:pt x="4866" y="8568"/>
                  <a:pt x="5047" y="8871"/>
                  <a:pt x="5277" y="8871"/>
                </a:cubicBezTo>
                <a:cubicBezTo>
                  <a:pt x="5344" y="8871"/>
                  <a:pt x="5415" y="8845"/>
                  <a:pt x="5482" y="8784"/>
                </a:cubicBezTo>
                <a:lnTo>
                  <a:pt x="10532" y="4143"/>
                </a:lnTo>
                <a:cubicBezTo>
                  <a:pt x="10941" y="3773"/>
                  <a:pt x="11428" y="3582"/>
                  <a:pt x="11865" y="3582"/>
                </a:cubicBezTo>
                <a:cubicBezTo>
                  <a:pt x="12207" y="3582"/>
                  <a:pt x="12519" y="3699"/>
                  <a:pt x="12739" y="3939"/>
                </a:cubicBezTo>
                <a:lnTo>
                  <a:pt x="12966" y="4166"/>
                </a:lnTo>
                <a:cubicBezTo>
                  <a:pt x="13216" y="4484"/>
                  <a:pt x="13330" y="4871"/>
                  <a:pt x="13285" y="5258"/>
                </a:cubicBezTo>
                <a:cubicBezTo>
                  <a:pt x="13239" y="5736"/>
                  <a:pt x="13012" y="6168"/>
                  <a:pt x="12670" y="6486"/>
                </a:cubicBezTo>
                <a:lnTo>
                  <a:pt x="4186" y="14243"/>
                </a:lnTo>
                <a:cubicBezTo>
                  <a:pt x="3724" y="14670"/>
                  <a:pt x="3205" y="14880"/>
                  <a:pt x="2709" y="14880"/>
                </a:cubicBezTo>
                <a:cubicBezTo>
                  <a:pt x="2228" y="14880"/>
                  <a:pt x="1769" y="14681"/>
                  <a:pt x="1410" y="14289"/>
                </a:cubicBezTo>
                <a:cubicBezTo>
                  <a:pt x="637" y="13447"/>
                  <a:pt x="682" y="12128"/>
                  <a:pt x="1524" y="11354"/>
                </a:cubicBezTo>
                <a:lnTo>
                  <a:pt x="12716" y="1118"/>
                </a:lnTo>
                <a:cubicBezTo>
                  <a:pt x="13113" y="753"/>
                  <a:pt x="13617" y="570"/>
                  <a:pt x="14120" y="570"/>
                </a:cubicBezTo>
                <a:cubicBezTo>
                  <a:pt x="14682" y="570"/>
                  <a:pt x="15242" y="798"/>
                  <a:pt x="15650" y="1254"/>
                </a:cubicBezTo>
                <a:lnTo>
                  <a:pt x="15969" y="1596"/>
                </a:lnTo>
                <a:cubicBezTo>
                  <a:pt x="16355" y="2028"/>
                  <a:pt x="16583" y="2596"/>
                  <a:pt x="16583" y="3188"/>
                </a:cubicBezTo>
                <a:cubicBezTo>
                  <a:pt x="16606" y="3734"/>
                  <a:pt x="16401" y="4302"/>
                  <a:pt x="15991" y="4689"/>
                </a:cubicBezTo>
                <a:lnTo>
                  <a:pt x="7893" y="12105"/>
                </a:lnTo>
                <a:cubicBezTo>
                  <a:pt x="7678" y="12302"/>
                  <a:pt x="7873" y="12612"/>
                  <a:pt x="8099" y="12612"/>
                </a:cubicBezTo>
                <a:cubicBezTo>
                  <a:pt x="8159" y="12612"/>
                  <a:pt x="8222" y="12590"/>
                  <a:pt x="8280" y="12537"/>
                </a:cubicBezTo>
                <a:lnTo>
                  <a:pt x="16378" y="5121"/>
                </a:lnTo>
                <a:cubicBezTo>
                  <a:pt x="16901" y="4598"/>
                  <a:pt x="17197" y="3893"/>
                  <a:pt x="17152" y="3165"/>
                </a:cubicBezTo>
                <a:cubicBezTo>
                  <a:pt x="17152" y="2437"/>
                  <a:pt x="16856" y="1732"/>
                  <a:pt x="16378" y="1209"/>
                </a:cubicBezTo>
                <a:lnTo>
                  <a:pt x="16082" y="868"/>
                </a:lnTo>
                <a:cubicBezTo>
                  <a:pt x="15555" y="292"/>
                  <a:pt x="14838" y="1"/>
                  <a:pt x="14121" y="1"/>
                </a:cubicBezTo>
                <a:close/>
              </a:path>
            </a:pathLst>
          </a:custGeom>
          <a:solidFill>
            <a:srgbClr val="5E6D9A"/>
          </a:solidFill>
          <a:ln>
            <a:noFill/>
          </a:ln>
          <a:effectLst>
            <a:outerShdw blurRad="57150" rotWithShape="0" algn="bl" dir="5400000" dist="19050">
              <a:srgbClr val="000000">
                <a:alpha val="2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blipFill>
          <a:blip r:embed="rId2">
            <a:alphaModFix/>
          </a:blip>
          <a:stretch>
            <a:fillRect/>
          </a:stretch>
        </a:blipFill>
      </p:bgPr>
    </p:bg>
    <p:spTree>
      <p:nvGrpSpPr>
        <p:cNvPr id="550" name="Shape 550"/>
        <p:cNvGrpSpPr/>
        <p:nvPr/>
      </p:nvGrpSpPr>
      <p:grpSpPr>
        <a:xfrm>
          <a:off x="0" y="0"/>
          <a:ext cx="0" cy="0"/>
          <a:chOff x="0" y="0"/>
          <a:chExt cx="0" cy="0"/>
        </a:xfrm>
      </p:grpSpPr>
      <p:sp>
        <p:nvSpPr>
          <p:cNvPr id="551" name="Google Shape;551;p33"/>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3"/>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3"/>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3"/>
          <p:cNvSpPr/>
          <p:nvPr/>
        </p:nvSpPr>
        <p:spPr>
          <a:xfrm>
            <a:off x="366863" y="58880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3"/>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3"/>
          <p:cNvSpPr/>
          <p:nvPr/>
        </p:nvSpPr>
        <p:spPr>
          <a:xfrm>
            <a:off x="8028863" y="4521700"/>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3"/>
          <p:cNvSpPr/>
          <p:nvPr/>
        </p:nvSpPr>
        <p:spPr>
          <a:xfrm>
            <a:off x="8092113" y="540313"/>
            <a:ext cx="677325" cy="203025"/>
          </a:xfrm>
          <a:custGeom>
            <a:rect b="b" l="l" r="r" t="t"/>
            <a:pathLst>
              <a:path extrusionOk="0" h="8121" w="27093">
                <a:moveTo>
                  <a:pt x="1" y="0"/>
                </a:moveTo>
                <a:lnTo>
                  <a:pt x="1" y="8121"/>
                </a:lnTo>
                <a:lnTo>
                  <a:pt x="27093" y="8121"/>
                </a:lnTo>
                <a:lnTo>
                  <a:pt x="27093"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3"/>
          <p:cNvSpPr/>
          <p:nvPr/>
        </p:nvSpPr>
        <p:spPr>
          <a:xfrm>
            <a:off x="467625" y="1166525"/>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3"/>
          <p:cNvSpPr/>
          <p:nvPr/>
        </p:nvSpPr>
        <p:spPr>
          <a:xfrm>
            <a:off x="7965200" y="4236600"/>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3"/>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3"/>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3"/>
          <p:cNvSpPr txBox="1"/>
          <p:nvPr>
            <p:ph type="title"/>
          </p:nvPr>
        </p:nvSpPr>
        <p:spPr>
          <a:xfrm>
            <a:off x="714850" y="355482"/>
            <a:ext cx="7714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63" name="Google Shape;563;p33"/>
          <p:cNvSpPr txBox="1"/>
          <p:nvPr>
            <p:ph idx="1" type="subTitle"/>
          </p:nvPr>
        </p:nvSpPr>
        <p:spPr>
          <a:xfrm>
            <a:off x="714850" y="1358425"/>
            <a:ext cx="3869400" cy="325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64" name="Google Shape;564;p33"/>
          <p:cNvSpPr txBox="1"/>
          <p:nvPr>
            <p:ph idx="2" type="subTitle"/>
          </p:nvPr>
        </p:nvSpPr>
        <p:spPr>
          <a:xfrm>
            <a:off x="4559650" y="1358425"/>
            <a:ext cx="3869400" cy="153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65" name="Google Shape;565;p33"/>
          <p:cNvSpPr txBox="1"/>
          <p:nvPr>
            <p:ph idx="3" type="subTitle"/>
          </p:nvPr>
        </p:nvSpPr>
        <p:spPr>
          <a:xfrm>
            <a:off x="714850" y="887150"/>
            <a:ext cx="386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566" name="Google Shape;566;p33"/>
          <p:cNvSpPr txBox="1"/>
          <p:nvPr>
            <p:ph idx="4" type="subTitle"/>
          </p:nvPr>
        </p:nvSpPr>
        <p:spPr>
          <a:xfrm>
            <a:off x="4559650" y="887150"/>
            <a:ext cx="386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TITLE_AND_TWO_COLUMNS_1_3">
    <p:bg>
      <p:bgPr>
        <a:blipFill>
          <a:blip r:embed="rId2">
            <a:alphaModFix/>
          </a:blip>
          <a:stretch>
            <a:fillRect/>
          </a:stretch>
        </a:blipFill>
      </p:bgPr>
    </p:bg>
    <p:spTree>
      <p:nvGrpSpPr>
        <p:cNvPr id="567" name="Shape 567"/>
        <p:cNvGrpSpPr/>
        <p:nvPr/>
      </p:nvGrpSpPr>
      <p:grpSpPr>
        <a:xfrm>
          <a:off x="0" y="0"/>
          <a:ext cx="0" cy="0"/>
          <a:chOff x="0" y="0"/>
          <a:chExt cx="0" cy="0"/>
        </a:xfrm>
      </p:grpSpPr>
      <p:sp>
        <p:nvSpPr>
          <p:cNvPr id="568" name="Google Shape;568;p34"/>
          <p:cNvSpPr txBox="1"/>
          <p:nvPr>
            <p:ph type="title"/>
          </p:nvPr>
        </p:nvSpPr>
        <p:spPr>
          <a:xfrm>
            <a:off x="714850" y="355482"/>
            <a:ext cx="7714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69" name="Google Shape;569;p34"/>
          <p:cNvSpPr txBox="1"/>
          <p:nvPr>
            <p:ph idx="1" type="subTitle"/>
          </p:nvPr>
        </p:nvSpPr>
        <p:spPr>
          <a:xfrm>
            <a:off x="714850" y="1358425"/>
            <a:ext cx="3869400" cy="321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70" name="Google Shape;570;p34"/>
          <p:cNvSpPr txBox="1"/>
          <p:nvPr>
            <p:ph idx="2" type="subTitle"/>
          </p:nvPr>
        </p:nvSpPr>
        <p:spPr>
          <a:xfrm>
            <a:off x="4559650" y="1358425"/>
            <a:ext cx="3869400" cy="269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71" name="Google Shape;571;p34"/>
          <p:cNvSpPr txBox="1"/>
          <p:nvPr>
            <p:ph idx="3" type="subTitle"/>
          </p:nvPr>
        </p:nvSpPr>
        <p:spPr>
          <a:xfrm>
            <a:off x="714850" y="887150"/>
            <a:ext cx="386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572" name="Google Shape;572;p34"/>
          <p:cNvSpPr txBox="1"/>
          <p:nvPr>
            <p:ph idx="4" type="subTitle"/>
          </p:nvPr>
        </p:nvSpPr>
        <p:spPr>
          <a:xfrm>
            <a:off x="4559650" y="887150"/>
            <a:ext cx="386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573" name="Google Shape;573;p34"/>
          <p:cNvSpPr txBox="1"/>
          <p:nvPr>
            <p:ph idx="5" type="subTitle"/>
          </p:nvPr>
        </p:nvSpPr>
        <p:spPr>
          <a:xfrm>
            <a:off x="4559650" y="4304800"/>
            <a:ext cx="386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600"/>
              <a:buChar char="●"/>
              <a:defRPr>
                <a:solidFill>
                  <a:schemeClr val="hlink"/>
                </a:solidFill>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74" name="Google Shape;574;p34"/>
          <p:cNvSpPr txBox="1"/>
          <p:nvPr>
            <p:ph idx="6" type="subTitle"/>
          </p:nvPr>
        </p:nvSpPr>
        <p:spPr>
          <a:xfrm>
            <a:off x="4559650" y="3833527"/>
            <a:ext cx="386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Font typeface="Bebas Neue"/>
              <a:buNone/>
              <a:defRPr b="0" sz="2700">
                <a:solidFill>
                  <a:schemeClr val="dk1"/>
                </a:solidFill>
                <a:latin typeface="Nerko One"/>
                <a:ea typeface="Nerko One"/>
                <a:cs typeface="Nerko One"/>
                <a:sym typeface="Nerko One"/>
              </a:defRPr>
            </a:lvl1pPr>
            <a:lvl2pPr lvl="1" algn="l">
              <a:lnSpc>
                <a:spcPct val="100000"/>
              </a:lnSpc>
              <a:spcBef>
                <a:spcPts val="0"/>
              </a:spcBef>
              <a:spcAft>
                <a:spcPts val="0"/>
              </a:spcAft>
              <a:buSzPts val="1600"/>
              <a:buFont typeface="Bebas Neue"/>
              <a:buNone/>
              <a:defRPr>
                <a:latin typeface="Bebas Neue"/>
                <a:ea typeface="Bebas Neue"/>
                <a:cs typeface="Bebas Neue"/>
                <a:sym typeface="Bebas Neue"/>
              </a:defRPr>
            </a:lvl2pPr>
            <a:lvl3pPr lvl="2" algn="l">
              <a:lnSpc>
                <a:spcPct val="100000"/>
              </a:lnSpc>
              <a:spcBef>
                <a:spcPts val="0"/>
              </a:spcBef>
              <a:spcAft>
                <a:spcPts val="0"/>
              </a:spcAft>
              <a:buSzPts val="1600"/>
              <a:buFont typeface="Bebas Neue"/>
              <a:buNone/>
              <a:defRPr>
                <a:latin typeface="Bebas Neue"/>
                <a:ea typeface="Bebas Neue"/>
                <a:cs typeface="Bebas Neue"/>
                <a:sym typeface="Bebas Neue"/>
              </a:defRPr>
            </a:lvl3pPr>
            <a:lvl4pPr lvl="3" algn="l">
              <a:lnSpc>
                <a:spcPct val="100000"/>
              </a:lnSpc>
              <a:spcBef>
                <a:spcPts val="0"/>
              </a:spcBef>
              <a:spcAft>
                <a:spcPts val="0"/>
              </a:spcAft>
              <a:buSzPts val="1600"/>
              <a:buFont typeface="Bebas Neue"/>
              <a:buNone/>
              <a:defRPr>
                <a:latin typeface="Bebas Neue"/>
                <a:ea typeface="Bebas Neue"/>
                <a:cs typeface="Bebas Neue"/>
                <a:sym typeface="Bebas Neue"/>
              </a:defRPr>
            </a:lvl4pPr>
            <a:lvl5pPr lvl="4" algn="l">
              <a:lnSpc>
                <a:spcPct val="100000"/>
              </a:lnSpc>
              <a:spcBef>
                <a:spcPts val="0"/>
              </a:spcBef>
              <a:spcAft>
                <a:spcPts val="0"/>
              </a:spcAft>
              <a:buSzPts val="1600"/>
              <a:buFont typeface="Bebas Neue"/>
              <a:buNone/>
              <a:defRPr>
                <a:latin typeface="Bebas Neue"/>
                <a:ea typeface="Bebas Neue"/>
                <a:cs typeface="Bebas Neue"/>
                <a:sym typeface="Bebas Neue"/>
              </a:defRPr>
            </a:lvl5pPr>
            <a:lvl6pPr lvl="5" algn="l">
              <a:lnSpc>
                <a:spcPct val="100000"/>
              </a:lnSpc>
              <a:spcBef>
                <a:spcPts val="0"/>
              </a:spcBef>
              <a:spcAft>
                <a:spcPts val="0"/>
              </a:spcAft>
              <a:buSzPts val="1600"/>
              <a:buFont typeface="Bebas Neue"/>
              <a:buNone/>
              <a:defRPr>
                <a:latin typeface="Bebas Neue"/>
                <a:ea typeface="Bebas Neue"/>
                <a:cs typeface="Bebas Neue"/>
                <a:sym typeface="Bebas Neue"/>
              </a:defRPr>
            </a:lvl6pPr>
            <a:lvl7pPr lvl="6" algn="l">
              <a:lnSpc>
                <a:spcPct val="100000"/>
              </a:lnSpc>
              <a:spcBef>
                <a:spcPts val="0"/>
              </a:spcBef>
              <a:spcAft>
                <a:spcPts val="0"/>
              </a:spcAft>
              <a:buSzPts val="1600"/>
              <a:buFont typeface="Bebas Neue"/>
              <a:buNone/>
              <a:defRPr>
                <a:latin typeface="Bebas Neue"/>
                <a:ea typeface="Bebas Neue"/>
                <a:cs typeface="Bebas Neue"/>
                <a:sym typeface="Bebas Neue"/>
              </a:defRPr>
            </a:lvl7pPr>
            <a:lvl8pPr lvl="7" algn="l">
              <a:lnSpc>
                <a:spcPct val="100000"/>
              </a:lnSpc>
              <a:spcBef>
                <a:spcPts val="0"/>
              </a:spcBef>
              <a:spcAft>
                <a:spcPts val="0"/>
              </a:spcAft>
              <a:buSzPts val="1600"/>
              <a:buFont typeface="Bebas Neue"/>
              <a:buNone/>
              <a:defRPr>
                <a:latin typeface="Bebas Neue"/>
                <a:ea typeface="Bebas Neue"/>
                <a:cs typeface="Bebas Neue"/>
                <a:sym typeface="Bebas Neue"/>
              </a:defRPr>
            </a:lvl8pPr>
            <a:lvl9pPr lvl="8" algn="l">
              <a:lnSpc>
                <a:spcPct val="100000"/>
              </a:lnSpc>
              <a:spcBef>
                <a:spcPts val="0"/>
              </a:spcBef>
              <a:spcAft>
                <a:spcPts val="0"/>
              </a:spcAft>
              <a:buSzPts val="1600"/>
              <a:buFont typeface="Bebas Neue"/>
              <a:buNone/>
              <a:defRPr>
                <a:latin typeface="Bebas Neue"/>
                <a:ea typeface="Bebas Neue"/>
                <a:cs typeface="Bebas Neue"/>
                <a:sym typeface="Bebas Neue"/>
              </a:defRPr>
            </a:lvl9pPr>
          </a:lstStyle>
          <a:p/>
        </p:txBody>
      </p:sp>
      <p:sp>
        <p:nvSpPr>
          <p:cNvPr id="575" name="Google Shape;575;p34"/>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4"/>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4"/>
          <p:cNvSpPr/>
          <p:nvPr/>
        </p:nvSpPr>
        <p:spPr>
          <a:xfrm rot="-10519566">
            <a:off x="477154" y="3719686"/>
            <a:ext cx="472189" cy="984833"/>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4"/>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4"/>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4"/>
          <p:cNvSpPr/>
          <p:nvPr/>
        </p:nvSpPr>
        <p:spPr>
          <a:xfrm rot="240695">
            <a:off x="8276032" y="773235"/>
            <a:ext cx="472195" cy="984894"/>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4"/>
          <p:cNvSpPr/>
          <p:nvPr/>
        </p:nvSpPr>
        <p:spPr>
          <a:xfrm>
            <a:off x="7966175" y="30457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4"/>
          <p:cNvSpPr/>
          <p:nvPr/>
        </p:nvSpPr>
        <p:spPr>
          <a:xfrm rot="-934814">
            <a:off x="7985440" y="303916"/>
            <a:ext cx="707508" cy="365717"/>
          </a:xfrm>
          <a:custGeom>
            <a:rect b="b" l="l" r="r" t="t"/>
            <a:pathLst>
              <a:path extrusionOk="0" h="14628" w="28299">
                <a:moveTo>
                  <a:pt x="2025" y="1"/>
                </a:moveTo>
                <a:lnTo>
                  <a:pt x="1" y="7871"/>
                </a:lnTo>
                <a:lnTo>
                  <a:pt x="26251" y="14627"/>
                </a:lnTo>
                <a:lnTo>
                  <a:pt x="28298" y="6757"/>
                </a:lnTo>
                <a:lnTo>
                  <a:pt x="2025" y="1"/>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4"/>
          <p:cNvSpPr/>
          <p:nvPr/>
        </p:nvSpPr>
        <p:spPr>
          <a:xfrm>
            <a:off x="374575" y="3415613"/>
            <a:ext cx="677325" cy="203025"/>
          </a:xfrm>
          <a:custGeom>
            <a:rect b="b" l="l" r="r" t="t"/>
            <a:pathLst>
              <a:path extrusionOk="0" h="8121" w="27093">
                <a:moveTo>
                  <a:pt x="1" y="0"/>
                </a:moveTo>
                <a:lnTo>
                  <a:pt x="1" y="8121"/>
                </a:lnTo>
                <a:lnTo>
                  <a:pt x="27093" y="8121"/>
                </a:lnTo>
                <a:lnTo>
                  <a:pt x="27093"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4"/>
          <p:cNvSpPr/>
          <p:nvPr/>
        </p:nvSpPr>
        <p:spPr>
          <a:xfrm>
            <a:off x="437838" y="3075600"/>
            <a:ext cx="676750" cy="203050"/>
          </a:xfrm>
          <a:custGeom>
            <a:rect b="b" l="l" r="r" t="t"/>
            <a:pathLst>
              <a:path extrusionOk="0" h="8122" w="27070">
                <a:moveTo>
                  <a:pt x="0" y="0"/>
                </a:moveTo>
                <a:lnTo>
                  <a:pt x="0" y="8121"/>
                </a:lnTo>
                <a:lnTo>
                  <a:pt x="27070" y="8121"/>
                </a:lnTo>
                <a:lnTo>
                  <a:pt x="27070" y="0"/>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4"/>
          <p:cNvSpPr/>
          <p:nvPr/>
        </p:nvSpPr>
        <p:spPr>
          <a:xfrm>
            <a:off x="8000800" y="2269525"/>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4"/>
          <p:cNvSpPr/>
          <p:nvPr/>
        </p:nvSpPr>
        <p:spPr>
          <a:xfrm>
            <a:off x="7009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4"/>
          <p:cNvSpPr/>
          <p:nvPr/>
        </p:nvSpPr>
        <p:spPr>
          <a:xfrm>
            <a:off x="45719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88" name="Shape 58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BODY_1_1_1">
    <p:bg>
      <p:bgPr>
        <a:blipFill>
          <a:blip r:embed="rId2">
            <a:alphaModFix/>
          </a:blip>
          <a:stretch>
            <a:fillRect/>
          </a:stretch>
        </a:blipFill>
      </p:bgPr>
    </p:bg>
    <p:spTree>
      <p:nvGrpSpPr>
        <p:cNvPr id="589" name="Shape 589"/>
        <p:cNvGrpSpPr/>
        <p:nvPr/>
      </p:nvGrpSpPr>
      <p:grpSpPr>
        <a:xfrm>
          <a:off x="0" y="0"/>
          <a:ext cx="0" cy="0"/>
          <a:chOff x="0" y="0"/>
          <a:chExt cx="0" cy="0"/>
        </a:xfrm>
      </p:grpSpPr>
      <p:grpSp>
        <p:nvGrpSpPr>
          <p:cNvPr id="590" name="Google Shape;590;p36"/>
          <p:cNvGrpSpPr/>
          <p:nvPr/>
        </p:nvGrpSpPr>
        <p:grpSpPr>
          <a:xfrm>
            <a:off x="302763" y="127725"/>
            <a:ext cx="8557525" cy="4863699"/>
            <a:chOff x="302763" y="127725"/>
            <a:chExt cx="8557525" cy="4863699"/>
          </a:xfrm>
        </p:grpSpPr>
        <p:sp>
          <p:nvSpPr>
            <p:cNvPr id="591" name="Google Shape;591;p36"/>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8084425" y="38114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8152813" y="260282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302763" y="3968500"/>
              <a:ext cx="677325" cy="203025"/>
            </a:xfrm>
            <a:custGeom>
              <a:rect b="b" l="l" r="r" t="t"/>
              <a:pathLst>
                <a:path extrusionOk="0" h="8121" w="27093">
                  <a:moveTo>
                    <a:pt x="1" y="0"/>
                  </a:moveTo>
                  <a:lnTo>
                    <a:pt x="1" y="8121"/>
                  </a:lnTo>
                  <a:lnTo>
                    <a:pt x="27093" y="8121"/>
                  </a:lnTo>
                  <a:lnTo>
                    <a:pt x="27093"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8092400" y="2335550"/>
              <a:ext cx="676750" cy="203025"/>
            </a:xfrm>
            <a:custGeom>
              <a:rect b="b" l="l" r="r" t="t"/>
              <a:pathLst>
                <a:path extrusionOk="0" h="8121"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rot="-10581514">
              <a:off x="477142" y="2735673"/>
              <a:ext cx="472181" cy="984841"/>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rot="298797">
              <a:off x="8194688" y="558123"/>
              <a:ext cx="472173" cy="984910"/>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BODY_1_1_1_1">
    <p:bg>
      <p:bgPr>
        <a:blipFill>
          <a:blip r:embed="rId2">
            <a:alphaModFix/>
          </a:blip>
          <a:stretch>
            <a:fillRect/>
          </a:stretch>
        </a:blipFill>
      </p:bgPr>
    </p:bg>
    <p:spTree>
      <p:nvGrpSpPr>
        <p:cNvPr id="604" name="Shape 604"/>
        <p:cNvGrpSpPr/>
        <p:nvPr/>
      </p:nvGrpSpPr>
      <p:grpSpPr>
        <a:xfrm>
          <a:off x="0" y="0"/>
          <a:ext cx="0" cy="0"/>
          <a:chOff x="0" y="0"/>
          <a:chExt cx="0" cy="0"/>
        </a:xfrm>
      </p:grpSpPr>
      <p:sp>
        <p:nvSpPr>
          <p:cNvPr id="605" name="Google Shape;605;p37"/>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7"/>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7"/>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7"/>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7"/>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7"/>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7"/>
          <p:cNvSpPr/>
          <p:nvPr/>
        </p:nvSpPr>
        <p:spPr>
          <a:xfrm rot="5400000">
            <a:off x="3362987" y="736344"/>
            <a:ext cx="2533983" cy="3541194"/>
          </a:xfrm>
          <a:custGeom>
            <a:rect b="b" l="l" r="r" t="t"/>
            <a:pathLst>
              <a:path extrusionOk="0" h="167136" w="119598">
                <a:moveTo>
                  <a:pt x="12289" y="1"/>
                </a:moveTo>
                <a:lnTo>
                  <a:pt x="11344" y="6085"/>
                </a:lnTo>
                <a:lnTo>
                  <a:pt x="15344" y="6400"/>
                </a:lnTo>
                <a:cubicBezTo>
                  <a:pt x="15497" y="5574"/>
                  <a:pt x="16397" y="5372"/>
                  <a:pt x="17306" y="5372"/>
                </a:cubicBezTo>
                <a:cubicBezTo>
                  <a:pt x="17545" y="5372"/>
                  <a:pt x="17784" y="5386"/>
                  <a:pt x="18010" y="5406"/>
                </a:cubicBezTo>
                <a:cubicBezTo>
                  <a:pt x="18024" y="5406"/>
                  <a:pt x="18038" y="5406"/>
                  <a:pt x="18052" y="5406"/>
                </a:cubicBezTo>
                <a:cubicBezTo>
                  <a:pt x="19269" y="5406"/>
                  <a:pt x="20239" y="6439"/>
                  <a:pt x="20167" y="7661"/>
                </a:cubicBezTo>
                <a:cubicBezTo>
                  <a:pt x="20080" y="8774"/>
                  <a:pt x="19147" y="9632"/>
                  <a:pt x="18077" y="9632"/>
                </a:cubicBezTo>
                <a:cubicBezTo>
                  <a:pt x="17959" y="9632"/>
                  <a:pt x="17839" y="9621"/>
                  <a:pt x="17719" y="9600"/>
                </a:cubicBezTo>
                <a:cubicBezTo>
                  <a:pt x="16628" y="9527"/>
                  <a:pt x="15344" y="7903"/>
                  <a:pt x="15319" y="6836"/>
                </a:cubicBezTo>
                <a:lnTo>
                  <a:pt x="10423" y="6012"/>
                </a:lnTo>
                <a:lnTo>
                  <a:pt x="11417" y="14520"/>
                </a:lnTo>
                <a:lnTo>
                  <a:pt x="15586" y="15757"/>
                </a:lnTo>
                <a:cubicBezTo>
                  <a:pt x="15737" y="14832"/>
                  <a:pt x="16154" y="14480"/>
                  <a:pt x="16991" y="14480"/>
                </a:cubicBezTo>
                <a:cubicBezTo>
                  <a:pt x="17098" y="14480"/>
                  <a:pt x="17211" y="14485"/>
                  <a:pt x="17331" y="14496"/>
                </a:cubicBezTo>
                <a:cubicBezTo>
                  <a:pt x="18446" y="14642"/>
                  <a:pt x="19222" y="15635"/>
                  <a:pt x="19149" y="16726"/>
                </a:cubicBezTo>
                <a:cubicBezTo>
                  <a:pt x="19052" y="17841"/>
                  <a:pt x="18155" y="18690"/>
                  <a:pt x="17040" y="18714"/>
                </a:cubicBezTo>
                <a:cubicBezTo>
                  <a:pt x="15950" y="18617"/>
                  <a:pt x="15756" y="17453"/>
                  <a:pt x="15731" y="16387"/>
                </a:cubicBezTo>
                <a:lnTo>
                  <a:pt x="11078" y="16387"/>
                </a:lnTo>
                <a:lnTo>
                  <a:pt x="11078" y="24580"/>
                </a:lnTo>
                <a:lnTo>
                  <a:pt x="14423" y="25331"/>
                </a:lnTo>
                <a:cubicBezTo>
                  <a:pt x="14600" y="24309"/>
                  <a:pt x="15491" y="23592"/>
                  <a:pt x="16498" y="23592"/>
                </a:cubicBezTo>
                <a:cubicBezTo>
                  <a:pt x="16589" y="23592"/>
                  <a:pt x="16681" y="23598"/>
                  <a:pt x="16774" y="23610"/>
                </a:cubicBezTo>
                <a:cubicBezTo>
                  <a:pt x="17889" y="23731"/>
                  <a:pt x="18689" y="24725"/>
                  <a:pt x="18616" y="25864"/>
                </a:cubicBezTo>
                <a:cubicBezTo>
                  <a:pt x="18520" y="26964"/>
                  <a:pt x="17599" y="27828"/>
                  <a:pt x="16504" y="27828"/>
                </a:cubicBezTo>
                <a:cubicBezTo>
                  <a:pt x="16489" y="27828"/>
                  <a:pt x="16474" y="27828"/>
                  <a:pt x="16459" y="27828"/>
                </a:cubicBezTo>
                <a:cubicBezTo>
                  <a:pt x="15319" y="27804"/>
                  <a:pt x="14423" y="26907"/>
                  <a:pt x="14374" y="25767"/>
                </a:cubicBezTo>
                <a:lnTo>
                  <a:pt x="10399" y="25477"/>
                </a:lnTo>
                <a:lnTo>
                  <a:pt x="9793" y="34227"/>
                </a:lnTo>
                <a:lnTo>
                  <a:pt x="13986" y="34906"/>
                </a:lnTo>
                <a:cubicBezTo>
                  <a:pt x="14175" y="33892"/>
                  <a:pt x="14845" y="32673"/>
                  <a:pt x="15884" y="32673"/>
                </a:cubicBezTo>
                <a:cubicBezTo>
                  <a:pt x="15914" y="32673"/>
                  <a:pt x="15944" y="32674"/>
                  <a:pt x="15974" y="32676"/>
                </a:cubicBezTo>
                <a:cubicBezTo>
                  <a:pt x="15988" y="32675"/>
                  <a:pt x="16001" y="32675"/>
                  <a:pt x="16015" y="32675"/>
                </a:cubicBezTo>
                <a:cubicBezTo>
                  <a:pt x="17232" y="32675"/>
                  <a:pt x="18203" y="33732"/>
                  <a:pt x="18131" y="34954"/>
                </a:cubicBezTo>
                <a:cubicBezTo>
                  <a:pt x="18043" y="36077"/>
                  <a:pt x="17095" y="36920"/>
                  <a:pt x="15996" y="36920"/>
                </a:cubicBezTo>
                <a:cubicBezTo>
                  <a:pt x="15885" y="36920"/>
                  <a:pt x="15772" y="36911"/>
                  <a:pt x="15659" y="36893"/>
                </a:cubicBezTo>
                <a:cubicBezTo>
                  <a:pt x="14568" y="36821"/>
                  <a:pt x="14083" y="36336"/>
                  <a:pt x="14059" y="35269"/>
                </a:cubicBezTo>
                <a:lnTo>
                  <a:pt x="8944" y="35730"/>
                </a:lnTo>
                <a:lnTo>
                  <a:pt x="9284" y="41475"/>
                </a:lnTo>
                <a:lnTo>
                  <a:pt x="13283" y="42250"/>
                </a:lnTo>
                <a:cubicBezTo>
                  <a:pt x="13463" y="41286"/>
                  <a:pt x="14991" y="40737"/>
                  <a:pt x="16082" y="40737"/>
                </a:cubicBezTo>
                <a:cubicBezTo>
                  <a:pt x="16170" y="40737"/>
                  <a:pt x="16256" y="40740"/>
                  <a:pt x="16337" y="40747"/>
                </a:cubicBezTo>
                <a:cubicBezTo>
                  <a:pt x="17501" y="40820"/>
                  <a:pt x="17331" y="42905"/>
                  <a:pt x="17259" y="44068"/>
                </a:cubicBezTo>
                <a:cubicBezTo>
                  <a:pt x="17115" y="45143"/>
                  <a:pt x="16219" y="45935"/>
                  <a:pt x="15149" y="45935"/>
                </a:cubicBezTo>
                <a:cubicBezTo>
                  <a:pt x="15133" y="45935"/>
                  <a:pt x="15117" y="45935"/>
                  <a:pt x="15101" y="45935"/>
                </a:cubicBezTo>
                <a:cubicBezTo>
                  <a:pt x="14010" y="45910"/>
                  <a:pt x="13114" y="45086"/>
                  <a:pt x="13041" y="43996"/>
                </a:cubicBezTo>
                <a:lnTo>
                  <a:pt x="9235" y="41959"/>
                </a:lnTo>
                <a:lnTo>
                  <a:pt x="9138" y="52770"/>
                </a:lnTo>
                <a:lnTo>
                  <a:pt x="12411" y="52601"/>
                </a:lnTo>
                <a:cubicBezTo>
                  <a:pt x="12662" y="51474"/>
                  <a:pt x="13551" y="50949"/>
                  <a:pt x="14444" y="50949"/>
                </a:cubicBezTo>
                <a:cubicBezTo>
                  <a:pt x="15529" y="50949"/>
                  <a:pt x="16620" y="51724"/>
                  <a:pt x="16580" y="53134"/>
                </a:cubicBezTo>
                <a:cubicBezTo>
                  <a:pt x="16510" y="54247"/>
                  <a:pt x="16352" y="55249"/>
                  <a:pt x="15320" y="55249"/>
                </a:cubicBezTo>
                <a:cubicBezTo>
                  <a:pt x="15273" y="55249"/>
                  <a:pt x="15224" y="55247"/>
                  <a:pt x="15174" y="55243"/>
                </a:cubicBezTo>
                <a:cubicBezTo>
                  <a:pt x="14083" y="55170"/>
                  <a:pt x="13235" y="54297"/>
                  <a:pt x="13211" y="53207"/>
                </a:cubicBezTo>
                <a:lnTo>
                  <a:pt x="9235" y="52916"/>
                </a:lnTo>
                <a:lnTo>
                  <a:pt x="7732" y="61399"/>
                </a:lnTo>
                <a:lnTo>
                  <a:pt x="11732" y="61690"/>
                </a:lnTo>
                <a:cubicBezTo>
                  <a:pt x="11910" y="60668"/>
                  <a:pt x="12801" y="59951"/>
                  <a:pt x="13807" y="59951"/>
                </a:cubicBezTo>
                <a:cubicBezTo>
                  <a:pt x="13898" y="59951"/>
                  <a:pt x="13991" y="59957"/>
                  <a:pt x="14083" y="59969"/>
                </a:cubicBezTo>
                <a:cubicBezTo>
                  <a:pt x="15198" y="60115"/>
                  <a:pt x="15998" y="61109"/>
                  <a:pt x="15925" y="62224"/>
                </a:cubicBezTo>
                <a:cubicBezTo>
                  <a:pt x="15830" y="63347"/>
                  <a:pt x="14909" y="64188"/>
                  <a:pt x="13815" y="64188"/>
                </a:cubicBezTo>
                <a:cubicBezTo>
                  <a:pt x="13799" y="64188"/>
                  <a:pt x="13784" y="64187"/>
                  <a:pt x="13768" y="64187"/>
                </a:cubicBezTo>
                <a:cubicBezTo>
                  <a:pt x="12629" y="64163"/>
                  <a:pt x="11732" y="63266"/>
                  <a:pt x="11683" y="62151"/>
                </a:cubicBezTo>
                <a:lnTo>
                  <a:pt x="7708" y="61836"/>
                </a:lnTo>
                <a:lnTo>
                  <a:pt x="7054" y="70489"/>
                </a:lnTo>
                <a:lnTo>
                  <a:pt x="11296" y="69835"/>
                </a:lnTo>
                <a:cubicBezTo>
                  <a:pt x="11422" y="69141"/>
                  <a:pt x="11764" y="68991"/>
                  <a:pt x="12288" y="68991"/>
                </a:cubicBezTo>
                <a:cubicBezTo>
                  <a:pt x="12569" y="68991"/>
                  <a:pt x="12903" y="69034"/>
                  <a:pt x="13283" y="69059"/>
                </a:cubicBezTo>
                <a:cubicBezTo>
                  <a:pt x="13297" y="69059"/>
                  <a:pt x="13311" y="69059"/>
                  <a:pt x="13326" y="69059"/>
                </a:cubicBezTo>
                <a:cubicBezTo>
                  <a:pt x="14542" y="69059"/>
                  <a:pt x="15512" y="70092"/>
                  <a:pt x="15441" y="71338"/>
                </a:cubicBezTo>
                <a:cubicBezTo>
                  <a:pt x="15353" y="72460"/>
                  <a:pt x="14405" y="73303"/>
                  <a:pt x="13305" y="73303"/>
                </a:cubicBezTo>
                <a:cubicBezTo>
                  <a:pt x="13194" y="73303"/>
                  <a:pt x="13082" y="73295"/>
                  <a:pt x="12968" y="73277"/>
                </a:cubicBezTo>
                <a:cubicBezTo>
                  <a:pt x="11877" y="73180"/>
                  <a:pt x="11805" y="72089"/>
                  <a:pt x="11756" y="71023"/>
                </a:cubicBezTo>
                <a:lnTo>
                  <a:pt x="7030" y="70926"/>
                </a:lnTo>
                <a:lnTo>
                  <a:pt x="7320" y="79409"/>
                </a:lnTo>
                <a:lnTo>
                  <a:pt x="10908" y="79434"/>
                </a:lnTo>
                <a:cubicBezTo>
                  <a:pt x="11093" y="78437"/>
                  <a:pt x="12232" y="77684"/>
                  <a:pt x="13286" y="77684"/>
                </a:cubicBezTo>
                <a:cubicBezTo>
                  <a:pt x="13334" y="77684"/>
                  <a:pt x="13381" y="77685"/>
                  <a:pt x="13429" y="77688"/>
                </a:cubicBezTo>
                <a:cubicBezTo>
                  <a:pt x="14592" y="77785"/>
                  <a:pt x="14641" y="79264"/>
                  <a:pt x="14544" y="80427"/>
                </a:cubicBezTo>
                <a:cubicBezTo>
                  <a:pt x="14475" y="81532"/>
                  <a:pt x="13554" y="82374"/>
                  <a:pt x="12466" y="82374"/>
                </a:cubicBezTo>
                <a:cubicBezTo>
                  <a:pt x="12408" y="82374"/>
                  <a:pt x="12349" y="82372"/>
                  <a:pt x="12289" y="82367"/>
                </a:cubicBezTo>
                <a:cubicBezTo>
                  <a:pt x="11199" y="82294"/>
                  <a:pt x="10787" y="81567"/>
                  <a:pt x="10762" y="80500"/>
                </a:cubicBezTo>
                <a:lnTo>
                  <a:pt x="6351" y="80040"/>
                </a:lnTo>
                <a:lnTo>
                  <a:pt x="6181" y="89251"/>
                </a:lnTo>
                <a:lnTo>
                  <a:pt x="10181" y="89541"/>
                </a:lnTo>
                <a:cubicBezTo>
                  <a:pt x="10366" y="88546"/>
                  <a:pt x="11259" y="87816"/>
                  <a:pt x="12268" y="87816"/>
                </a:cubicBezTo>
                <a:cubicBezTo>
                  <a:pt x="12315" y="87816"/>
                  <a:pt x="12363" y="87817"/>
                  <a:pt x="12411" y="87820"/>
                </a:cubicBezTo>
                <a:cubicBezTo>
                  <a:pt x="13574" y="87917"/>
                  <a:pt x="14471" y="87845"/>
                  <a:pt x="14374" y="89008"/>
                </a:cubicBezTo>
                <a:cubicBezTo>
                  <a:pt x="14303" y="90144"/>
                  <a:pt x="13308" y="92042"/>
                  <a:pt x="12179" y="92042"/>
                </a:cubicBezTo>
                <a:cubicBezTo>
                  <a:pt x="12151" y="92042"/>
                  <a:pt x="12123" y="92040"/>
                  <a:pt x="12096" y="92038"/>
                </a:cubicBezTo>
                <a:cubicBezTo>
                  <a:pt x="11005" y="91941"/>
                  <a:pt x="10496" y="91505"/>
                  <a:pt x="10472" y="90438"/>
                </a:cubicBezTo>
                <a:lnTo>
                  <a:pt x="6496" y="90147"/>
                </a:lnTo>
                <a:lnTo>
                  <a:pt x="5018" y="97759"/>
                </a:lnTo>
                <a:lnTo>
                  <a:pt x="9017" y="98074"/>
                </a:lnTo>
                <a:cubicBezTo>
                  <a:pt x="9200" y="97069"/>
                  <a:pt x="10049" y="96344"/>
                  <a:pt x="11058" y="96344"/>
                </a:cubicBezTo>
                <a:cubicBezTo>
                  <a:pt x="11121" y="96344"/>
                  <a:pt x="11184" y="96347"/>
                  <a:pt x="11247" y="96353"/>
                </a:cubicBezTo>
                <a:cubicBezTo>
                  <a:pt x="12411" y="96425"/>
                  <a:pt x="13598" y="96595"/>
                  <a:pt x="13501" y="97759"/>
                </a:cubicBezTo>
                <a:cubicBezTo>
                  <a:pt x="13430" y="98898"/>
                  <a:pt x="12150" y="100573"/>
                  <a:pt x="11004" y="100573"/>
                </a:cubicBezTo>
                <a:cubicBezTo>
                  <a:pt x="10980" y="100573"/>
                  <a:pt x="10956" y="100572"/>
                  <a:pt x="10932" y="100570"/>
                </a:cubicBezTo>
                <a:cubicBezTo>
                  <a:pt x="9841" y="100473"/>
                  <a:pt x="8969" y="100086"/>
                  <a:pt x="8944" y="99019"/>
                </a:cubicBezTo>
                <a:lnTo>
                  <a:pt x="4993" y="98219"/>
                </a:lnTo>
                <a:lnTo>
                  <a:pt x="4363" y="106873"/>
                </a:lnTo>
                <a:lnTo>
                  <a:pt x="8484" y="106630"/>
                </a:lnTo>
                <a:cubicBezTo>
                  <a:pt x="8656" y="105706"/>
                  <a:pt x="9304" y="105430"/>
                  <a:pt x="10210" y="105430"/>
                </a:cubicBezTo>
                <a:cubicBezTo>
                  <a:pt x="10325" y="105430"/>
                  <a:pt x="10445" y="105434"/>
                  <a:pt x="10568" y="105443"/>
                </a:cubicBezTo>
                <a:cubicBezTo>
                  <a:pt x="12411" y="105564"/>
                  <a:pt x="13211" y="107818"/>
                  <a:pt x="11877" y="109078"/>
                </a:cubicBezTo>
                <a:cubicBezTo>
                  <a:pt x="11456" y="109492"/>
                  <a:pt x="10942" y="109677"/>
                  <a:pt x="10436" y="109677"/>
                </a:cubicBezTo>
                <a:cubicBezTo>
                  <a:pt x="9372" y="109677"/>
                  <a:pt x="8347" y="108857"/>
                  <a:pt x="8314" y="107624"/>
                </a:cubicBezTo>
                <a:lnTo>
                  <a:pt x="4315" y="107309"/>
                </a:lnTo>
                <a:lnTo>
                  <a:pt x="3684" y="115962"/>
                </a:lnTo>
                <a:lnTo>
                  <a:pt x="7514" y="115575"/>
                </a:lnTo>
                <a:cubicBezTo>
                  <a:pt x="7671" y="114715"/>
                  <a:pt x="8409" y="114501"/>
                  <a:pt x="9261" y="114501"/>
                </a:cubicBezTo>
                <a:cubicBezTo>
                  <a:pt x="9466" y="114501"/>
                  <a:pt x="9678" y="114514"/>
                  <a:pt x="9890" y="114532"/>
                </a:cubicBezTo>
                <a:cubicBezTo>
                  <a:pt x="11053" y="114605"/>
                  <a:pt x="11926" y="115623"/>
                  <a:pt x="11853" y="116787"/>
                </a:cubicBezTo>
                <a:cubicBezTo>
                  <a:pt x="11769" y="117800"/>
                  <a:pt x="11776" y="118115"/>
                  <a:pt x="11026" y="118115"/>
                </a:cubicBezTo>
                <a:cubicBezTo>
                  <a:pt x="10915" y="118115"/>
                  <a:pt x="10788" y="118108"/>
                  <a:pt x="10641" y="118096"/>
                </a:cubicBezTo>
                <a:cubicBezTo>
                  <a:pt x="9550" y="118023"/>
                  <a:pt x="7660" y="117780"/>
                  <a:pt x="7636" y="116714"/>
                </a:cubicBezTo>
                <a:lnTo>
                  <a:pt x="3660" y="116399"/>
                </a:lnTo>
                <a:lnTo>
                  <a:pt x="3660" y="116399"/>
                </a:lnTo>
                <a:lnTo>
                  <a:pt x="4048" y="124422"/>
                </a:lnTo>
                <a:lnTo>
                  <a:pt x="8023" y="124713"/>
                </a:lnTo>
                <a:cubicBezTo>
                  <a:pt x="8206" y="123708"/>
                  <a:pt x="9077" y="122983"/>
                  <a:pt x="10088" y="122983"/>
                </a:cubicBezTo>
                <a:cubicBezTo>
                  <a:pt x="10151" y="122983"/>
                  <a:pt x="10214" y="122986"/>
                  <a:pt x="10278" y="122992"/>
                </a:cubicBezTo>
                <a:cubicBezTo>
                  <a:pt x="11441" y="123065"/>
                  <a:pt x="11271" y="124713"/>
                  <a:pt x="11174" y="125876"/>
                </a:cubicBezTo>
                <a:cubicBezTo>
                  <a:pt x="11117" y="126791"/>
                  <a:pt x="10491" y="126972"/>
                  <a:pt x="9660" y="126972"/>
                </a:cubicBezTo>
                <a:cubicBezTo>
                  <a:pt x="9434" y="126972"/>
                  <a:pt x="9193" y="126958"/>
                  <a:pt x="8944" y="126943"/>
                </a:cubicBezTo>
                <a:cubicBezTo>
                  <a:pt x="7854" y="126846"/>
                  <a:pt x="8023" y="126216"/>
                  <a:pt x="7999" y="125149"/>
                </a:cubicBezTo>
                <a:lnTo>
                  <a:pt x="4024" y="124858"/>
                </a:lnTo>
                <a:lnTo>
                  <a:pt x="3030" y="133391"/>
                </a:lnTo>
                <a:lnTo>
                  <a:pt x="6327" y="134433"/>
                </a:lnTo>
                <a:cubicBezTo>
                  <a:pt x="6504" y="133411"/>
                  <a:pt x="7395" y="132694"/>
                  <a:pt x="8402" y="132694"/>
                </a:cubicBezTo>
                <a:cubicBezTo>
                  <a:pt x="8493" y="132694"/>
                  <a:pt x="8585" y="132700"/>
                  <a:pt x="8678" y="132712"/>
                </a:cubicBezTo>
                <a:cubicBezTo>
                  <a:pt x="9793" y="132857"/>
                  <a:pt x="10593" y="133851"/>
                  <a:pt x="10520" y="134966"/>
                </a:cubicBezTo>
                <a:cubicBezTo>
                  <a:pt x="10424" y="136090"/>
                  <a:pt x="9504" y="136930"/>
                  <a:pt x="8409" y="136930"/>
                </a:cubicBezTo>
                <a:cubicBezTo>
                  <a:pt x="8394" y="136930"/>
                  <a:pt x="8378" y="136930"/>
                  <a:pt x="8363" y="136930"/>
                </a:cubicBezTo>
                <a:cubicBezTo>
                  <a:pt x="7223" y="136905"/>
                  <a:pt x="6327" y="136008"/>
                  <a:pt x="6278" y="134893"/>
                </a:cubicBezTo>
                <a:lnTo>
                  <a:pt x="2545" y="134118"/>
                </a:lnTo>
                <a:lnTo>
                  <a:pt x="1648" y="143232"/>
                </a:lnTo>
                <a:lnTo>
                  <a:pt x="5648" y="143547"/>
                </a:lnTo>
                <a:cubicBezTo>
                  <a:pt x="5833" y="142528"/>
                  <a:pt x="6704" y="141797"/>
                  <a:pt x="7732" y="141797"/>
                </a:cubicBezTo>
                <a:cubicBezTo>
                  <a:pt x="7781" y="141797"/>
                  <a:pt x="7829" y="141798"/>
                  <a:pt x="7878" y="141802"/>
                </a:cubicBezTo>
                <a:cubicBezTo>
                  <a:pt x="9041" y="141899"/>
                  <a:pt x="10981" y="142408"/>
                  <a:pt x="10908" y="143571"/>
                </a:cubicBezTo>
                <a:cubicBezTo>
                  <a:pt x="10814" y="144698"/>
                  <a:pt x="9311" y="146097"/>
                  <a:pt x="8160" y="146097"/>
                </a:cubicBezTo>
                <a:cubicBezTo>
                  <a:pt x="8122" y="146097"/>
                  <a:pt x="8085" y="146095"/>
                  <a:pt x="8048" y="146092"/>
                </a:cubicBezTo>
                <a:cubicBezTo>
                  <a:pt x="6957" y="146019"/>
                  <a:pt x="6569" y="145462"/>
                  <a:pt x="6545" y="144395"/>
                </a:cubicBezTo>
                <a:lnTo>
                  <a:pt x="2400" y="144589"/>
                </a:lnTo>
                <a:lnTo>
                  <a:pt x="1261" y="148565"/>
                </a:lnTo>
                <a:lnTo>
                  <a:pt x="5187" y="151958"/>
                </a:lnTo>
                <a:cubicBezTo>
                  <a:pt x="5376" y="150918"/>
                  <a:pt x="6349" y="149556"/>
                  <a:pt x="7409" y="149556"/>
                </a:cubicBezTo>
                <a:cubicBezTo>
                  <a:pt x="7436" y="149556"/>
                  <a:pt x="7463" y="149557"/>
                  <a:pt x="7490" y="149558"/>
                </a:cubicBezTo>
                <a:cubicBezTo>
                  <a:pt x="9041" y="149680"/>
                  <a:pt x="9357" y="151231"/>
                  <a:pt x="9163" y="153170"/>
                </a:cubicBezTo>
                <a:cubicBezTo>
                  <a:pt x="9048" y="154274"/>
                  <a:pt x="8147" y="155117"/>
                  <a:pt x="7060" y="155117"/>
                </a:cubicBezTo>
                <a:cubicBezTo>
                  <a:pt x="7002" y="155117"/>
                  <a:pt x="6943" y="155114"/>
                  <a:pt x="6884" y="155109"/>
                </a:cubicBezTo>
                <a:cubicBezTo>
                  <a:pt x="5793" y="155036"/>
                  <a:pt x="4872" y="154503"/>
                  <a:pt x="4824" y="153461"/>
                </a:cubicBezTo>
                <a:lnTo>
                  <a:pt x="1164" y="151910"/>
                </a:lnTo>
                <a:lnTo>
                  <a:pt x="0" y="157460"/>
                </a:lnTo>
                <a:lnTo>
                  <a:pt x="102169" y="167083"/>
                </a:lnTo>
                <a:lnTo>
                  <a:pt x="102872" y="167132"/>
                </a:lnTo>
                <a:cubicBezTo>
                  <a:pt x="102934" y="167134"/>
                  <a:pt x="102995" y="167135"/>
                  <a:pt x="103056" y="167135"/>
                </a:cubicBezTo>
                <a:cubicBezTo>
                  <a:pt x="105812" y="167135"/>
                  <a:pt x="108137" y="165010"/>
                  <a:pt x="108350" y="162236"/>
                </a:cubicBezTo>
                <a:lnTo>
                  <a:pt x="108350" y="162090"/>
                </a:lnTo>
                <a:lnTo>
                  <a:pt x="119452" y="13236"/>
                </a:lnTo>
                <a:lnTo>
                  <a:pt x="119452" y="13211"/>
                </a:lnTo>
                <a:cubicBezTo>
                  <a:pt x="119597" y="10327"/>
                  <a:pt x="117464" y="7855"/>
                  <a:pt x="114580" y="7612"/>
                </a:cubicBezTo>
                <a:lnTo>
                  <a:pt x="114386" y="7612"/>
                </a:lnTo>
                <a:lnTo>
                  <a:pt x="12289" y="1"/>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5"/>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528100" y="403357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rot="-5156409">
            <a:off x="4065623" y="447737"/>
            <a:ext cx="3518083" cy="4861913"/>
          </a:xfrm>
          <a:custGeom>
            <a:rect b="b" l="l" r="r" t="t"/>
            <a:pathLst>
              <a:path extrusionOk="0" h="90286" w="65331">
                <a:moveTo>
                  <a:pt x="57119" y="1"/>
                </a:moveTo>
                <a:lnTo>
                  <a:pt x="0" y="5528"/>
                </a:lnTo>
                <a:lnTo>
                  <a:pt x="8212" y="90285"/>
                </a:lnTo>
                <a:lnTo>
                  <a:pt x="65331" y="84758"/>
                </a:lnTo>
                <a:lnTo>
                  <a:pt x="64853" y="80663"/>
                </a:lnTo>
                <a:lnTo>
                  <a:pt x="62738" y="80868"/>
                </a:lnTo>
                <a:cubicBezTo>
                  <a:pt x="62738" y="81437"/>
                  <a:pt x="62419" y="82392"/>
                  <a:pt x="61850" y="82437"/>
                </a:cubicBezTo>
                <a:cubicBezTo>
                  <a:pt x="61821" y="82440"/>
                  <a:pt x="61791" y="82441"/>
                  <a:pt x="61762" y="82441"/>
                </a:cubicBezTo>
                <a:cubicBezTo>
                  <a:pt x="61185" y="82441"/>
                  <a:pt x="60687" y="82021"/>
                  <a:pt x="60622" y="81437"/>
                </a:cubicBezTo>
                <a:cubicBezTo>
                  <a:pt x="60486" y="80390"/>
                  <a:pt x="60804" y="80276"/>
                  <a:pt x="61623" y="80208"/>
                </a:cubicBezTo>
                <a:cubicBezTo>
                  <a:pt x="61817" y="80186"/>
                  <a:pt x="61988" y="80164"/>
                  <a:pt x="62136" y="80164"/>
                </a:cubicBezTo>
                <a:cubicBezTo>
                  <a:pt x="62438" y="80164"/>
                  <a:pt x="62638" y="80258"/>
                  <a:pt x="62715" y="80640"/>
                </a:cubicBezTo>
                <a:lnTo>
                  <a:pt x="64830" y="80436"/>
                </a:lnTo>
                <a:lnTo>
                  <a:pt x="64512" y="76296"/>
                </a:lnTo>
                <a:lnTo>
                  <a:pt x="62396" y="76500"/>
                </a:lnTo>
                <a:cubicBezTo>
                  <a:pt x="62385" y="77248"/>
                  <a:pt x="61821" y="77630"/>
                  <a:pt x="61256" y="77630"/>
                </a:cubicBezTo>
                <a:cubicBezTo>
                  <a:pt x="60722" y="77630"/>
                  <a:pt x="60188" y="77288"/>
                  <a:pt x="60122" y="76591"/>
                </a:cubicBezTo>
                <a:cubicBezTo>
                  <a:pt x="60046" y="75806"/>
                  <a:pt x="60662" y="75352"/>
                  <a:pt x="61273" y="75352"/>
                </a:cubicBezTo>
                <a:cubicBezTo>
                  <a:pt x="61759" y="75352"/>
                  <a:pt x="62243" y="75638"/>
                  <a:pt x="62374" y="76273"/>
                </a:cubicBezTo>
                <a:lnTo>
                  <a:pt x="64489" y="76068"/>
                </a:lnTo>
                <a:lnTo>
                  <a:pt x="63898" y="71223"/>
                </a:lnTo>
                <a:lnTo>
                  <a:pt x="61941" y="71678"/>
                </a:lnTo>
                <a:cubicBezTo>
                  <a:pt x="61930" y="72426"/>
                  <a:pt x="61366" y="72808"/>
                  <a:pt x="60801" y="72808"/>
                </a:cubicBezTo>
                <a:cubicBezTo>
                  <a:pt x="60267" y="72808"/>
                  <a:pt x="59733" y="72466"/>
                  <a:pt x="59667" y="71769"/>
                </a:cubicBezTo>
                <a:cubicBezTo>
                  <a:pt x="59591" y="70983"/>
                  <a:pt x="60207" y="70529"/>
                  <a:pt x="60818" y="70529"/>
                </a:cubicBezTo>
                <a:cubicBezTo>
                  <a:pt x="61304" y="70529"/>
                  <a:pt x="61788" y="70816"/>
                  <a:pt x="61919" y="71450"/>
                </a:cubicBezTo>
                <a:lnTo>
                  <a:pt x="63648" y="70859"/>
                </a:lnTo>
                <a:lnTo>
                  <a:pt x="63011" y="66310"/>
                </a:lnTo>
                <a:lnTo>
                  <a:pt x="60895" y="66514"/>
                </a:lnTo>
                <a:cubicBezTo>
                  <a:pt x="60895" y="67083"/>
                  <a:pt x="61032" y="67424"/>
                  <a:pt x="60417" y="67470"/>
                </a:cubicBezTo>
                <a:cubicBezTo>
                  <a:pt x="60251" y="67488"/>
                  <a:pt x="60091" y="67503"/>
                  <a:pt x="59945" y="67503"/>
                </a:cubicBezTo>
                <a:cubicBezTo>
                  <a:pt x="59553" y="67503"/>
                  <a:pt x="59261" y="67394"/>
                  <a:pt x="59212" y="66946"/>
                </a:cubicBezTo>
                <a:cubicBezTo>
                  <a:pt x="59166" y="66332"/>
                  <a:pt x="59053" y="65445"/>
                  <a:pt x="59667" y="65400"/>
                </a:cubicBezTo>
                <a:cubicBezTo>
                  <a:pt x="59710" y="65394"/>
                  <a:pt x="59754" y="65392"/>
                  <a:pt x="59797" y="65392"/>
                </a:cubicBezTo>
                <a:cubicBezTo>
                  <a:pt x="60313" y="65392"/>
                  <a:pt x="60767" y="65762"/>
                  <a:pt x="60872" y="66287"/>
                </a:cubicBezTo>
                <a:lnTo>
                  <a:pt x="62988" y="66082"/>
                </a:lnTo>
                <a:lnTo>
                  <a:pt x="63102" y="61805"/>
                </a:lnTo>
                <a:lnTo>
                  <a:pt x="60986" y="62010"/>
                </a:lnTo>
                <a:cubicBezTo>
                  <a:pt x="60986" y="62579"/>
                  <a:pt x="60031" y="62738"/>
                  <a:pt x="59416" y="62806"/>
                </a:cubicBezTo>
                <a:cubicBezTo>
                  <a:pt x="59339" y="62812"/>
                  <a:pt x="59272" y="62815"/>
                  <a:pt x="59212" y="62815"/>
                </a:cubicBezTo>
                <a:cubicBezTo>
                  <a:pt x="58802" y="62815"/>
                  <a:pt x="58797" y="62661"/>
                  <a:pt x="58757" y="62124"/>
                </a:cubicBezTo>
                <a:cubicBezTo>
                  <a:pt x="58757" y="61398"/>
                  <a:pt x="59328" y="60993"/>
                  <a:pt x="59898" y="60993"/>
                </a:cubicBezTo>
                <a:cubicBezTo>
                  <a:pt x="60346" y="60993"/>
                  <a:pt x="60793" y="61242"/>
                  <a:pt x="60963" y="61783"/>
                </a:cubicBezTo>
                <a:lnTo>
                  <a:pt x="63102" y="61578"/>
                </a:lnTo>
                <a:lnTo>
                  <a:pt x="62647" y="56983"/>
                </a:lnTo>
                <a:lnTo>
                  <a:pt x="60531" y="57188"/>
                </a:lnTo>
                <a:cubicBezTo>
                  <a:pt x="60519" y="57936"/>
                  <a:pt x="59955" y="58317"/>
                  <a:pt x="59391" y="58317"/>
                </a:cubicBezTo>
                <a:cubicBezTo>
                  <a:pt x="58857" y="58317"/>
                  <a:pt x="58323" y="57976"/>
                  <a:pt x="58256" y="57279"/>
                </a:cubicBezTo>
                <a:cubicBezTo>
                  <a:pt x="58180" y="56493"/>
                  <a:pt x="58796" y="56039"/>
                  <a:pt x="59408" y="56039"/>
                </a:cubicBezTo>
                <a:cubicBezTo>
                  <a:pt x="59894" y="56039"/>
                  <a:pt x="60377" y="56326"/>
                  <a:pt x="60508" y="56960"/>
                </a:cubicBezTo>
                <a:lnTo>
                  <a:pt x="62624" y="56756"/>
                </a:lnTo>
                <a:lnTo>
                  <a:pt x="62169" y="52161"/>
                </a:lnTo>
                <a:lnTo>
                  <a:pt x="60053" y="52365"/>
                </a:lnTo>
                <a:cubicBezTo>
                  <a:pt x="60053" y="53105"/>
                  <a:pt x="59490" y="53487"/>
                  <a:pt x="58927" y="53487"/>
                </a:cubicBezTo>
                <a:cubicBezTo>
                  <a:pt x="58397" y="53487"/>
                  <a:pt x="57867" y="53150"/>
                  <a:pt x="57801" y="52456"/>
                </a:cubicBezTo>
                <a:cubicBezTo>
                  <a:pt x="57725" y="51667"/>
                  <a:pt x="58347" y="51213"/>
                  <a:pt x="58957" y="51213"/>
                </a:cubicBezTo>
                <a:cubicBezTo>
                  <a:pt x="59437" y="51213"/>
                  <a:pt x="59910" y="51494"/>
                  <a:pt x="60031" y="52115"/>
                </a:cubicBezTo>
                <a:lnTo>
                  <a:pt x="62146" y="51910"/>
                </a:lnTo>
                <a:lnTo>
                  <a:pt x="61282" y="47884"/>
                </a:lnTo>
                <a:lnTo>
                  <a:pt x="59166" y="48089"/>
                </a:lnTo>
                <a:cubicBezTo>
                  <a:pt x="59166" y="48635"/>
                  <a:pt x="58893" y="48885"/>
                  <a:pt x="58325" y="48953"/>
                </a:cubicBezTo>
                <a:cubicBezTo>
                  <a:pt x="58307" y="48954"/>
                  <a:pt x="58289" y="48955"/>
                  <a:pt x="58272" y="48955"/>
                </a:cubicBezTo>
                <a:cubicBezTo>
                  <a:pt x="57692" y="48955"/>
                  <a:pt x="57391" y="48230"/>
                  <a:pt x="57346" y="47634"/>
                </a:cubicBezTo>
                <a:cubicBezTo>
                  <a:pt x="57278" y="47020"/>
                  <a:pt x="57483" y="46769"/>
                  <a:pt x="58097" y="46701"/>
                </a:cubicBezTo>
                <a:cubicBezTo>
                  <a:pt x="58128" y="46699"/>
                  <a:pt x="58158" y="46698"/>
                  <a:pt x="58188" y="46698"/>
                </a:cubicBezTo>
                <a:cubicBezTo>
                  <a:pt x="58721" y="46698"/>
                  <a:pt x="59195" y="47073"/>
                  <a:pt x="59303" y="47611"/>
                </a:cubicBezTo>
                <a:lnTo>
                  <a:pt x="61418" y="47406"/>
                </a:lnTo>
                <a:lnTo>
                  <a:pt x="61236" y="42493"/>
                </a:lnTo>
                <a:lnTo>
                  <a:pt x="59121" y="42698"/>
                </a:lnTo>
                <a:cubicBezTo>
                  <a:pt x="59109" y="43449"/>
                  <a:pt x="58540" y="43830"/>
                  <a:pt x="57974" y="43830"/>
                </a:cubicBezTo>
                <a:cubicBezTo>
                  <a:pt x="57442" y="43830"/>
                  <a:pt x="56912" y="43494"/>
                  <a:pt x="56846" y="42811"/>
                </a:cubicBezTo>
                <a:cubicBezTo>
                  <a:pt x="56770" y="42011"/>
                  <a:pt x="57389" y="41551"/>
                  <a:pt x="58003" y="41551"/>
                </a:cubicBezTo>
                <a:cubicBezTo>
                  <a:pt x="58487" y="41551"/>
                  <a:pt x="58968" y="41838"/>
                  <a:pt x="59098" y="42470"/>
                </a:cubicBezTo>
                <a:lnTo>
                  <a:pt x="61214" y="42265"/>
                </a:lnTo>
                <a:lnTo>
                  <a:pt x="60736" y="37648"/>
                </a:lnTo>
                <a:lnTo>
                  <a:pt x="58620" y="37852"/>
                </a:lnTo>
                <a:cubicBezTo>
                  <a:pt x="58620" y="38592"/>
                  <a:pt x="58057" y="38974"/>
                  <a:pt x="57494" y="38974"/>
                </a:cubicBezTo>
                <a:cubicBezTo>
                  <a:pt x="56964" y="38974"/>
                  <a:pt x="56434" y="38637"/>
                  <a:pt x="56368" y="37943"/>
                </a:cubicBezTo>
                <a:cubicBezTo>
                  <a:pt x="56292" y="37145"/>
                  <a:pt x="56909" y="36692"/>
                  <a:pt x="57516" y="36692"/>
                </a:cubicBezTo>
                <a:cubicBezTo>
                  <a:pt x="57999" y="36692"/>
                  <a:pt x="58477" y="36978"/>
                  <a:pt x="58598" y="37602"/>
                </a:cubicBezTo>
                <a:lnTo>
                  <a:pt x="60713" y="37397"/>
                </a:lnTo>
                <a:lnTo>
                  <a:pt x="60281" y="32802"/>
                </a:lnTo>
                <a:lnTo>
                  <a:pt x="58165" y="33007"/>
                </a:lnTo>
                <a:cubicBezTo>
                  <a:pt x="58154" y="33758"/>
                  <a:pt x="57585" y="34140"/>
                  <a:pt x="57018" y="34140"/>
                </a:cubicBezTo>
                <a:cubicBezTo>
                  <a:pt x="56487" y="34140"/>
                  <a:pt x="55957" y="33804"/>
                  <a:pt x="55891" y="33121"/>
                </a:cubicBezTo>
                <a:cubicBezTo>
                  <a:pt x="55815" y="32322"/>
                  <a:pt x="56431" y="31870"/>
                  <a:pt x="57043" y="31870"/>
                </a:cubicBezTo>
                <a:cubicBezTo>
                  <a:pt x="57529" y="31870"/>
                  <a:pt x="58012" y="32155"/>
                  <a:pt x="58143" y="32780"/>
                </a:cubicBezTo>
                <a:lnTo>
                  <a:pt x="60258" y="32575"/>
                </a:lnTo>
                <a:lnTo>
                  <a:pt x="59371" y="28071"/>
                </a:lnTo>
                <a:lnTo>
                  <a:pt x="57255" y="28276"/>
                </a:lnTo>
                <a:cubicBezTo>
                  <a:pt x="57233" y="28867"/>
                  <a:pt x="56801" y="29322"/>
                  <a:pt x="56232" y="29390"/>
                </a:cubicBezTo>
                <a:cubicBezTo>
                  <a:pt x="56197" y="29394"/>
                  <a:pt x="56164" y="29396"/>
                  <a:pt x="56132" y="29396"/>
                </a:cubicBezTo>
                <a:cubicBezTo>
                  <a:pt x="55605" y="29396"/>
                  <a:pt x="55501" y="28876"/>
                  <a:pt x="55458" y="28276"/>
                </a:cubicBezTo>
                <a:cubicBezTo>
                  <a:pt x="55458" y="27564"/>
                  <a:pt x="56026" y="27165"/>
                  <a:pt x="56594" y="27165"/>
                </a:cubicBezTo>
                <a:cubicBezTo>
                  <a:pt x="57044" y="27165"/>
                  <a:pt x="57494" y="27415"/>
                  <a:pt x="57665" y="27957"/>
                </a:cubicBezTo>
                <a:lnTo>
                  <a:pt x="59416" y="28003"/>
                </a:lnTo>
                <a:lnTo>
                  <a:pt x="59348" y="23157"/>
                </a:lnTo>
                <a:lnTo>
                  <a:pt x="57233" y="23362"/>
                </a:lnTo>
                <a:cubicBezTo>
                  <a:pt x="57221" y="24113"/>
                  <a:pt x="56652" y="24495"/>
                  <a:pt x="56086" y="24495"/>
                </a:cubicBezTo>
                <a:cubicBezTo>
                  <a:pt x="55554" y="24495"/>
                  <a:pt x="55024" y="24159"/>
                  <a:pt x="54958" y="23476"/>
                </a:cubicBezTo>
                <a:cubicBezTo>
                  <a:pt x="54882" y="22677"/>
                  <a:pt x="55498" y="22225"/>
                  <a:pt x="56110" y="22225"/>
                </a:cubicBezTo>
                <a:cubicBezTo>
                  <a:pt x="56596" y="22225"/>
                  <a:pt x="57079" y="22510"/>
                  <a:pt x="57210" y="23135"/>
                </a:cubicBezTo>
                <a:lnTo>
                  <a:pt x="59325" y="22930"/>
                </a:lnTo>
                <a:lnTo>
                  <a:pt x="59325" y="18949"/>
                </a:lnTo>
                <a:lnTo>
                  <a:pt x="57210" y="19154"/>
                </a:lnTo>
                <a:cubicBezTo>
                  <a:pt x="57210" y="19723"/>
                  <a:pt x="56323" y="19586"/>
                  <a:pt x="55754" y="19654"/>
                </a:cubicBezTo>
                <a:cubicBezTo>
                  <a:pt x="55662" y="19676"/>
                  <a:pt x="55570" y="19686"/>
                  <a:pt x="55480" y="19686"/>
                </a:cubicBezTo>
                <a:cubicBezTo>
                  <a:pt x="54904" y="19686"/>
                  <a:pt x="54403" y="19263"/>
                  <a:pt x="54344" y="18653"/>
                </a:cubicBezTo>
                <a:cubicBezTo>
                  <a:pt x="54277" y="17984"/>
                  <a:pt x="54823" y="17402"/>
                  <a:pt x="55510" y="17402"/>
                </a:cubicBezTo>
                <a:cubicBezTo>
                  <a:pt x="55523" y="17402"/>
                  <a:pt x="55536" y="17402"/>
                  <a:pt x="55549" y="17402"/>
                </a:cubicBezTo>
                <a:cubicBezTo>
                  <a:pt x="55562" y="17401"/>
                  <a:pt x="55575" y="17401"/>
                  <a:pt x="55588" y="17401"/>
                </a:cubicBezTo>
                <a:cubicBezTo>
                  <a:pt x="56160" y="17401"/>
                  <a:pt x="57076" y="18370"/>
                  <a:pt x="57187" y="18926"/>
                </a:cubicBezTo>
                <a:lnTo>
                  <a:pt x="59303" y="18722"/>
                </a:lnTo>
                <a:lnTo>
                  <a:pt x="58416" y="13513"/>
                </a:lnTo>
                <a:lnTo>
                  <a:pt x="56300" y="13717"/>
                </a:lnTo>
                <a:cubicBezTo>
                  <a:pt x="56300" y="14468"/>
                  <a:pt x="55737" y="14850"/>
                  <a:pt x="55173" y="14850"/>
                </a:cubicBezTo>
                <a:cubicBezTo>
                  <a:pt x="54644" y="14850"/>
                  <a:pt x="54114" y="14514"/>
                  <a:pt x="54048" y="13831"/>
                </a:cubicBezTo>
                <a:cubicBezTo>
                  <a:pt x="53959" y="13030"/>
                  <a:pt x="54580" y="12570"/>
                  <a:pt x="55193" y="12570"/>
                </a:cubicBezTo>
                <a:cubicBezTo>
                  <a:pt x="55678" y="12570"/>
                  <a:pt x="56157" y="12857"/>
                  <a:pt x="56277" y="13490"/>
                </a:cubicBezTo>
                <a:lnTo>
                  <a:pt x="58393" y="13285"/>
                </a:lnTo>
                <a:lnTo>
                  <a:pt x="57961" y="8690"/>
                </a:lnTo>
                <a:lnTo>
                  <a:pt x="55845" y="8895"/>
                </a:lnTo>
                <a:cubicBezTo>
                  <a:pt x="55833" y="9643"/>
                  <a:pt x="55269" y="10024"/>
                  <a:pt x="54705" y="10024"/>
                </a:cubicBezTo>
                <a:cubicBezTo>
                  <a:pt x="54171" y="10024"/>
                  <a:pt x="53637" y="9683"/>
                  <a:pt x="53570" y="8986"/>
                </a:cubicBezTo>
                <a:cubicBezTo>
                  <a:pt x="53494" y="8200"/>
                  <a:pt x="54110" y="7746"/>
                  <a:pt x="54722" y="7746"/>
                </a:cubicBezTo>
                <a:cubicBezTo>
                  <a:pt x="55208" y="7746"/>
                  <a:pt x="55691" y="8033"/>
                  <a:pt x="55822" y="8667"/>
                </a:cubicBezTo>
                <a:lnTo>
                  <a:pt x="58393" y="8144"/>
                </a:lnTo>
                <a:lnTo>
                  <a:pt x="58188" y="3162"/>
                </a:lnTo>
                <a:lnTo>
                  <a:pt x="55595" y="3663"/>
                </a:lnTo>
                <a:cubicBezTo>
                  <a:pt x="55572" y="4232"/>
                  <a:pt x="54912" y="5119"/>
                  <a:pt x="54344" y="5164"/>
                </a:cubicBezTo>
                <a:cubicBezTo>
                  <a:pt x="54245" y="5191"/>
                  <a:pt x="54146" y="5203"/>
                  <a:pt x="54050" y="5203"/>
                </a:cubicBezTo>
                <a:cubicBezTo>
                  <a:pt x="53482" y="5203"/>
                  <a:pt x="52992" y="4769"/>
                  <a:pt x="52933" y="4186"/>
                </a:cubicBezTo>
                <a:cubicBezTo>
                  <a:pt x="52868" y="3506"/>
                  <a:pt x="53394" y="2932"/>
                  <a:pt x="54063" y="2932"/>
                </a:cubicBezTo>
                <a:cubicBezTo>
                  <a:pt x="54088" y="2932"/>
                  <a:pt x="54114" y="2933"/>
                  <a:pt x="54139" y="2935"/>
                </a:cubicBezTo>
                <a:cubicBezTo>
                  <a:pt x="54285" y="2917"/>
                  <a:pt x="54444" y="2904"/>
                  <a:pt x="54600" y="2904"/>
                </a:cubicBezTo>
                <a:cubicBezTo>
                  <a:pt x="55052" y="2904"/>
                  <a:pt x="55488" y="3013"/>
                  <a:pt x="55572" y="3435"/>
                </a:cubicBezTo>
                <a:lnTo>
                  <a:pt x="57688" y="3231"/>
                </a:lnTo>
                <a:lnTo>
                  <a:pt x="57119" y="1"/>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rot="-5156409">
            <a:off x="5573730" y="-558669"/>
            <a:ext cx="442217" cy="4565468"/>
          </a:xfrm>
          <a:custGeom>
            <a:rect b="b" l="l" r="r" t="t"/>
            <a:pathLst>
              <a:path extrusionOk="0" fill="none" h="84781" w="8212">
                <a:moveTo>
                  <a:pt x="0" y="1"/>
                </a:moveTo>
                <a:lnTo>
                  <a:pt x="8212" y="84781"/>
                </a:lnTo>
              </a:path>
            </a:pathLst>
          </a:custGeom>
          <a:solidFill>
            <a:schemeClr val="lt2"/>
          </a:solidFill>
          <a:ln cap="flat" cmpd="sng" w="9525">
            <a:solidFill>
              <a:srgbClr val="D65454"/>
            </a:solidFill>
            <a:prstDash val="solid"/>
            <a:miter lim="22747"/>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txBox="1"/>
          <p:nvPr>
            <p:ph type="ctrTitle"/>
          </p:nvPr>
        </p:nvSpPr>
        <p:spPr>
          <a:xfrm>
            <a:off x="722400" y="295719"/>
            <a:ext cx="7699200" cy="94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86" name="Google Shape;86;p5"/>
          <p:cNvSpPr txBox="1"/>
          <p:nvPr>
            <p:ph idx="1" type="subTitle"/>
          </p:nvPr>
        </p:nvSpPr>
        <p:spPr>
          <a:xfrm rot="-131732">
            <a:off x="3848066" y="1919959"/>
            <a:ext cx="4111218" cy="1784511"/>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_1">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6"/>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438625" y="2716663"/>
            <a:ext cx="703475" cy="333275"/>
          </a:xfrm>
          <a:custGeom>
            <a:rect b="b" l="l" r="r" t="t"/>
            <a:pathLst>
              <a:path extrusionOk="0" h="13331" w="28139">
                <a:moveTo>
                  <a:pt x="1615" y="1"/>
                </a:moveTo>
                <a:lnTo>
                  <a:pt x="0" y="7939"/>
                </a:lnTo>
                <a:lnTo>
                  <a:pt x="26546" y="13331"/>
                </a:lnTo>
                <a:lnTo>
                  <a:pt x="28139" y="5369"/>
                </a:lnTo>
                <a:lnTo>
                  <a:pt x="1615" y="1"/>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321600" y="3049950"/>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rot="-1641256">
            <a:off x="8077026" y="4213324"/>
            <a:ext cx="707489" cy="365707"/>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8152213" y="3661050"/>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407650" y="74030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rot="-5400000">
            <a:off x="7941775" y="30012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ph type="ctrTitle"/>
          </p:nvPr>
        </p:nvSpPr>
        <p:spPr>
          <a:xfrm>
            <a:off x="722400" y="297082"/>
            <a:ext cx="76992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01" name="Google Shape;101;p6"/>
          <p:cNvSpPr txBox="1"/>
          <p:nvPr>
            <p:ph idx="1" type="subTitle"/>
          </p:nvPr>
        </p:nvSpPr>
        <p:spPr>
          <a:xfrm>
            <a:off x="1496856" y="1750606"/>
            <a:ext cx="22908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2" name="Google Shape;102;p6"/>
          <p:cNvSpPr txBox="1"/>
          <p:nvPr>
            <p:ph idx="2" type="subTitle"/>
          </p:nvPr>
        </p:nvSpPr>
        <p:spPr>
          <a:xfrm>
            <a:off x="1496856" y="3444156"/>
            <a:ext cx="22908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3" name="Google Shape;103;p6"/>
          <p:cNvSpPr txBox="1"/>
          <p:nvPr>
            <p:ph idx="3" type="ctrTitle"/>
          </p:nvPr>
        </p:nvSpPr>
        <p:spPr>
          <a:xfrm>
            <a:off x="1496856" y="1447975"/>
            <a:ext cx="22908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4" name="Google Shape;104;p6"/>
          <p:cNvSpPr txBox="1"/>
          <p:nvPr>
            <p:ph idx="4" type="ctrTitle"/>
          </p:nvPr>
        </p:nvSpPr>
        <p:spPr>
          <a:xfrm>
            <a:off x="1496856" y="3141525"/>
            <a:ext cx="22908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05" name="Google Shape;105;p6"/>
          <p:cNvSpPr txBox="1"/>
          <p:nvPr>
            <p:ph idx="5" type="subTitle"/>
          </p:nvPr>
        </p:nvSpPr>
        <p:spPr>
          <a:xfrm>
            <a:off x="5524688" y="3444156"/>
            <a:ext cx="22908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6" name="Google Shape;106;p6"/>
          <p:cNvSpPr txBox="1"/>
          <p:nvPr>
            <p:ph idx="6" type="ctrTitle"/>
          </p:nvPr>
        </p:nvSpPr>
        <p:spPr>
          <a:xfrm>
            <a:off x="5524688" y="3141525"/>
            <a:ext cx="22908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bg>
      <p:bgPr>
        <a:blipFill>
          <a:blip r:embed="rId2">
            <a:alphaModFix/>
          </a:blip>
          <a:stretch>
            <a:fillRect/>
          </a:stretch>
        </a:blipFill>
      </p:bgPr>
    </p:bg>
    <p:spTree>
      <p:nvGrpSpPr>
        <p:cNvPr id="107" name="Shape 107"/>
        <p:cNvGrpSpPr/>
        <p:nvPr/>
      </p:nvGrpSpPr>
      <p:grpSpPr>
        <a:xfrm>
          <a:off x="0" y="0"/>
          <a:ext cx="0" cy="0"/>
          <a:chOff x="0" y="0"/>
          <a:chExt cx="0" cy="0"/>
        </a:xfrm>
      </p:grpSpPr>
      <p:grpSp>
        <p:nvGrpSpPr>
          <p:cNvPr id="108" name="Google Shape;108;p7"/>
          <p:cNvGrpSpPr/>
          <p:nvPr/>
        </p:nvGrpSpPr>
        <p:grpSpPr>
          <a:xfrm>
            <a:off x="194363" y="127725"/>
            <a:ext cx="8590167" cy="4863699"/>
            <a:chOff x="194363" y="127725"/>
            <a:chExt cx="8590167" cy="4863699"/>
          </a:xfrm>
        </p:grpSpPr>
        <p:sp>
          <p:nvSpPr>
            <p:cNvPr id="109" name="Google Shape;109;p7"/>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194363" y="9051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7963663" y="4236600"/>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249300" y="1345450"/>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rot="335522">
              <a:off x="8264146" y="1401480"/>
              <a:ext cx="472181" cy="984881"/>
            </a:xfrm>
            <a:custGeom>
              <a:rect b="b" l="l" r="r" t="t"/>
              <a:pathLst>
                <a:path extrusionOk="0" h="32230" w="15223">
                  <a:moveTo>
                    <a:pt x="8253" y="0"/>
                  </a:moveTo>
                  <a:cubicBezTo>
                    <a:pt x="8121" y="0"/>
                    <a:pt x="7988" y="5"/>
                    <a:pt x="7854" y="16"/>
                  </a:cubicBezTo>
                  <a:lnTo>
                    <a:pt x="0" y="622"/>
                  </a:lnTo>
                  <a:lnTo>
                    <a:pt x="2497" y="32230"/>
                  </a:lnTo>
                  <a:lnTo>
                    <a:pt x="10351" y="31624"/>
                  </a:lnTo>
                  <a:cubicBezTo>
                    <a:pt x="13138" y="31382"/>
                    <a:pt x="15223" y="28958"/>
                    <a:pt x="15005" y="26170"/>
                  </a:cubicBezTo>
                  <a:lnTo>
                    <a:pt x="13308" y="4718"/>
                  </a:lnTo>
                  <a:cubicBezTo>
                    <a:pt x="13123" y="2040"/>
                    <a:pt x="10894" y="0"/>
                    <a:pt x="8253"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rot="298797">
              <a:off x="8270500" y="2579598"/>
              <a:ext cx="472173" cy="984910"/>
            </a:xfrm>
            <a:custGeom>
              <a:rect b="b" l="l" r="r" t="t"/>
              <a:pathLst>
                <a:path extrusionOk="0" h="32231" w="15223">
                  <a:moveTo>
                    <a:pt x="8253" y="1"/>
                  </a:moveTo>
                  <a:cubicBezTo>
                    <a:pt x="8121" y="1"/>
                    <a:pt x="7988" y="6"/>
                    <a:pt x="7854" y="16"/>
                  </a:cubicBezTo>
                  <a:lnTo>
                    <a:pt x="0" y="622"/>
                  </a:lnTo>
                  <a:lnTo>
                    <a:pt x="2497" y="32231"/>
                  </a:lnTo>
                  <a:lnTo>
                    <a:pt x="10351" y="31625"/>
                  </a:lnTo>
                  <a:cubicBezTo>
                    <a:pt x="13138" y="31406"/>
                    <a:pt x="15223" y="28958"/>
                    <a:pt x="15005" y="26171"/>
                  </a:cubicBezTo>
                  <a:lnTo>
                    <a:pt x="13308" y="4719"/>
                  </a:lnTo>
                  <a:cubicBezTo>
                    <a:pt x="13123" y="2041"/>
                    <a:pt x="10894" y="1"/>
                    <a:pt x="8253" y="1"/>
                  </a:cubicBez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7"/>
          <p:cNvSpPr txBox="1"/>
          <p:nvPr>
            <p:ph type="title"/>
          </p:nvPr>
        </p:nvSpPr>
        <p:spPr>
          <a:xfrm>
            <a:off x="723073" y="2807206"/>
            <a:ext cx="3845100" cy="84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3" name="Google Shape;123;p7"/>
          <p:cNvSpPr txBox="1"/>
          <p:nvPr>
            <p:ph idx="2" type="title"/>
          </p:nvPr>
        </p:nvSpPr>
        <p:spPr>
          <a:xfrm>
            <a:off x="723075" y="939026"/>
            <a:ext cx="3845100" cy="1663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p:txBody>
      </p:sp>
      <p:sp>
        <p:nvSpPr>
          <p:cNvPr id="124" name="Google Shape;124;p7"/>
          <p:cNvSpPr txBox="1"/>
          <p:nvPr>
            <p:ph idx="1" type="subTitle"/>
          </p:nvPr>
        </p:nvSpPr>
        <p:spPr>
          <a:xfrm>
            <a:off x="1064023" y="3426914"/>
            <a:ext cx="3163200" cy="104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_1">
    <p:bg>
      <p:bgPr>
        <a:blipFill>
          <a:blip r:embed="rId2">
            <a:alphaModFix/>
          </a:blip>
          <a:stretch>
            <a:fillRect/>
          </a:stretch>
        </a:blipFill>
      </p:bgPr>
    </p:bg>
    <p:spTree>
      <p:nvGrpSpPr>
        <p:cNvPr id="125" name="Shape 125"/>
        <p:cNvGrpSpPr/>
        <p:nvPr/>
      </p:nvGrpSpPr>
      <p:grpSpPr>
        <a:xfrm>
          <a:off x="0" y="0"/>
          <a:ext cx="0" cy="0"/>
          <a:chOff x="0" y="0"/>
          <a:chExt cx="0" cy="0"/>
        </a:xfrm>
      </p:grpSpPr>
      <p:grpSp>
        <p:nvGrpSpPr>
          <p:cNvPr id="126" name="Google Shape;126;p8"/>
          <p:cNvGrpSpPr/>
          <p:nvPr/>
        </p:nvGrpSpPr>
        <p:grpSpPr>
          <a:xfrm>
            <a:off x="407638" y="127725"/>
            <a:ext cx="8376887" cy="4863699"/>
            <a:chOff x="407638" y="127725"/>
            <a:chExt cx="8376887" cy="4863699"/>
          </a:xfrm>
        </p:grpSpPr>
        <p:sp>
          <p:nvSpPr>
            <p:cNvPr id="127" name="Google Shape;127;p8"/>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8"/>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528100" y="403357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8"/>
          <p:cNvSpPr txBox="1"/>
          <p:nvPr>
            <p:ph type="ctrTitle"/>
          </p:nvPr>
        </p:nvSpPr>
        <p:spPr>
          <a:xfrm>
            <a:off x="713225" y="351272"/>
            <a:ext cx="7717500" cy="71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Clr>
                <a:srgbClr val="434343"/>
              </a:buClr>
              <a:buSzPts val="1800"/>
              <a:buNone/>
              <a:defRPr sz="1800">
                <a:solidFill>
                  <a:srgbClr val="434343"/>
                </a:solidFill>
              </a:defRPr>
            </a:lvl2pPr>
            <a:lvl3pPr lvl="2" algn="r">
              <a:lnSpc>
                <a:spcPct val="100000"/>
              </a:lnSpc>
              <a:spcBef>
                <a:spcPts val="0"/>
              </a:spcBef>
              <a:spcAft>
                <a:spcPts val="0"/>
              </a:spcAft>
              <a:buClr>
                <a:srgbClr val="434343"/>
              </a:buClr>
              <a:buSzPts val="1800"/>
              <a:buNone/>
              <a:defRPr sz="1800">
                <a:solidFill>
                  <a:srgbClr val="434343"/>
                </a:solidFill>
              </a:defRPr>
            </a:lvl3pPr>
            <a:lvl4pPr lvl="3" algn="r">
              <a:lnSpc>
                <a:spcPct val="100000"/>
              </a:lnSpc>
              <a:spcBef>
                <a:spcPts val="0"/>
              </a:spcBef>
              <a:spcAft>
                <a:spcPts val="0"/>
              </a:spcAft>
              <a:buClr>
                <a:srgbClr val="434343"/>
              </a:buClr>
              <a:buSzPts val="1800"/>
              <a:buNone/>
              <a:defRPr sz="1800">
                <a:solidFill>
                  <a:srgbClr val="434343"/>
                </a:solidFill>
              </a:defRPr>
            </a:lvl4pPr>
            <a:lvl5pPr lvl="4" algn="r">
              <a:lnSpc>
                <a:spcPct val="100000"/>
              </a:lnSpc>
              <a:spcBef>
                <a:spcPts val="0"/>
              </a:spcBef>
              <a:spcAft>
                <a:spcPts val="0"/>
              </a:spcAft>
              <a:buClr>
                <a:srgbClr val="434343"/>
              </a:buClr>
              <a:buSzPts val="1800"/>
              <a:buNone/>
              <a:defRPr sz="1800">
                <a:solidFill>
                  <a:srgbClr val="434343"/>
                </a:solidFill>
              </a:defRPr>
            </a:lvl5pPr>
            <a:lvl6pPr lvl="5" algn="r">
              <a:lnSpc>
                <a:spcPct val="100000"/>
              </a:lnSpc>
              <a:spcBef>
                <a:spcPts val="0"/>
              </a:spcBef>
              <a:spcAft>
                <a:spcPts val="0"/>
              </a:spcAft>
              <a:buClr>
                <a:srgbClr val="434343"/>
              </a:buClr>
              <a:buSzPts val="1800"/>
              <a:buNone/>
              <a:defRPr sz="1800">
                <a:solidFill>
                  <a:srgbClr val="434343"/>
                </a:solidFill>
              </a:defRPr>
            </a:lvl6pPr>
            <a:lvl7pPr lvl="6" algn="r">
              <a:lnSpc>
                <a:spcPct val="100000"/>
              </a:lnSpc>
              <a:spcBef>
                <a:spcPts val="0"/>
              </a:spcBef>
              <a:spcAft>
                <a:spcPts val="0"/>
              </a:spcAft>
              <a:buClr>
                <a:srgbClr val="434343"/>
              </a:buClr>
              <a:buSzPts val="1800"/>
              <a:buNone/>
              <a:defRPr sz="1800">
                <a:solidFill>
                  <a:srgbClr val="434343"/>
                </a:solidFill>
              </a:defRPr>
            </a:lvl7pPr>
            <a:lvl8pPr lvl="7" algn="r">
              <a:lnSpc>
                <a:spcPct val="100000"/>
              </a:lnSpc>
              <a:spcBef>
                <a:spcPts val="0"/>
              </a:spcBef>
              <a:spcAft>
                <a:spcPts val="0"/>
              </a:spcAft>
              <a:buClr>
                <a:srgbClr val="434343"/>
              </a:buClr>
              <a:buSzPts val="1800"/>
              <a:buNone/>
              <a:defRPr sz="1800">
                <a:solidFill>
                  <a:srgbClr val="434343"/>
                </a:solidFill>
              </a:defRPr>
            </a:lvl8pPr>
            <a:lvl9pPr lvl="8" algn="r">
              <a:lnSpc>
                <a:spcPct val="100000"/>
              </a:lnSpc>
              <a:spcBef>
                <a:spcPts val="0"/>
              </a:spcBef>
              <a:spcAft>
                <a:spcPts val="0"/>
              </a:spcAft>
              <a:buClr>
                <a:srgbClr val="434343"/>
              </a:buClr>
              <a:buSzPts val="1800"/>
              <a:buNone/>
              <a:defRPr sz="1800">
                <a:solidFill>
                  <a:srgbClr val="4343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_1_1">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9"/>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9"/>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rgbClr val="FEF2DA"/>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p:nvPr/>
        </p:nvSpPr>
        <p:spPr>
          <a:xfrm>
            <a:off x="407650" y="740288"/>
            <a:ext cx="703475" cy="333275"/>
          </a:xfrm>
          <a:custGeom>
            <a:rect b="b" l="l" r="r" t="t"/>
            <a:pathLst>
              <a:path extrusionOk="0" h="13331" w="28139">
                <a:moveTo>
                  <a:pt x="1615" y="1"/>
                </a:moveTo>
                <a:lnTo>
                  <a:pt x="0" y="7939"/>
                </a:lnTo>
                <a:lnTo>
                  <a:pt x="26546" y="13331"/>
                </a:lnTo>
                <a:lnTo>
                  <a:pt x="28139" y="5369"/>
                </a:lnTo>
                <a:lnTo>
                  <a:pt x="1615" y="1"/>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9"/>
          <p:cNvSpPr/>
          <p:nvPr/>
        </p:nvSpPr>
        <p:spPr>
          <a:xfrm>
            <a:off x="283575" y="124327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rot="-800238">
            <a:off x="7996192" y="677363"/>
            <a:ext cx="707527" cy="365727"/>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a:off x="8152213" y="1598200"/>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p:nvPr/>
        </p:nvSpPr>
        <p:spPr>
          <a:xfrm>
            <a:off x="8258950" y="10402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txBox="1"/>
          <p:nvPr>
            <p:ph type="ctrTitle"/>
          </p:nvPr>
        </p:nvSpPr>
        <p:spPr>
          <a:xfrm>
            <a:off x="722400" y="297082"/>
            <a:ext cx="76992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52" name="Google Shape;152;p9"/>
          <p:cNvSpPr txBox="1"/>
          <p:nvPr>
            <p:ph idx="1" type="subTitle"/>
          </p:nvPr>
        </p:nvSpPr>
        <p:spPr>
          <a:xfrm>
            <a:off x="1192050" y="1598200"/>
            <a:ext cx="3167100" cy="72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53" name="Google Shape;153;p9"/>
          <p:cNvSpPr txBox="1"/>
          <p:nvPr>
            <p:ph idx="2" type="subTitle"/>
          </p:nvPr>
        </p:nvSpPr>
        <p:spPr>
          <a:xfrm>
            <a:off x="1192050" y="2762950"/>
            <a:ext cx="3167100" cy="71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54" name="Google Shape;154;p9"/>
          <p:cNvSpPr txBox="1"/>
          <p:nvPr>
            <p:ph idx="3" type="ctrTitle"/>
          </p:nvPr>
        </p:nvSpPr>
        <p:spPr>
          <a:xfrm>
            <a:off x="1192056" y="1295575"/>
            <a:ext cx="22908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55" name="Google Shape;155;p9"/>
          <p:cNvSpPr txBox="1"/>
          <p:nvPr>
            <p:ph idx="4" type="ctrTitle"/>
          </p:nvPr>
        </p:nvSpPr>
        <p:spPr>
          <a:xfrm>
            <a:off x="1192056" y="2454019"/>
            <a:ext cx="22908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56" name="Google Shape;156;p9"/>
          <p:cNvSpPr txBox="1"/>
          <p:nvPr>
            <p:ph idx="5" type="subTitle"/>
          </p:nvPr>
        </p:nvSpPr>
        <p:spPr>
          <a:xfrm>
            <a:off x="1192050" y="3915100"/>
            <a:ext cx="3167100" cy="72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57" name="Google Shape;157;p9"/>
          <p:cNvSpPr txBox="1"/>
          <p:nvPr>
            <p:ph idx="6" type="ctrTitle"/>
          </p:nvPr>
        </p:nvSpPr>
        <p:spPr>
          <a:xfrm>
            <a:off x="1192038" y="3612463"/>
            <a:ext cx="22908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sz="2700"/>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158" name="Google Shape;158;p9"/>
          <p:cNvSpPr/>
          <p:nvPr/>
        </p:nvSpPr>
        <p:spPr>
          <a:xfrm rot="-1055002">
            <a:off x="278178" y="1652772"/>
            <a:ext cx="703491" cy="333283"/>
          </a:xfrm>
          <a:custGeom>
            <a:rect b="b" l="l" r="r" t="t"/>
            <a:pathLst>
              <a:path extrusionOk="0" h="13331" w="28139">
                <a:moveTo>
                  <a:pt x="1615" y="1"/>
                </a:moveTo>
                <a:lnTo>
                  <a:pt x="0" y="7939"/>
                </a:lnTo>
                <a:lnTo>
                  <a:pt x="26546" y="13331"/>
                </a:lnTo>
                <a:lnTo>
                  <a:pt x="28139" y="5369"/>
                </a:lnTo>
                <a:lnTo>
                  <a:pt x="16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159" name="Shape 159"/>
        <p:cNvGrpSpPr/>
        <p:nvPr/>
      </p:nvGrpSpPr>
      <p:grpSpPr>
        <a:xfrm>
          <a:off x="0" y="0"/>
          <a:ext cx="0" cy="0"/>
          <a:chOff x="0" y="0"/>
          <a:chExt cx="0" cy="0"/>
        </a:xfrm>
      </p:grpSpPr>
      <p:grpSp>
        <p:nvGrpSpPr>
          <p:cNvPr id="160" name="Google Shape;160;p10"/>
          <p:cNvGrpSpPr/>
          <p:nvPr/>
        </p:nvGrpSpPr>
        <p:grpSpPr>
          <a:xfrm>
            <a:off x="407638" y="-58139"/>
            <a:ext cx="8376887" cy="5213647"/>
            <a:chOff x="407638" y="-58139"/>
            <a:chExt cx="8376887" cy="5213647"/>
          </a:xfrm>
        </p:grpSpPr>
        <p:sp>
          <p:nvSpPr>
            <p:cNvPr id="161" name="Google Shape;161;p10"/>
            <p:cNvSpPr/>
            <p:nvPr/>
          </p:nvSpPr>
          <p:spPr>
            <a:xfrm>
              <a:off x="407638" y="127725"/>
              <a:ext cx="4164403" cy="4863699"/>
            </a:xfrm>
            <a:custGeom>
              <a:rect b="b" l="l" r="r" t="t"/>
              <a:pathLst>
                <a:path extrusionOk="0" h="157414" w="102660">
                  <a:moveTo>
                    <a:pt x="2843" y="0"/>
                  </a:moveTo>
                  <a:cubicBezTo>
                    <a:pt x="1274" y="0"/>
                    <a:pt x="0" y="1274"/>
                    <a:pt x="0" y="2844"/>
                  </a:cubicBezTo>
                  <a:lnTo>
                    <a:pt x="0" y="154570"/>
                  </a:lnTo>
                  <a:cubicBezTo>
                    <a:pt x="0" y="156139"/>
                    <a:pt x="1274" y="157413"/>
                    <a:pt x="2843" y="157413"/>
                  </a:cubicBezTo>
                  <a:lnTo>
                    <a:pt x="102659" y="157413"/>
                  </a:lnTo>
                  <a:lnTo>
                    <a:pt x="102659" y="0"/>
                  </a:lnTo>
                  <a:close/>
                </a:path>
              </a:pathLst>
            </a:custGeom>
            <a:solidFill>
              <a:srgbClr val="43434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614162" y="255650"/>
              <a:ext cx="3957989" cy="4586054"/>
            </a:xfrm>
            <a:custGeom>
              <a:rect b="b" l="l" r="r" t="t"/>
              <a:pathLst>
                <a:path extrusionOk="0" h="148428" w="97224">
                  <a:moveTo>
                    <a:pt x="911" y="0"/>
                  </a:moveTo>
                  <a:cubicBezTo>
                    <a:pt x="410" y="0"/>
                    <a:pt x="1" y="410"/>
                    <a:pt x="1" y="910"/>
                  </a:cubicBezTo>
                  <a:lnTo>
                    <a:pt x="1" y="147518"/>
                  </a:lnTo>
                  <a:cubicBezTo>
                    <a:pt x="1" y="148019"/>
                    <a:pt x="410" y="148428"/>
                    <a:pt x="911" y="148428"/>
                  </a:cubicBezTo>
                  <a:lnTo>
                    <a:pt x="97223" y="148428"/>
                  </a:lnTo>
                  <a:lnTo>
                    <a:pt x="97223" y="0"/>
                  </a:lnTo>
                  <a:close/>
                </a:path>
              </a:pathLst>
            </a:cu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4572841" y="127725"/>
              <a:ext cx="4163510" cy="4863699"/>
            </a:xfrm>
            <a:custGeom>
              <a:rect b="b" l="l" r="r" t="t"/>
              <a:pathLst>
                <a:path extrusionOk="0" h="157414" w="102638">
                  <a:moveTo>
                    <a:pt x="1" y="0"/>
                  </a:moveTo>
                  <a:lnTo>
                    <a:pt x="1" y="157413"/>
                  </a:lnTo>
                  <a:lnTo>
                    <a:pt x="99794" y="157413"/>
                  </a:lnTo>
                  <a:cubicBezTo>
                    <a:pt x="101364" y="157413"/>
                    <a:pt x="102637" y="156139"/>
                    <a:pt x="102637" y="154570"/>
                  </a:cubicBezTo>
                  <a:lnTo>
                    <a:pt x="102637" y="2844"/>
                  </a:lnTo>
                  <a:cubicBezTo>
                    <a:pt x="102637" y="1274"/>
                    <a:pt x="101364" y="0"/>
                    <a:pt x="99794" y="0"/>
                  </a:cubicBezTo>
                  <a:close/>
                </a:path>
              </a:pathLst>
            </a:custGeom>
            <a:solidFill>
              <a:schemeClr val="dk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520413" y="1919525"/>
              <a:ext cx="692700" cy="262750"/>
            </a:xfrm>
            <a:custGeom>
              <a:rect b="b" l="l" r="r" t="t"/>
              <a:pathLst>
                <a:path extrusionOk="0" h="10510" w="27708">
                  <a:moveTo>
                    <a:pt x="26979" y="0"/>
                  </a:moveTo>
                  <a:lnTo>
                    <a:pt x="1" y="2434"/>
                  </a:lnTo>
                  <a:lnTo>
                    <a:pt x="729" y="10509"/>
                  </a:lnTo>
                  <a:lnTo>
                    <a:pt x="27707" y="8098"/>
                  </a:lnTo>
                  <a:lnTo>
                    <a:pt x="26979" y="0"/>
                  </a:ln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4571938" y="255650"/>
              <a:ext cx="3957912" cy="4586054"/>
            </a:xfrm>
            <a:custGeom>
              <a:rect b="b" l="l" r="r" t="t"/>
              <a:pathLst>
                <a:path extrusionOk="0" h="148428" w="97246">
                  <a:moveTo>
                    <a:pt x="0" y="0"/>
                  </a:moveTo>
                  <a:lnTo>
                    <a:pt x="0" y="148428"/>
                  </a:lnTo>
                  <a:lnTo>
                    <a:pt x="96336" y="148428"/>
                  </a:lnTo>
                  <a:cubicBezTo>
                    <a:pt x="96836" y="148428"/>
                    <a:pt x="97246" y="148019"/>
                    <a:pt x="97246" y="147518"/>
                  </a:cubicBezTo>
                  <a:lnTo>
                    <a:pt x="97246" y="910"/>
                  </a:lnTo>
                  <a:cubicBezTo>
                    <a:pt x="97246" y="410"/>
                    <a:pt x="96836" y="0"/>
                    <a:pt x="96336" y="0"/>
                  </a:cubicBezTo>
                  <a:close/>
                </a:path>
              </a:pathLst>
            </a:custGeom>
            <a:solidFill>
              <a:srgbClr val="DED4BF"/>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477138" y="1518575"/>
              <a:ext cx="707475" cy="365700"/>
            </a:xfrm>
            <a:custGeom>
              <a:rect b="b" l="l" r="r" t="t"/>
              <a:pathLst>
                <a:path extrusionOk="0" h="14628" w="28299">
                  <a:moveTo>
                    <a:pt x="2025" y="1"/>
                  </a:moveTo>
                  <a:lnTo>
                    <a:pt x="1" y="7871"/>
                  </a:lnTo>
                  <a:lnTo>
                    <a:pt x="26251" y="14627"/>
                  </a:lnTo>
                  <a:lnTo>
                    <a:pt x="28298" y="6757"/>
                  </a:lnTo>
                  <a:lnTo>
                    <a:pt x="2025"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p:nvPr/>
          </p:nvSpPr>
          <p:spPr>
            <a:xfrm>
              <a:off x="528100" y="4033575"/>
              <a:ext cx="677325" cy="203025"/>
            </a:xfrm>
            <a:custGeom>
              <a:rect b="b" l="l" r="r" t="t"/>
              <a:pathLst>
                <a:path extrusionOk="0" h="8121" w="27093">
                  <a:moveTo>
                    <a:pt x="1" y="0"/>
                  </a:moveTo>
                  <a:lnTo>
                    <a:pt x="1" y="8121"/>
                  </a:lnTo>
                  <a:lnTo>
                    <a:pt x="27093" y="8121"/>
                  </a:lnTo>
                  <a:lnTo>
                    <a:pt x="27093" y="0"/>
                  </a:lnTo>
                  <a:close/>
                </a:path>
              </a:pathLst>
            </a:custGeom>
            <a:solidFill>
              <a:schemeClr val="dk2"/>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8107775" y="1023850"/>
              <a:ext cx="676750" cy="203025"/>
            </a:xfrm>
            <a:custGeom>
              <a:rect b="b" l="l" r="r" t="t"/>
              <a:pathLst>
                <a:path extrusionOk="0" h="8121" w="27070">
                  <a:moveTo>
                    <a:pt x="0" y="0"/>
                  </a:moveTo>
                  <a:lnTo>
                    <a:pt x="0" y="8121"/>
                  </a:lnTo>
                  <a:lnTo>
                    <a:pt x="27070" y="8121"/>
                  </a:lnTo>
                  <a:lnTo>
                    <a:pt x="27070" y="0"/>
                  </a:lnTo>
                  <a:close/>
                </a:path>
              </a:pathLst>
            </a:custGeom>
            <a:solidFill>
              <a:schemeClr val="accent3"/>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701531" y="231760"/>
              <a:ext cx="3871024" cy="4655635"/>
            </a:xfrm>
            <a:custGeom>
              <a:rect b="b" l="l" r="r" t="t"/>
              <a:pathLst>
                <a:path extrusionOk="0" h="150680" w="92992">
                  <a:moveTo>
                    <a:pt x="888" y="0"/>
                  </a:moveTo>
                  <a:cubicBezTo>
                    <a:pt x="387" y="0"/>
                    <a:pt x="0" y="410"/>
                    <a:pt x="0" y="910"/>
                  </a:cubicBezTo>
                  <a:lnTo>
                    <a:pt x="0" y="149770"/>
                  </a:lnTo>
                  <a:cubicBezTo>
                    <a:pt x="0" y="150270"/>
                    <a:pt x="387" y="150680"/>
                    <a:pt x="888" y="150680"/>
                  </a:cubicBezTo>
                  <a:lnTo>
                    <a:pt x="92992" y="149542"/>
                  </a:lnTo>
                  <a:lnTo>
                    <a:pt x="92992" y="1137"/>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4571458" y="231760"/>
              <a:ext cx="3871024" cy="4655635"/>
            </a:xfrm>
            <a:custGeom>
              <a:rect b="b" l="l" r="r" t="t"/>
              <a:pathLst>
                <a:path extrusionOk="0" h="150680" w="92992">
                  <a:moveTo>
                    <a:pt x="92105" y="0"/>
                  </a:moveTo>
                  <a:lnTo>
                    <a:pt x="0" y="1137"/>
                  </a:lnTo>
                  <a:lnTo>
                    <a:pt x="0" y="149542"/>
                  </a:lnTo>
                  <a:lnTo>
                    <a:pt x="92105" y="150680"/>
                  </a:lnTo>
                  <a:cubicBezTo>
                    <a:pt x="92605" y="150680"/>
                    <a:pt x="92992" y="150270"/>
                    <a:pt x="92992" y="149770"/>
                  </a:cubicBezTo>
                  <a:lnTo>
                    <a:pt x="92992" y="910"/>
                  </a:lnTo>
                  <a:cubicBezTo>
                    <a:pt x="92992" y="410"/>
                    <a:pt x="92605" y="0"/>
                    <a:pt x="921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rot="-5156433">
              <a:off x="2155641" y="-888325"/>
              <a:ext cx="4738914" cy="6874018"/>
            </a:xfrm>
            <a:custGeom>
              <a:rect b="b" l="l" r="r" t="t"/>
              <a:pathLst>
                <a:path extrusionOk="0" h="90286" w="65331">
                  <a:moveTo>
                    <a:pt x="57119" y="1"/>
                  </a:moveTo>
                  <a:lnTo>
                    <a:pt x="0" y="5528"/>
                  </a:lnTo>
                  <a:lnTo>
                    <a:pt x="8212" y="90285"/>
                  </a:lnTo>
                  <a:lnTo>
                    <a:pt x="65331" y="84758"/>
                  </a:lnTo>
                  <a:lnTo>
                    <a:pt x="64853" y="80663"/>
                  </a:lnTo>
                  <a:lnTo>
                    <a:pt x="62738" y="80868"/>
                  </a:lnTo>
                  <a:cubicBezTo>
                    <a:pt x="62738" y="81437"/>
                    <a:pt x="62419" y="82392"/>
                    <a:pt x="61850" y="82437"/>
                  </a:cubicBezTo>
                  <a:cubicBezTo>
                    <a:pt x="61821" y="82440"/>
                    <a:pt x="61791" y="82441"/>
                    <a:pt x="61762" y="82441"/>
                  </a:cubicBezTo>
                  <a:cubicBezTo>
                    <a:pt x="61185" y="82441"/>
                    <a:pt x="60687" y="82021"/>
                    <a:pt x="60622" y="81437"/>
                  </a:cubicBezTo>
                  <a:cubicBezTo>
                    <a:pt x="60486" y="80390"/>
                    <a:pt x="60804" y="80276"/>
                    <a:pt x="61623" y="80208"/>
                  </a:cubicBezTo>
                  <a:cubicBezTo>
                    <a:pt x="61817" y="80186"/>
                    <a:pt x="61988" y="80164"/>
                    <a:pt x="62136" y="80164"/>
                  </a:cubicBezTo>
                  <a:cubicBezTo>
                    <a:pt x="62438" y="80164"/>
                    <a:pt x="62638" y="80258"/>
                    <a:pt x="62715" y="80640"/>
                  </a:cubicBezTo>
                  <a:lnTo>
                    <a:pt x="64830" y="80436"/>
                  </a:lnTo>
                  <a:lnTo>
                    <a:pt x="64512" y="76296"/>
                  </a:lnTo>
                  <a:lnTo>
                    <a:pt x="62396" y="76500"/>
                  </a:lnTo>
                  <a:cubicBezTo>
                    <a:pt x="62385" y="77248"/>
                    <a:pt x="61821" y="77630"/>
                    <a:pt x="61256" y="77630"/>
                  </a:cubicBezTo>
                  <a:cubicBezTo>
                    <a:pt x="60722" y="77630"/>
                    <a:pt x="60188" y="77288"/>
                    <a:pt x="60122" y="76591"/>
                  </a:cubicBezTo>
                  <a:cubicBezTo>
                    <a:pt x="60046" y="75806"/>
                    <a:pt x="60662" y="75352"/>
                    <a:pt x="61273" y="75352"/>
                  </a:cubicBezTo>
                  <a:cubicBezTo>
                    <a:pt x="61759" y="75352"/>
                    <a:pt x="62243" y="75638"/>
                    <a:pt x="62374" y="76273"/>
                  </a:cubicBezTo>
                  <a:lnTo>
                    <a:pt x="64489" y="76068"/>
                  </a:lnTo>
                  <a:lnTo>
                    <a:pt x="63898" y="71223"/>
                  </a:lnTo>
                  <a:lnTo>
                    <a:pt x="61941" y="71678"/>
                  </a:lnTo>
                  <a:cubicBezTo>
                    <a:pt x="61930" y="72426"/>
                    <a:pt x="61366" y="72808"/>
                    <a:pt x="60801" y="72808"/>
                  </a:cubicBezTo>
                  <a:cubicBezTo>
                    <a:pt x="60267" y="72808"/>
                    <a:pt x="59733" y="72466"/>
                    <a:pt x="59667" y="71769"/>
                  </a:cubicBezTo>
                  <a:cubicBezTo>
                    <a:pt x="59591" y="70983"/>
                    <a:pt x="60207" y="70529"/>
                    <a:pt x="60818" y="70529"/>
                  </a:cubicBezTo>
                  <a:cubicBezTo>
                    <a:pt x="61304" y="70529"/>
                    <a:pt x="61788" y="70816"/>
                    <a:pt x="61919" y="71450"/>
                  </a:cubicBezTo>
                  <a:lnTo>
                    <a:pt x="63648" y="70859"/>
                  </a:lnTo>
                  <a:lnTo>
                    <a:pt x="63011" y="66310"/>
                  </a:lnTo>
                  <a:lnTo>
                    <a:pt x="60895" y="66514"/>
                  </a:lnTo>
                  <a:cubicBezTo>
                    <a:pt x="60895" y="67083"/>
                    <a:pt x="61032" y="67424"/>
                    <a:pt x="60417" y="67470"/>
                  </a:cubicBezTo>
                  <a:cubicBezTo>
                    <a:pt x="60251" y="67488"/>
                    <a:pt x="60091" y="67503"/>
                    <a:pt x="59945" y="67503"/>
                  </a:cubicBezTo>
                  <a:cubicBezTo>
                    <a:pt x="59553" y="67503"/>
                    <a:pt x="59261" y="67394"/>
                    <a:pt x="59212" y="66946"/>
                  </a:cubicBezTo>
                  <a:cubicBezTo>
                    <a:pt x="59166" y="66332"/>
                    <a:pt x="59053" y="65445"/>
                    <a:pt x="59667" y="65400"/>
                  </a:cubicBezTo>
                  <a:cubicBezTo>
                    <a:pt x="59710" y="65394"/>
                    <a:pt x="59754" y="65392"/>
                    <a:pt x="59797" y="65392"/>
                  </a:cubicBezTo>
                  <a:cubicBezTo>
                    <a:pt x="60313" y="65392"/>
                    <a:pt x="60767" y="65762"/>
                    <a:pt x="60872" y="66287"/>
                  </a:cubicBezTo>
                  <a:lnTo>
                    <a:pt x="62988" y="66082"/>
                  </a:lnTo>
                  <a:lnTo>
                    <a:pt x="63102" y="61805"/>
                  </a:lnTo>
                  <a:lnTo>
                    <a:pt x="60986" y="62010"/>
                  </a:lnTo>
                  <a:cubicBezTo>
                    <a:pt x="60986" y="62579"/>
                    <a:pt x="60031" y="62738"/>
                    <a:pt x="59416" y="62806"/>
                  </a:cubicBezTo>
                  <a:cubicBezTo>
                    <a:pt x="59339" y="62812"/>
                    <a:pt x="59272" y="62815"/>
                    <a:pt x="59212" y="62815"/>
                  </a:cubicBezTo>
                  <a:cubicBezTo>
                    <a:pt x="58802" y="62815"/>
                    <a:pt x="58797" y="62661"/>
                    <a:pt x="58757" y="62124"/>
                  </a:cubicBezTo>
                  <a:cubicBezTo>
                    <a:pt x="58757" y="61398"/>
                    <a:pt x="59328" y="60993"/>
                    <a:pt x="59898" y="60993"/>
                  </a:cubicBezTo>
                  <a:cubicBezTo>
                    <a:pt x="60346" y="60993"/>
                    <a:pt x="60793" y="61242"/>
                    <a:pt x="60963" y="61783"/>
                  </a:cubicBezTo>
                  <a:lnTo>
                    <a:pt x="63102" y="61578"/>
                  </a:lnTo>
                  <a:lnTo>
                    <a:pt x="62647" y="56983"/>
                  </a:lnTo>
                  <a:lnTo>
                    <a:pt x="60531" y="57188"/>
                  </a:lnTo>
                  <a:cubicBezTo>
                    <a:pt x="60519" y="57936"/>
                    <a:pt x="59955" y="58317"/>
                    <a:pt x="59391" y="58317"/>
                  </a:cubicBezTo>
                  <a:cubicBezTo>
                    <a:pt x="58857" y="58317"/>
                    <a:pt x="58323" y="57976"/>
                    <a:pt x="58256" y="57279"/>
                  </a:cubicBezTo>
                  <a:cubicBezTo>
                    <a:pt x="58180" y="56493"/>
                    <a:pt x="58796" y="56039"/>
                    <a:pt x="59408" y="56039"/>
                  </a:cubicBezTo>
                  <a:cubicBezTo>
                    <a:pt x="59894" y="56039"/>
                    <a:pt x="60377" y="56326"/>
                    <a:pt x="60508" y="56960"/>
                  </a:cubicBezTo>
                  <a:lnTo>
                    <a:pt x="62624" y="56756"/>
                  </a:lnTo>
                  <a:lnTo>
                    <a:pt x="62169" y="52161"/>
                  </a:lnTo>
                  <a:lnTo>
                    <a:pt x="60053" y="52365"/>
                  </a:lnTo>
                  <a:cubicBezTo>
                    <a:pt x="60053" y="53105"/>
                    <a:pt x="59490" y="53487"/>
                    <a:pt x="58927" y="53487"/>
                  </a:cubicBezTo>
                  <a:cubicBezTo>
                    <a:pt x="58397" y="53487"/>
                    <a:pt x="57867" y="53150"/>
                    <a:pt x="57801" y="52456"/>
                  </a:cubicBezTo>
                  <a:cubicBezTo>
                    <a:pt x="57725" y="51667"/>
                    <a:pt x="58347" y="51213"/>
                    <a:pt x="58957" y="51213"/>
                  </a:cubicBezTo>
                  <a:cubicBezTo>
                    <a:pt x="59437" y="51213"/>
                    <a:pt x="59910" y="51494"/>
                    <a:pt x="60031" y="52115"/>
                  </a:cubicBezTo>
                  <a:lnTo>
                    <a:pt x="62146" y="51910"/>
                  </a:lnTo>
                  <a:lnTo>
                    <a:pt x="61282" y="47884"/>
                  </a:lnTo>
                  <a:lnTo>
                    <a:pt x="59166" y="48089"/>
                  </a:lnTo>
                  <a:cubicBezTo>
                    <a:pt x="59166" y="48635"/>
                    <a:pt x="58893" y="48885"/>
                    <a:pt x="58325" y="48953"/>
                  </a:cubicBezTo>
                  <a:cubicBezTo>
                    <a:pt x="58307" y="48954"/>
                    <a:pt x="58289" y="48955"/>
                    <a:pt x="58272" y="48955"/>
                  </a:cubicBezTo>
                  <a:cubicBezTo>
                    <a:pt x="57692" y="48955"/>
                    <a:pt x="57391" y="48230"/>
                    <a:pt x="57346" y="47634"/>
                  </a:cubicBezTo>
                  <a:cubicBezTo>
                    <a:pt x="57278" y="47020"/>
                    <a:pt x="57483" y="46769"/>
                    <a:pt x="58097" y="46701"/>
                  </a:cubicBezTo>
                  <a:cubicBezTo>
                    <a:pt x="58128" y="46699"/>
                    <a:pt x="58158" y="46698"/>
                    <a:pt x="58188" y="46698"/>
                  </a:cubicBezTo>
                  <a:cubicBezTo>
                    <a:pt x="58721" y="46698"/>
                    <a:pt x="59195" y="47073"/>
                    <a:pt x="59303" y="47611"/>
                  </a:cubicBezTo>
                  <a:lnTo>
                    <a:pt x="61418" y="47406"/>
                  </a:lnTo>
                  <a:lnTo>
                    <a:pt x="61236" y="42493"/>
                  </a:lnTo>
                  <a:lnTo>
                    <a:pt x="59121" y="42698"/>
                  </a:lnTo>
                  <a:cubicBezTo>
                    <a:pt x="59109" y="43449"/>
                    <a:pt x="58540" y="43830"/>
                    <a:pt x="57974" y="43830"/>
                  </a:cubicBezTo>
                  <a:cubicBezTo>
                    <a:pt x="57442" y="43830"/>
                    <a:pt x="56912" y="43494"/>
                    <a:pt x="56846" y="42811"/>
                  </a:cubicBezTo>
                  <a:cubicBezTo>
                    <a:pt x="56770" y="42011"/>
                    <a:pt x="57389" y="41551"/>
                    <a:pt x="58003" y="41551"/>
                  </a:cubicBezTo>
                  <a:cubicBezTo>
                    <a:pt x="58487" y="41551"/>
                    <a:pt x="58968" y="41838"/>
                    <a:pt x="59098" y="42470"/>
                  </a:cubicBezTo>
                  <a:lnTo>
                    <a:pt x="61214" y="42265"/>
                  </a:lnTo>
                  <a:lnTo>
                    <a:pt x="60736" y="37648"/>
                  </a:lnTo>
                  <a:lnTo>
                    <a:pt x="58620" y="37852"/>
                  </a:lnTo>
                  <a:cubicBezTo>
                    <a:pt x="58620" y="38592"/>
                    <a:pt x="58057" y="38974"/>
                    <a:pt x="57494" y="38974"/>
                  </a:cubicBezTo>
                  <a:cubicBezTo>
                    <a:pt x="56964" y="38974"/>
                    <a:pt x="56434" y="38637"/>
                    <a:pt x="56368" y="37943"/>
                  </a:cubicBezTo>
                  <a:cubicBezTo>
                    <a:pt x="56292" y="37145"/>
                    <a:pt x="56909" y="36692"/>
                    <a:pt x="57516" y="36692"/>
                  </a:cubicBezTo>
                  <a:cubicBezTo>
                    <a:pt x="57999" y="36692"/>
                    <a:pt x="58477" y="36978"/>
                    <a:pt x="58598" y="37602"/>
                  </a:cubicBezTo>
                  <a:lnTo>
                    <a:pt x="60713" y="37397"/>
                  </a:lnTo>
                  <a:lnTo>
                    <a:pt x="60281" y="32802"/>
                  </a:lnTo>
                  <a:lnTo>
                    <a:pt x="58165" y="33007"/>
                  </a:lnTo>
                  <a:cubicBezTo>
                    <a:pt x="58154" y="33758"/>
                    <a:pt x="57585" y="34140"/>
                    <a:pt x="57018" y="34140"/>
                  </a:cubicBezTo>
                  <a:cubicBezTo>
                    <a:pt x="56487" y="34140"/>
                    <a:pt x="55957" y="33804"/>
                    <a:pt x="55891" y="33121"/>
                  </a:cubicBezTo>
                  <a:cubicBezTo>
                    <a:pt x="55815" y="32322"/>
                    <a:pt x="56431" y="31870"/>
                    <a:pt x="57043" y="31870"/>
                  </a:cubicBezTo>
                  <a:cubicBezTo>
                    <a:pt x="57529" y="31870"/>
                    <a:pt x="58012" y="32155"/>
                    <a:pt x="58143" y="32780"/>
                  </a:cubicBezTo>
                  <a:lnTo>
                    <a:pt x="60258" y="32575"/>
                  </a:lnTo>
                  <a:lnTo>
                    <a:pt x="59371" y="28071"/>
                  </a:lnTo>
                  <a:lnTo>
                    <a:pt x="57255" y="28276"/>
                  </a:lnTo>
                  <a:cubicBezTo>
                    <a:pt x="57233" y="28867"/>
                    <a:pt x="56801" y="29322"/>
                    <a:pt x="56232" y="29390"/>
                  </a:cubicBezTo>
                  <a:cubicBezTo>
                    <a:pt x="56197" y="29394"/>
                    <a:pt x="56164" y="29396"/>
                    <a:pt x="56132" y="29396"/>
                  </a:cubicBezTo>
                  <a:cubicBezTo>
                    <a:pt x="55605" y="29396"/>
                    <a:pt x="55501" y="28876"/>
                    <a:pt x="55458" y="28276"/>
                  </a:cubicBezTo>
                  <a:cubicBezTo>
                    <a:pt x="55458" y="27564"/>
                    <a:pt x="56026" y="27165"/>
                    <a:pt x="56594" y="27165"/>
                  </a:cubicBezTo>
                  <a:cubicBezTo>
                    <a:pt x="57044" y="27165"/>
                    <a:pt x="57494" y="27415"/>
                    <a:pt x="57665" y="27957"/>
                  </a:cubicBezTo>
                  <a:lnTo>
                    <a:pt x="59416" y="28003"/>
                  </a:lnTo>
                  <a:lnTo>
                    <a:pt x="59348" y="23157"/>
                  </a:lnTo>
                  <a:lnTo>
                    <a:pt x="57233" y="23362"/>
                  </a:lnTo>
                  <a:cubicBezTo>
                    <a:pt x="57221" y="24113"/>
                    <a:pt x="56652" y="24495"/>
                    <a:pt x="56086" y="24495"/>
                  </a:cubicBezTo>
                  <a:cubicBezTo>
                    <a:pt x="55554" y="24495"/>
                    <a:pt x="55024" y="24159"/>
                    <a:pt x="54958" y="23476"/>
                  </a:cubicBezTo>
                  <a:cubicBezTo>
                    <a:pt x="54882" y="22677"/>
                    <a:pt x="55498" y="22225"/>
                    <a:pt x="56110" y="22225"/>
                  </a:cubicBezTo>
                  <a:cubicBezTo>
                    <a:pt x="56596" y="22225"/>
                    <a:pt x="57079" y="22510"/>
                    <a:pt x="57210" y="23135"/>
                  </a:cubicBezTo>
                  <a:lnTo>
                    <a:pt x="59325" y="22930"/>
                  </a:lnTo>
                  <a:lnTo>
                    <a:pt x="59325" y="18949"/>
                  </a:lnTo>
                  <a:lnTo>
                    <a:pt x="57210" y="19154"/>
                  </a:lnTo>
                  <a:cubicBezTo>
                    <a:pt x="57210" y="19723"/>
                    <a:pt x="56323" y="19586"/>
                    <a:pt x="55754" y="19654"/>
                  </a:cubicBezTo>
                  <a:cubicBezTo>
                    <a:pt x="55662" y="19676"/>
                    <a:pt x="55570" y="19686"/>
                    <a:pt x="55480" y="19686"/>
                  </a:cubicBezTo>
                  <a:cubicBezTo>
                    <a:pt x="54904" y="19686"/>
                    <a:pt x="54403" y="19263"/>
                    <a:pt x="54344" y="18653"/>
                  </a:cubicBezTo>
                  <a:cubicBezTo>
                    <a:pt x="54277" y="17984"/>
                    <a:pt x="54823" y="17402"/>
                    <a:pt x="55510" y="17402"/>
                  </a:cubicBezTo>
                  <a:cubicBezTo>
                    <a:pt x="55523" y="17402"/>
                    <a:pt x="55536" y="17402"/>
                    <a:pt x="55549" y="17402"/>
                  </a:cubicBezTo>
                  <a:cubicBezTo>
                    <a:pt x="55562" y="17401"/>
                    <a:pt x="55575" y="17401"/>
                    <a:pt x="55588" y="17401"/>
                  </a:cubicBezTo>
                  <a:cubicBezTo>
                    <a:pt x="56160" y="17401"/>
                    <a:pt x="57076" y="18370"/>
                    <a:pt x="57187" y="18926"/>
                  </a:cubicBezTo>
                  <a:lnTo>
                    <a:pt x="59303" y="18722"/>
                  </a:lnTo>
                  <a:lnTo>
                    <a:pt x="58416" y="13513"/>
                  </a:lnTo>
                  <a:lnTo>
                    <a:pt x="56300" y="13717"/>
                  </a:lnTo>
                  <a:cubicBezTo>
                    <a:pt x="56300" y="14468"/>
                    <a:pt x="55737" y="14850"/>
                    <a:pt x="55173" y="14850"/>
                  </a:cubicBezTo>
                  <a:cubicBezTo>
                    <a:pt x="54644" y="14850"/>
                    <a:pt x="54114" y="14514"/>
                    <a:pt x="54048" y="13831"/>
                  </a:cubicBezTo>
                  <a:cubicBezTo>
                    <a:pt x="53959" y="13030"/>
                    <a:pt x="54580" y="12570"/>
                    <a:pt x="55193" y="12570"/>
                  </a:cubicBezTo>
                  <a:cubicBezTo>
                    <a:pt x="55678" y="12570"/>
                    <a:pt x="56157" y="12857"/>
                    <a:pt x="56277" y="13490"/>
                  </a:cubicBezTo>
                  <a:lnTo>
                    <a:pt x="58393" y="13285"/>
                  </a:lnTo>
                  <a:lnTo>
                    <a:pt x="57961" y="8690"/>
                  </a:lnTo>
                  <a:lnTo>
                    <a:pt x="55845" y="8895"/>
                  </a:lnTo>
                  <a:cubicBezTo>
                    <a:pt x="55833" y="9643"/>
                    <a:pt x="55269" y="10024"/>
                    <a:pt x="54705" y="10024"/>
                  </a:cubicBezTo>
                  <a:cubicBezTo>
                    <a:pt x="54171" y="10024"/>
                    <a:pt x="53637" y="9683"/>
                    <a:pt x="53570" y="8986"/>
                  </a:cubicBezTo>
                  <a:cubicBezTo>
                    <a:pt x="53494" y="8200"/>
                    <a:pt x="54110" y="7746"/>
                    <a:pt x="54722" y="7746"/>
                  </a:cubicBezTo>
                  <a:cubicBezTo>
                    <a:pt x="55208" y="7746"/>
                    <a:pt x="55691" y="8033"/>
                    <a:pt x="55822" y="8667"/>
                  </a:cubicBezTo>
                  <a:lnTo>
                    <a:pt x="58393" y="8144"/>
                  </a:lnTo>
                  <a:lnTo>
                    <a:pt x="58188" y="3162"/>
                  </a:lnTo>
                  <a:lnTo>
                    <a:pt x="55595" y="3663"/>
                  </a:lnTo>
                  <a:cubicBezTo>
                    <a:pt x="55572" y="4232"/>
                    <a:pt x="54912" y="5119"/>
                    <a:pt x="54344" y="5164"/>
                  </a:cubicBezTo>
                  <a:cubicBezTo>
                    <a:pt x="54245" y="5191"/>
                    <a:pt x="54146" y="5203"/>
                    <a:pt x="54050" y="5203"/>
                  </a:cubicBezTo>
                  <a:cubicBezTo>
                    <a:pt x="53482" y="5203"/>
                    <a:pt x="52992" y="4769"/>
                    <a:pt x="52933" y="4186"/>
                  </a:cubicBezTo>
                  <a:cubicBezTo>
                    <a:pt x="52868" y="3506"/>
                    <a:pt x="53394" y="2932"/>
                    <a:pt x="54063" y="2932"/>
                  </a:cubicBezTo>
                  <a:cubicBezTo>
                    <a:pt x="54088" y="2932"/>
                    <a:pt x="54114" y="2933"/>
                    <a:pt x="54139" y="2935"/>
                  </a:cubicBezTo>
                  <a:cubicBezTo>
                    <a:pt x="54285" y="2917"/>
                    <a:pt x="54444" y="2904"/>
                    <a:pt x="54600" y="2904"/>
                  </a:cubicBezTo>
                  <a:cubicBezTo>
                    <a:pt x="55052" y="2904"/>
                    <a:pt x="55488" y="3013"/>
                    <a:pt x="55572" y="3435"/>
                  </a:cubicBezTo>
                  <a:lnTo>
                    <a:pt x="57688" y="3231"/>
                  </a:lnTo>
                  <a:lnTo>
                    <a:pt x="57119" y="1"/>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10"/>
          <p:cNvSpPr txBox="1"/>
          <p:nvPr>
            <p:ph type="title"/>
          </p:nvPr>
        </p:nvSpPr>
        <p:spPr>
          <a:xfrm rot="-69676">
            <a:off x="1500407" y="1263756"/>
            <a:ext cx="6143162" cy="226786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4" name="Google Shape;174;p10"/>
          <p:cNvSpPr/>
          <p:nvPr/>
        </p:nvSpPr>
        <p:spPr>
          <a:xfrm rot="-5243701">
            <a:off x="4258640" y="-2141582"/>
            <a:ext cx="442222" cy="6465939"/>
          </a:xfrm>
          <a:custGeom>
            <a:rect b="b" l="l" r="r" t="t"/>
            <a:pathLst>
              <a:path extrusionOk="0" fill="none" h="84781" w="8212">
                <a:moveTo>
                  <a:pt x="0" y="1"/>
                </a:moveTo>
                <a:lnTo>
                  <a:pt x="8212" y="84781"/>
                </a:lnTo>
              </a:path>
            </a:pathLst>
          </a:custGeom>
          <a:solidFill>
            <a:schemeClr val="lt2"/>
          </a:solidFill>
          <a:ln cap="flat" cmpd="sng" w="9525">
            <a:solidFill>
              <a:srgbClr val="D65454"/>
            </a:solidFill>
            <a:prstDash val="solid"/>
            <a:miter lim="22747"/>
            <a:headEnd len="sm" w="sm" type="none"/>
            <a:tailEnd len="sm" w="sm" type="none"/>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5358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1pPr>
            <a:lvl2pPr lvl="1"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2pPr>
            <a:lvl3pPr lvl="2"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3pPr>
            <a:lvl4pPr lvl="3"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4pPr>
            <a:lvl5pPr lvl="4"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5pPr>
            <a:lvl6pPr lvl="5"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6pPr>
            <a:lvl7pPr lvl="6"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7pPr>
            <a:lvl8pPr lvl="7"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8pPr>
            <a:lvl9pPr lvl="8" marR="0" rtl="0" algn="l">
              <a:lnSpc>
                <a:spcPct val="100000"/>
              </a:lnSpc>
              <a:spcBef>
                <a:spcPts val="0"/>
              </a:spcBef>
              <a:spcAft>
                <a:spcPts val="0"/>
              </a:spcAft>
              <a:buClr>
                <a:schemeClr val="dk1"/>
              </a:buClr>
              <a:buSzPts val="3600"/>
              <a:buFont typeface="Nerko One"/>
              <a:buNone/>
              <a:defRPr b="0" i="0" sz="3600" u="none" cap="none" strike="noStrike">
                <a:solidFill>
                  <a:schemeClr val="dk1"/>
                </a:solidFill>
                <a:latin typeface="Nerko One"/>
                <a:ea typeface="Nerko One"/>
                <a:cs typeface="Nerko One"/>
                <a:sym typeface="Nerko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1pPr>
            <a:lvl2pPr indent="-330200" lvl="1" marL="9144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2pPr>
            <a:lvl3pPr indent="-330200" lvl="2" marL="13716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3pPr>
            <a:lvl4pPr indent="-330200" lvl="3" marL="18288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4pPr>
            <a:lvl5pPr indent="-330200" lvl="4" marL="22860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5pPr>
            <a:lvl6pPr indent="-330200" lvl="5" marL="27432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6pPr>
            <a:lvl7pPr indent="-330200" lvl="6" marL="32004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7pPr>
            <a:lvl8pPr indent="-330200" lvl="7" marL="36576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8pPr>
            <a:lvl9pPr indent="-330200" lvl="8" marL="4114800" marR="0" rtl="0" algn="l">
              <a:lnSpc>
                <a:spcPct val="100000"/>
              </a:lnSpc>
              <a:spcBef>
                <a:spcPts val="0"/>
              </a:spcBef>
              <a:spcAft>
                <a:spcPts val="0"/>
              </a:spcAft>
              <a:buClr>
                <a:schemeClr val="accent2"/>
              </a:buClr>
              <a:buSzPts val="1600"/>
              <a:buFont typeface="Nothing You Could Do"/>
              <a:buChar char="■"/>
              <a:defRPr b="1" i="0" sz="1600" u="none" cap="none" strike="noStrike">
                <a:solidFill>
                  <a:schemeClr val="accent2"/>
                </a:solidFill>
                <a:latin typeface="Nothing You Could Do"/>
                <a:ea typeface="Nothing You Could Do"/>
                <a:cs typeface="Nothing You Could Do"/>
                <a:sym typeface="Nothing You Could D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5.png"/><Relationship Id="rId5" Type="http://schemas.openxmlformats.org/officeDocument/2006/relationships/image" Target="../media/image17.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19.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0" Type="http://schemas.openxmlformats.org/officeDocument/2006/relationships/image" Target="../media/image34.jpg"/><Relationship Id="rId21" Type="http://schemas.openxmlformats.org/officeDocument/2006/relationships/image" Target="../media/image30.jpg"/><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9.png"/><Relationship Id="rId9" Type="http://schemas.openxmlformats.org/officeDocument/2006/relationships/image" Target="../media/image27.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13.jpg"/><Relationship Id="rId8" Type="http://schemas.openxmlformats.org/officeDocument/2006/relationships/image" Target="../media/image18.jpg"/><Relationship Id="rId11" Type="http://schemas.openxmlformats.org/officeDocument/2006/relationships/image" Target="../media/image31.jpg"/><Relationship Id="rId10" Type="http://schemas.openxmlformats.org/officeDocument/2006/relationships/image" Target="../media/image24.jpg"/><Relationship Id="rId13" Type="http://schemas.openxmlformats.org/officeDocument/2006/relationships/image" Target="../media/image23.jpg"/><Relationship Id="rId12" Type="http://schemas.openxmlformats.org/officeDocument/2006/relationships/image" Target="../media/image22.jpg"/><Relationship Id="rId15" Type="http://schemas.openxmlformats.org/officeDocument/2006/relationships/image" Target="../media/image26.jpg"/><Relationship Id="rId14" Type="http://schemas.openxmlformats.org/officeDocument/2006/relationships/image" Target="../media/image21.jpg"/><Relationship Id="rId17" Type="http://schemas.openxmlformats.org/officeDocument/2006/relationships/image" Target="../media/image28.jpg"/><Relationship Id="rId16" Type="http://schemas.openxmlformats.org/officeDocument/2006/relationships/image" Target="../media/image25.jpg"/><Relationship Id="rId19" Type="http://schemas.openxmlformats.org/officeDocument/2006/relationships/image" Target="../media/image33.jpg"/><Relationship Id="rId18"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grpSp>
        <p:nvGrpSpPr>
          <p:cNvPr id="616" name="Google Shape;616;p38"/>
          <p:cNvGrpSpPr/>
          <p:nvPr/>
        </p:nvGrpSpPr>
        <p:grpSpPr>
          <a:xfrm>
            <a:off x="6042160" y="3701872"/>
            <a:ext cx="1558314" cy="1681639"/>
            <a:chOff x="6042325" y="3384675"/>
            <a:chExt cx="1728387" cy="1998858"/>
          </a:xfrm>
        </p:grpSpPr>
        <p:sp>
          <p:nvSpPr>
            <p:cNvPr id="617" name="Google Shape;617;p38"/>
            <p:cNvSpPr/>
            <p:nvPr/>
          </p:nvSpPr>
          <p:spPr>
            <a:xfrm>
              <a:off x="6042325" y="3384675"/>
              <a:ext cx="1728383" cy="1998858"/>
            </a:xfrm>
            <a:custGeom>
              <a:rect b="b" l="l" r="r" t="t"/>
              <a:pathLst>
                <a:path extrusionOk="0" h="62033" w="53639">
                  <a:moveTo>
                    <a:pt x="48225" y="0"/>
                  </a:moveTo>
                  <a:lnTo>
                    <a:pt x="0" y="5460"/>
                  </a:lnTo>
                  <a:lnTo>
                    <a:pt x="6415" y="62033"/>
                  </a:lnTo>
                  <a:cubicBezTo>
                    <a:pt x="6415" y="62033"/>
                    <a:pt x="28890" y="60304"/>
                    <a:pt x="36328" y="57165"/>
                  </a:cubicBezTo>
                  <a:cubicBezTo>
                    <a:pt x="43766" y="54026"/>
                    <a:pt x="53639" y="48953"/>
                    <a:pt x="53639" y="48953"/>
                  </a:cubicBezTo>
                  <a:cubicBezTo>
                    <a:pt x="53639" y="48953"/>
                    <a:pt x="52547" y="35009"/>
                    <a:pt x="51614" y="29868"/>
                  </a:cubicBezTo>
                  <a:cubicBezTo>
                    <a:pt x="50682" y="24727"/>
                    <a:pt x="48225" y="0"/>
                    <a:pt x="48225" y="0"/>
                  </a:cubicBezTo>
                  <a:close/>
                </a:path>
              </a:pathLst>
            </a:custGeom>
            <a:solidFill>
              <a:schemeClr val="accent5"/>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8"/>
            <p:cNvSpPr/>
            <p:nvPr/>
          </p:nvSpPr>
          <p:spPr>
            <a:xfrm>
              <a:off x="6748195" y="4233457"/>
              <a:ext cx="1022517" cy="1095855"/>
            </a:xfrm>
            <a:custGeom>
              <a:rect b="b" l="l" r="r" t="t"/>
              <a:pathLst>
                <a:path extrusionOk="0" h="34009" w="31733">
                  <a:moveTo>
                    <a:pt x="29185" y="1"/>
                  </a:moveTo>
                  <a:cubicBezTo>
                    <a:pt x="27615" y="5779"/>
                    <a:pt x="24067" y="16015"/>
                    <a:pt x="17561" y="22248"/>
                  </a:cubicBezTo>
                  <a:cubicBezTo>
                    <a:pt x="12739" y="26843"/>
                    <a:pt x="6278" y="30960"/>
                    <a:pt x="0" y="34008"/>
                  </a:cubicBezTo>
                  <a:cubicBezTo>
                    <a:pt x="5596" y="33212"/>
                    <a:pt x="11306" y="32143"/>
                    <a:pt x="14422" y="30824"/>
                  </a:cubicBezTo>
                  <a:cubicBezTo>
                    <a:pt x="21860" y="27685"/>
                    <a:pt x="31733" y="22612"/>
                    <a:pt x="31733" y="22612"/>
                  </a:cubicBezTo>
                  <a:cubicBezTo>
                    <a:pt x="31733" y="22612"/>
                    <a:pt x="30641" y="8622"/>
                    <a:pt x="29708" y="3504"/>
                  </a:cubicBezTo>
                  <a:cubicBezTo>
                    <a:pt x="29572" y="2731"/>
                    <a:pt x="29390" y="1525"/>
                    <a:pt x="29185" y="1"/>
                  </a:cubicBezTo>
                  <a:close/>
                </a:path>
              </a:pathLst>
            </a:custGeom>
            <a:solidFill>
              <a:srgbClr val="F5DC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38"/>
          <p:cNvSpPr txBox="1"/>
          <p:nvPr>
            <p:ph type="ctrTitle"/>
          </p:nvPr>
        </p:nvSpPr>
        <p:spPr>
          <a:xfrm rot="-290066">
            <a:off x="943613" y="918489"/>
            <a:ext cx="4335725" cy="1625168"/>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5200"/>
              <a:buNone/>
            </a:pPr>
            <a:r>
              <a:rPr lang="en" sz="4400">
                <a:solidFill>
                  <a:srgbClr val="FFF8EE"/>
                </a:solidFill>
              </a:rPr>
              <a:t>CAPSTONE PROJECT</a:t>
            </a:r>
            <a:br>
              <a:rPr lang="en" sz="4400">
                <a:solidFill>
                  <a:srgbClr val="FFF8EE"/>
                </a:solidFill>
              </a:rPr>
            </a:br>
            <a:endParaRPr sz="900">
              <a:solidFill>
                <a:srgbClr val="FFF8EE"/>
              </a:solidFill>
            </a:endParaRPr>
          </a:p>
          <a:p>
            <a:pPr indent="0" lvl="0" marL="0" rtl="0" algn="ctr">
              <a:lnSpc>
                <a:spcPct val="90000"/>
              </a:lnSpc>
              <a:spcBef>
                <a:spcPts val="0"/>
              </a:spcBef>
              <a:spcAft>
                <a:spcPts val="0"/>
              </a:spcAft>
              <a:buSzPts val="5200"/>
              <a:buNone/>
            </a:pPr>
            <a:r>
              <a:rPr lang="en" sz="3000">
                <a:solidFill>
                  <a:srgbClr val="D8D8D8"/>
                </a:solidFill>
              </a:rPr>
              <a:t>CÁPSULA ENDOSCÓPICA</a:t>
            </a:r>
            <a:endParaRPr sz="3000">
              <a:solidFill>
                <a:srgbClr val="D8D8D8"/>
              </a:solidFill>
            </a:endParaRPr>
          </a:p>
        </p:txBody>
      </p:sp>
      <p:grpSp>
        <p:nvGrpSpPr>
          <p:cNvPr id="620" name="Google Shape;620;p38"/>
          <p:cNvGrpSpPr/>
          <p:nvPr/>
        </p:nvGrpSpPr>
        <p:grpSpPr>
          <a:xfrm>
            <a:off x="5756708" y="-304179"/>
            <a:ext cx="2969528" cy="2279002"/>
            <a:chOff x="5756708" y="153021"/>
            <a:chExt cx="2969528" cy="2279002"/>
          </a:xfrm>
        </p:grpSpPr>
        <p:sp>
          <p:nvSpPr>
            <p:cNvPr id="621" name="Google Shape;621;p38"/>
            <p:cNvSpPr/>
            <p:nvPr/>
          </p:nvSpPr>
          <p:spPr>
            <a:xfrm rot="1142623">
              <a:off x="5930667" y="539510"/>
              <a:ext cx="2621609" cy="1506023"/>
            </a:xfrm>
            <a:custGeom>
              <a:rect b="b" l="l" r="r" t="t"/>
              <a:pathLst>
                <a:path extrusionOk="0" h="60239" w="104861">
                  <a:moveTo>
                    <a:pt x="6485" y="6529"/>
                  </a:moveTo>
                  <a:cubicBezTo>
                    <a:pt x="7638" y="6529"/>
                    <a:pt x="8746" y="7436"/>
                    <a:pt x="8746" y="8789"/>
                  </a:cubicBezTo>
                  <a:cubicBezTo>
                    <a:pt x="8746" y="10026"/>
                    <a:pt x="7765" y="11050"/>
                    <a:pt x="6485" y="11050"/>
                  </a:cubicBezTo>
                  <a:cubicBezTo>
                    <a:pt x="4480" y="11050"/>
                    <a:pt x="3456" y="8618"/>
                    <a:pt x="4907" y="7211"/>
                  </a:cubicBezTo>
                  <a:cubicBezTo>
                    <a:pt x="5364" y="6739"/>
                    <a:pt x="5930" y="6529"/>
                    <a:pt x="6485" y="6529"/>
                  </a:cubicBezTo>
                  <a:close/>
                  <a:moveTo>
                    <a:pt x="6485" y="17194"/>
                  </a:moveTo>
                  <a:cubicBezTo>
                    <a:pt x="7638" y="17194"/>
                    <a:pt x="8746" y="18101"/>
                    <a:pt x="8746" y="19454"/>
                  </a:cubicBezTo>
                  <a:cubicBezTo>
                    <a:pt x="8746" y="20691"/>
                    <a:pt x="7765" y="21715"/>
                    <a:pt x="6485" y="21715"/>
                  </a:cubicBezTo>
                  <a:cubicBezTo>
                    <a:pt x="4480" y="21715"/>
                    <a:pt x="3456" y="19284"/>
                    <a:pt x="4907" y="17876"/>
                  </a:cubicBezTo>
                  <a:cubicBezTo>
                    <a:pt x="5364" y="17404"/>
                    <a:pt x="5930" y="17194"/>
                    <a:pt x="6485" y="17194"/>
                  </a:cubicBezTo>
                  <a:close/>
                  <a:moveTo>
                    <a:pt x="6485" y="27860"/>
                  </a:moveTo>
                  <a:cubicBezTo>
                    <a:pt x="7638" y="27860"/>
                    <a:pt x="8746" y="28766"/>
                    <a:pt x="8746" y="30119"/>
                  </a:cubicBezTo>
                  <a:cubicBezTo>
                    <a:pt x="8746" y="31357"/>
                    <a:pt x="7765" y="32381"/>
                    <a:pt x="6485" y="32381"/>
                  </a:cubicBezTo>
                  <a:cubicBezTo>
                    <a:pt x="4480" y="32381"/>
                    <a:pt x="3456" y="29949"/>
                    <a:pt x="4907" y="28541"/>
                  </a:cubicBezTo>
                  <a:cubicBezTo>
                    <a:pt x="5364" y="28070"/>
                    <a:pt x="5930" y="27860"/>
                    <a:pt x="6485" y="27860"/>
                  </a:cubicBezTo>
                  <a:close/>
                  <a:moveTo>
                    <a:pt x="6485" y="38525"/>
                  </a:moveTo>
                  <a:cubicBezTo>
                    <a:pt x="7638" y="38525"/>
                    <a:pt x="8746" y="39431"/>
                    <a:pt x="8746" y="40785"/>
                  </a:cubicBezTo>
                  <a:cubicBezTo>
                    <a:pt x="8746" y="42022"/>
                    <a:pt x="7765" y="43046"/>
                    <a:pt x="6485" y="43046"/>
                  </a:cubicBezTo>
                  <a:cubicBezTo>
                    <a:pt x="4480" y="43046"/>
                    <a:pt x="3456" y="40614"/>
                    <a:pt x="4907" y="39206"/>
                  </a:cubicBezTo>
                  <a:cubicBezTo>
                    <a:pt x="5364" y="38735"/>
                    <a:pt x="5930" y="38525"/>
                    <a:pt x="6485" y="38525"/>
                  </a:cubicBezTo>
                  <a:close/>
                  <a:moveTo>
                    <a:pt x="6485" y="49190"/>
                  </a:moveTo>
                  <a:cubicBezTo>
                    <a:pt x="7638" y="49190"/>
                    <a:pt x="8746" y="50096"/>
                    <a:pt x="8746" y="51450"/>
                  </a:cubicBezTo>
                  <a:cubicBezTo>
                    <a:pt x="8746" y="52687"/>
                    <a:pt x="7765" y="53711"/>
                    <a:pt x="6485" y="53711"/>
                  </a:cubicBezTo>
                  <a:cubicBezTo>
                    <a:pt x="4480" y="53711"/>
                    <a:pt x="3456" y="51279"/>
                    <a:pt x="4907" y="49871"/>
                  </a:cubicBezTo>
                  <a:cubicBezTo>
                    <a:pt x="5364" y="49400"/>
                    <a:pt x="5930" y="49190"/>
                    <a:pt x="6485" y="49190"/>
                  </a:cubicBezTo>
                  <a:close/>
                  <a:moveTo>
                    <a:pt x="1" y="1"/>
                  </a:moveTo>
                  <a:lnTo>
                    <a:pt x="1" y="60238"/>
                  </a:lnTo>
                  <a:lnTo>
                    <a:pt x="91636" y="60238"/>
                  </a:lnTo>
                  <a:lnTo>
                    <a:pt x="104861" y="49061"/>
                  </a:lnTo>
                  <a:lnTo>
                    <a:pt x="104861" y="1"/>
                  </a:lnTo>
                  <a:close/>
                </a:path>
              </a:pathLst>
            </a:custGeom>
            <a:solidFill>
              <a:schemeClr val="accent4"/>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8"/>
            <p:cNvSpPr/>
            <p:nvPr/>
          </p:nvSpPr>
          <p:spPr>
            <a:xfrm rot="1142623">
              <a:off x="7925723" y="2025073"/>
              <a:ext cx="383987" cy="353986"/>
            </a:xfrm>
            <a:custGeom>
              <a:rect b="b" l="l" r="r" t="t"/>
              <a:pathLst>
                <a:path extrusionOk="0" h="14159" w="15359">
                  <a:moveTo>
                    <a:pt x="3511" y="1"/>
                  </a:moveTo>
                  <a:cubicBezTo>
                    <a:pt x="1466" y="1"/>
                    <a:pt x="1" y="123"/>
                    <a:pt x="1" y="123"/>
                  </a:cubicBezTo>
                  <a:cubicBezTo>
                    <a:pt x="4779" y="5924"/>
                    <a:pt x="2134" y="14158"/>
                    <a:pt x="2134" y="14158"/>
                  </a:cubicBezTo>
                  <a:lnTo>
                    <a:pt x="15359" y="2981"/>
                  </a:lnTo>
                  <a:cubicBezTo>
                    <a:pt x="13348" y="439"/>
                    <a:pt x="7388" y="1"/>
                    <a:pt x="3511" y="1"/>
                  </a:cubicBezTo>
                  <a:close/>
                </a:path>
              </a:pathLst>
            </a:custGeom>
            <a:solidFill>
              <a:srgbClr val="EF7FAB"/>
            </a:solidFill>
            <a:ln>
              <a:noFill/>
            </a:ln>
            <a:effectLst>
              <a:outerShdw blurRad="57150" rotWithShape="0" algn="bl" dir="14760000" dist="19050">
                <a:srgbClr val="000000">
                  <a:alpha val="1686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3" name="Google Shape;623;p38"/>
          <p:cNvSpPr/>
          <p:nvPr/>
        </p:nvSpPr>
        <p:spPr>
          <a:xfrm>
            <a:off x="8808475" y="541013"/>
            <a:ext cx="250825" cy="500325"/>
          </a:xfrm>
          <a:custGeom>
            <a:rect b="b" l="l" r="r" t="t"/>
            <a:pathLst>
              <a:path extrusionOk="0" h="20013" w="10033">
                <a:moveTo>
                  <a:pt x="6650" y="1"/>
                </a:moveTo>
                <a:cubicBezTo>
                  <a:pt x="5448" y="1"/>
                  <a:pt x="4364" y="806"/>
                  <a:pt x="4073" y="2009"/>
                </a:cubicBezTo>
                <a:lnTo>
                  <a:pt x="365" y="16726"/>
                </a:lnTo>
                <a:cubicBezTo>
                  <a:pt x="1" y="18137"/>
                  <a:pt x="865" y="19570"/>
                  <a:pt x="2298" y="19934"/>
                </a:cubicBezTo>
                <a:cubicBezTo>
                  <a:pt x="2412" y="19979"/>
                  <a:pt x="2549" y="20002"/>
                  <a:pt x="2685" y="20002"/>
                </a:cubicBezTo>
                <a:cubicBezTo>
                  <a:pt x="2760" y="20009"/>
                  <a:pt x="2834" y="20013"/>
                  <a:pt x="2907" y="20013"/>
                </a:cubicBezTo>
                <a:cubicBezTo>
                  <a:pt x="4017" y="20013"/>
                  <a:pt x="4958" y="19214"/>
                  <a:pt x="5278" y="17955"/>
                </a:cubicBezTo>
                <a:lnTo>
                  <a:pt x="8099" y="6808"/>
                </a:lnTo>
                <a:cubicBezTo>
                  <a:pt x="8236" y="6217"/>
                  <a:pt x="8167" y="5603"/>
                  <a:pt x="7872" y="5057"/>
                </a:cubicBezTo>
                <a:cubicBezTo>
                  <a:pt x="7644" y="4556"/>
                  <a:pt x="7189" y="4170"/>
                  <a:pt x="6643" y="4033"/>
                </a:cubicBezTo>
                <a:lnTo>
                  <a:pt x="6347" y="3942"/>
                </a:lnTo>
                <a:cubicBezTo>
                  <a:pt x="6223" y="3912"/>
                  <a:pt x="6098" y="3897"/>
                  <a:pt x="5973" y="3897"/>
                </a:cubicBezTo>
                <a:cubicBezTo>
                  <a:pt x="5070" y="3897"/>
                  <a:pt x="4193" y="4663"/>
                  <a:pt x="3913" y="5762"/>
                </a:cubicBezTo>
                <a:lnTo>
                  <a:pt x="2253" y="12404"/>
                </a:lnTo>
                <a:cubicBezTo>
                  <a:pt x="2199" y="12619"/>
                  <a:pt x="2368" y="12755"/>
                  <a:pt x="2533" y="12755"/>
                </a:cubicBezTo>
                <a:cubicBezTo>
                  <a:pt x="2648" y="12755"/>
                  <a:pt x="2762" y="12690"/>
                  <a:pt x="2799" y="12541"/>
                </a:cubicBezTo>
                <a:lnTo>
                  <a:pt x="4459" y="5899"/>
                </a:lnTo>
                <a:cubicBezTo>
                  <a:pt x="4680" y="5056"/>
                  <a:pt x="5307" y="4479"/>
                  <a:pt x="5952" y="4479"/>
                </a:cubicBezTo>
                <a:cubicBezTo>
                  <a:pt x="6038" y="4479"/>
                  <a:pt x="6125" y="4489"/>
                  <a:pt x="6211" y="4511"/>
                </a:cubicBezTo>
                <a:lnTo>
                  <a:pt x="6507" y="4579"/>
                </a:lnTo>
                <a:cubicBezTo>
                  <a:pt x="6893" y="4693"/>
                  <a:pt x="7189" y="4966"/>
                  <a:pt x="7371" y="5330"/>
                </a:cubicBezTo>
                <a:cubicBezTo>
                  <a:pt x="7576" y="5739"/>
                  <a:pt x="7644" y="6217"/>
                  <a:pt x="7530" y="6672"/>
                </a:cubicBezTo>
                <a:lnTo>
                  <a:pt x="4732" y="17818"/>
                </a:lnTo>
                <a:cubicBezTo>
                  <a:pt x="4462" y="18822"/>
                  <a:pt x="3750" y="19449"/>
                  <a:pt x="2887" y="19449"/>
                </a:cubicBezTo>
                <a:cubicBezTo>
                  <a:pt x="2733" y="19449"/>
                  <a:pt x="2574" y="19429"/>
                  <a:pt x="2412" y="19388"/>
                </a:cubicBezTo>
                <a:cubicBezTo>
                  <a:pt x="1320" y="19115"/>
                  <a:pt x="638" y="17978"/>
                  <a:pt x="911" y="16863"/>
                </a:cubicBezTo>
                <a:lnTo>
                  <a:pt x="4619" y="2145"/>
                </a:lnTo>
                <a:cubicBezTo>
                  <a:pt x="4851" y="1216"/>
                  <a:pt x="5709" y="584"/>
                  <a:pt x="6646" y="584"/>
                </a:cubicBezTo>
                <a:cubicBezTo>
                  <a:pt x="6810" y="584"/>
                  <a:pt x="6977" y="603"/>
                  <a:pt x="7144" y="644"/>
                </a:cubicBezTo>
                <a:lnTo>
                  <a:pt x="7576" y="758"/>
                </a:lnTo>
                <a:cubicBezTo>
                  <a:pt x="8145" y="894"/>
                  <a:pt x="8645" y="1258"/>
                  <a:pt x="8963" y="1736"/>
                </a:cubicBezTo>
                <a:cubicBezTo>
                  <a:pt x="9305" y="2191"/>
                  <a:pt x="9418" y="2759"/>
                  <a:pt x="9305" y="3328"/>
                </a:cubicBezTo>
                <a:lnTo>
                  <a:pt x="6643" y="13974"/>
                </a:lnTo>
                <a:cubicBezTo>
                  <a:pt x="6598" y="14133"/>
                  <a:pt x="6689" y="14292"/>
                  <a:pt x="6848" y="14338"/>
                </a:cubicBezTo>
                <a:cubicBezTo>
                  <a:pt x="6862" y="14340"/>
                  <a:pt x="6876" y="14341"/>
                  <a:pt x="6891" y="14341"/>
                </a:cubicBezTo>
                <a:cubicBezTo>
                  <a:pt x="7016" y="14341"/>
                  <a:pt x="7148" y="14256"/>
                  <a:pt x="7189" y="14133"/>
                </a:cubicBezTo>
                <a:lnTo>
                  <a:pt x="9873" y="3465"/>
                </a:lnTo>
                <a:cubicBezTo>
                  <a:pt x="10033" y="2759"/>
                  <a:pt x="9873" y="2009"/>
                  <a:pt x="9441" y="1417"/>
                </a:cubicBezTo>
                <a:cubicBezTo>
                  <a:pt x="9032" y="826"/>
                  <a:pt x="8417" y="371"/>
                  <a:pt x="7712" y="189"/>
                </a:cubicBezTo>
                <a:lnTo>
                  <a:pt x="7280" y="75"/>
                </a:lnTo>
                <a:cubicBezTo>
                  <a:pt x="7069" y="25"/>
                  <a:pt x="6857" y="1"/>
                  <a:pt x="6650" y="1"/>
                </a:cubicBezTo>
                <a:close/>
              </a:path>
            </a:pathLst>
          </a:custGeom>
          <a:solidFill>
            <a:srgbClr val="3D2E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8"/>
          <p:cNvSpPr/>
          <p:nvPr/>
        </p:nvSpPr>
        <p:spPr>
          <a:xfrm>
            <a:off x="8428600" y="238438"/>
            <a:ext cx="315650" cy="477075"/>
          </a:xfrm>
          <a:custGeom>
            <a:rect b="b" l="l" r="r" t="t"/>
            <a:pathLst>
              <a:path extrusionOk="0" h="19083" w="12626">
                <a:moveTo>
                  <a:pt x="3587" y="0"/>
                </a:moveTo>
                <a:cubicBezTo>
                  <a:pt x="3129" y="0"/>
                  <a:pt x="2672" y="101"/>
                  <a:pt x="2253" y="304"/>
                </a:cubicBezTo>
                <a:lnTo>
                  <a:pt x="1843" y="509"/>
                </a:lnTo>
                <a:cubicBezTo>
                  <a:pt x="524" y="1168"/>
                  <a:pt x="1" y="2761"/>
                  <a:pt x="638" y="4080"/>
                </a:cubicBezTo>
                <a:lnTo>
                  <a:pt x="7462" y="17615"/>
                </a:lnTo>
                <a:cubicBezTo>
                  <a:pt x="7928" y="18548"/>
                  <a:pt x="8861" y="19083"/>
                  <a:pt x="9834" y="19083"/>
                </a:cubicBezTo>
                <a:cubicBezTo>
                  <a:pt x="10237" y="19083"/>
                  <a:pt x="10647" y="18991"/>
                  <a:pt x="11033" y="18798"/>
                </a:cubicBezTo>
                <a:cubicBezTo>
                  <a:pt x="11147" y="18730"/>
                  <a:pt x="11261" y="18661"/>
                  <a:pt x="11374" y="18593"/>
                </a:cubicBezTo>
                <a:cubicBezTo>
                  <a:pt x="12375" y="17888"/>
                  <a:pt x="12625" y="16591"/>
                  <a:pt x="11989" y="15340"/>
                </a:cubicBezTo>
                <a:lnTo>
                  <a:pt x="6825" y="5058"/>
                </a:lnTo>
                <a:cubicBezTo>
                  <a:pt x="6552" y="4512"/>
                  <a:pt x="6097" y="4103"/>
                  <a:pt x="5528" y="3875"/>
                </a:cubicBezTo>
                <a:cubicBezTo>
                  <a:pt x="5280" y="3767"/>
                  <a:pt x="5021" y="3716"/>
                  <a:pt x="4762" y="3716"/>
                </a:cubicBezTo>
                <a:cubicBezTo>
                  <a:pt x="4475" y="3716"/>
                  <a:pt x="4188" y="3779"/>
                  <a:pt x="3913" y="3898"/>
                </a:cubicBezTo>
                <a:lnTo>
                  <a:pt x="3640" y="4035"/>
                </a:lnTo>
                <a:cubicBezTo>
                  <a:pt x="2708" y="4512"/>
                  <a:pt x="2412" y="5854"/>
                  <a:pt x="2981" y="7015"/>
                </a:cubicBezTo>
                <a:lnTo>
                  <a:pt x="6074" y="13111"/>
                </a:lnTo>
                <a:cubicBezTo>
                  <a:pt x="6128" y="13226"/>
                  <a:pt x="6222" y="13273"/>
                  <a:pt x="6318" y="13273"/>
                </a:cubicBezTo>
                <a:cubicBezTo>
                  <a:pt x="6506" y="13273"/>
                  <a:pt x="6695" y="13087"/>
                  <a:pt x="6575" y="12861"/>
                </a:cubicBezTo>
                <a:lnTo>
                  <a:pt x="3504" y="6742"/>
                </a:lnTo>
                <a:cubicBezTo>
                  <a:pt x="3072" y="5854"/>
                  <a:pt x="3254" y="4876"/>
                  <a:pt x="3913" y="4558"/>
                </a:cubicBezTo>
                <a:lnTo>
                  <a:pt x="4209" y="4399"/>
                </a:lnTo>
                <a:cubicBezTo>
                  <a:pt x="4380" y="4319"/>
                  <a:pt x="4573" y="4279"/>
                  <a:pt x="4769" y="4279"/>
                </a:cubicBezTo>
                <a:cubicBezTo>
                  <a:pt x="4965" y="4279"/>
                  <a:pt x="5164" y="4319"/>
                  <a:pt x="5346" y="4399"/>
                </a:cubicBezTo>
                <a:cubicBezTo>
                  <a:pt x="5778" y="4581"/>
                  <a:pt x="6120" y="4899"/>
                  <a:pt x="6324" y="5331"/>
                </a:cubicBezTo>
                <a:lnTo>
                  <a:pt x="11511" y="15590"/>
                </a:lnTo>
                <a:cubicBezTo>
                  <a:pt x="12057" y="16682"/>
                  <a:pt x="11761" y="17797"/>
                  <a:pt x="10783" y="18275"/>
                </a:cubicBezTo>
                <a:cubicBezTo>
                  <a:pt x="10481" y="18429"/>
                  <a:pt x="10158" y="18502"/>
                  <a:pt x="9841" y="18502"/>
                </a:cubicBezTo>
                <a:cubicBezTo>
                  <a:pt x="9086" y="18502"/>
                  <a:pt x="8360" y="18086"/>
                  <a:pt x="8008" y="17365"/>
                </a:cubicBezTo>
                <a:lnTo>
                  <a:pt x="1184" y="3807"/>
                </a:lnTo>
                <a:cubicBezTo>
                  <a:pt x="660" y="2784"/>
                  <a:pt x="1070" y="1532"/>
                  <a:pt x="2093" y="1032"/>
                </a:cubicBezTo>
                <a:lnTo>
                  <a:pt x="2503" y="827"/>
                </a:lnTo>
                <a:cubicBezTo>
                  <a:pt x="2838" y="652"/>
                  <a:pt x="3211" y="571"/>
                  <a:pt x="3585" y="571"/>
                </a:cubicBezTo>
                <a:cubicBezTo>
                  <a:pt x="3795" y="571"/>
                  <a:pt x="4005" y="596"/>
                  <a:pt x="4209" y="645"/>
                </a:cubicBezTo>
                <a:cubicBezTo>
                  <a:pt x="4755" y="782"/>
                  <a:pt x="5233" y="1146"/>
                  <a:pt x="5506" y="1646"/>
                </a:cubicBezTo>
                <a:lnTo>
                  <a:pt x="10442" y="11450"/>
                </a:lnTo>
                <a:cubicBezTo>
                  <a:pt x="10493" y="11561"/>
                  <a:pt x="10581" y="11607"/>
                  <a:pt x="10670" y="11607"/>
                </a:cubicBezTo>
                <a:cubicBezTo>
                  <a:pt x="10856" y="11607"/>
                  <a:pt x="11050" y="11408"/>
                  <a:pt x="10942" y="11177"/>
                </a:cubicBezTo>
                <a:lnTo>
                  <a:pt x="6006" y="1373"/>
                </a:lnTo>
                <a:cubicBezTo>
                  <a:pt x="5665" y="736"/>
                  <a:pt x="5073" y="259"/>
                  <a:pt x="4368" y="99"/>
                </a:cubicBezTo>
                <a:cubicBezTo>
                  <a:pt x="4112" y="33"/>
                  <a:pt x="3849" y="0"/>
                  <a:pt x="3587" y="0"/>
                </a:cubicBezTo>
                <a:close/>
              </a:path>
            </a:pathLst>
          </a:custGeom>
          <a:solidFill>
            <a:srgbClr val="D0D3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8"/>
          <p:cNvSpPr/>
          <p:nvPr/>
        </p:nvSpPr>
        <p:spPr>
          <a:xfrm>
            <a:off x="8123800" y="835688"/>
            <a:ext cx="429950" cy="386850"/>
          </a:xfrm>
          <a:custGeom>
            <a:rect b="b" l="l" r="r" t="t"/>
            <a:pathLst>
              <a:path extrusionOk="0" h="15474" w="17198">
                <a:moveTo>
                  <a:pt x="14121" y="1"/>
                </a:moveTo>
                <a:cubicBezTo>
                  <a:pt x="13478" y="1"/>
                  <a:pt x="12835" y="235"/>
                  <a:pt x="12329" y="708"/>
                </a:cubicBezTo>
                <a:lnTo>
                  <a:pt x="1137" y="10945"/>
                </a:lnTo>
                <a:cubicBezTo>
                  <a:pt x="68" y="11923"/>
                  <a:pt x="0" y="13606"/>
                  <a:pt x="1001" y="14675"/>
                </a:cubicBezTo>
                <a:cubicBezTo>
                  <a:pt x="1069" y="14789"/>
                  <a:pt x="1160" y="14880"/>
                  <a:pt x="1274" y="14971"/>
                </a:cubicBezTo>
                <a:cubicBezTo>
                  <a:pt x="1700" y="15306"/>
                  <a:pt x="2198" y="15473"/>
                  <a:pt x="2711" y="15473"/>
                </a:cubicBezTo>
                <a:cubicBezTo>
                  <a:pt x="3347" y="15473"/>
                  <a:pt x="4005" y="15215"/>
                  <a:pt x="4572" y="14698"/>
                </a:cubicBezTo>
                <a:lnTo>
                  <a:pt x="13057" y="6918"/>
                </a:lnTo>
                <a:cubicBezTo>
                  <a:pt x="13489" y="6509"/>
                  <a:pt x="13785" y="5940"/>
                  <a:pt x="13830" y="5349"/>
                </a:cubicBezTo>
                <a:cubicBezTo>
                  <a:pt x="13899" y="4780"/>
                  <a:pt x="13739" y="4234"/>
                  <a:pt x="13376" y="3802"/>
                </a:cubicBezTo>
                <a:lnTo>
                  <a:pt x="13171" y="3575"/>
                </a:lnTo>
                <a:cubicBezTo>
                  <a:pt x="12834" y="3206"/>
                  <a:pt x="12366" y="3028"/>
                  <a:pt x="11866" y="3028"/>
                </a:cubicBezTo>
                <a:cubicBezTo>
                  <a:pt x="11284" y="3028"/>
                  <a:pt x="10659" y="3269"/>
                  <a:pt x="10145" y="3734"/>
                </a:cubicBezTo>
                <a:lnTo>
                  <a:pt x="5095" y="8374"/>
                </a:lnTo>
                <a:cubicBezTo>
                  <a:pt x="4866" y="8568"/>
                  <a:pt x="5047" y="8871"/>
                  <a:pt x="5277" y="8871"/>
                </a:cubicBezTo>
                <a:cubicBezTo>
                  <a:pt x="5344" y="8871"/>
                  <a:pt x="5415" y="8845"/>
                  <a:pt x="5482" y="8784"/>
                </a:cubicBezTo>
                <a:lnTo>
                  <a:pt x="10532" y="4143"/>
                </a:lnTo>
                <a:cubicBezTo>
                  <a:pt x="10941" y="3773"/>
                  <a:pt x="11428" y="3582"/>
                  <a:pt x="11865" y="3582"/>
                </a:cubicBezTo>
                <a:cubicBezTo>
                  <a:pt x="12207" y="3582"/>
                  <a:pt x="12519" y="3699"/>
                  <a:pt x="12739" y="3939"/>
                </a:cubicBezTo>
                <a:lnTo>
                  <a:pt x="12966" y="4166"/>
                </a:lnTo>
                <a:cubicBezTo>
                  <a:pt x="13216" y="4484"/>
                  <a:pt x="13330" y="4871"/>
                  <a:pt x="13285" y="5258"/>
                </a:cubicBezTo>
                <a:cubicBezTo>
                  <a:pt x="13239" y="5736"/>
                  <a:pt x="13012" y="6168"/>
                  <a:pt x="12670" y="6486"/>
                </a:cubicBezTo>
                <a:lnTo>
                  <a:pt x="4186" y="14243"/>
                </a:lnTo>
                <a:cubicBezTo>
                  <a:pt x="3724" y="14670"/>
                  <a:pt x="3205" y="14880"/>
                  <a:pt x="2709" y="14880"/>
                </a:cubicBezTo>
                <a:cubicBezTo>
                  <a:pt x="2228" y="14880"/>
                  <a:pt x="1769" y="14681"/>
                  <a:pt x="1410" y="14289"/>
                </a:cubicBezTo>
                <a:cubicBezTo>
                  <a:pt x="637" y="13447"/>
                  <a:pt x="682" y="12128"/>
                  <a:pt x="1524" y="11354"/>
                </a:cubicBezTo>
                <a:lnTo>
                  <a:pt x="12716" y="1118"/>
                </a:lnTo>
                <a:cubicBezTo>
                  <a:pt x="13113" y="753"/>
                  <a:pt x="13617" y="570"/>
                  <a:pt x="14120" y="570"/>
                </a:cubicBezTo>
                <a:cubicBezTo>
                  <a:pt x="14682" y="570"/>
                  <a:pt x="15242" y="798"/>
                  <a:pt x="15650" y="1254"/>
                </a:cubicBezTo>
                <a:lnTo>
                  <a:pt x="15969" y="1596"/>
                </a:lnTo>
                <a:cubicBezTo>
                  <a:pt x="16355" y="2028"/>
                  <a:pt x="16583" y="2596"/>
                  <a:pt x="16583" y="3188"/>
                </a:cubicBezTo>
                <a:cubicBezTo>
                  <a:pt x="16606" y="3734"/>
                  <a:pt x="16401" y="4302"/>
                  <a:pt x="15991" y="4689"/>
                </a:cubicBezTo>
                <a:lnTo>
                  <a:pt x="7893" y="12105"/>
                </a:lnTo>
                <a:cubicBezTo>
                  <a:pt x="7678" y="12302"/>
                  <a:pt x="7873" y="12612"/>
                  <a:pt x="8099" y="12612"/>
                </a:cubicBezTo>
                <a:cubicBezTo>
                  <a:pt x="8159" y="12612"/>
                  <a:pt x="8222" y="12590"/>
                  <a:pt x="8280" y="12537"/>
                </a:cubicBezTo>
                <a:lnTo>
                  <a:pt x="16378" y="5121"/>
                </a:lnTo>
                <a:cubicBezTo>
                  <a:pt x="16901" y="4598"/>
                  <a:pt x="17197" y="3893"/>
                  <a:pt x="17152" y="3165"/>
                </a:cubicBezTo>
                <a:cubicBezTo>
                  <a:pt x="17152" y="2437"/>
                  <a:pt x="16856" y="1732"/>
                  <a:pt x="16378" y="1209"/>
                </a:cubicBezTo>
                <a:lnTo>
                  <a:pt x="16082" y="868"/>
                </a:lnTo>
                <a:cubicBezTo>
                  <a:pt x="15555" y="292"/>
                  <a:pt x="14838" y="1"/>
                  <a:pt x="14121" y="1"/>
                </a:cubicBezTo>
                <a:close/>
              </a:path>
            </a:pathLst>
          </a:custGeom>
          <a:solidFill>
            <a:srgbClr val="5E6D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6" name="Google Shape;626;p38"/>
          <p:cNvPicPr preferRelativeResize="0"/>
          <p:nvPr/>
        </p:nvPicPr>
        <p:blipFill rotWithShape="1">
          <a:blip r:embed="rId3">
            <a:alphaModFix/>
          </a:blip>
          <a:srcRect b="0" l="0" r="0" t="0"/>
          <a:stretch/>
        </p:blipFill>
        <p:spPr>
          <a:xfrm rot="1103698">
            <a:off x="6604213" y="429289"/>
            <a:ext cx="1448224" cy="811422"/>
          </a:xfrm>
          <a:prstGeom prst="rect">
            <a:avLst/>
          </a:prstGeom>
          <a:noFill/>
          <a:ln>
            <a:noFill/>
          </a:ln>
        </p:spPr>
      </p:pic>
      <p:pic>
        <p:nvPicPr>
          <p:cNvPr id="627" name="Google Shape;627;p38"/>
          <p:cNvPicPr preferRelativeResize="0"/>
          <p:nvPr/>
        </p:nvPicPr>
        <p:blipFill rotWithShape="1">
          <a:blip r:embed="rId4">
            <a:alphaModFix/>
          </a:blip>
          <a:srcRect b="0" l="0" r="0" t="0"/>
          <a:stretch/>
        </p:blipFill>
        <p:spPr>
          <a:xfrm rot="-421446">
            <a:off x="1841965" y="2564969"/>
            <a:ext cx="2761494" cy="2206037"/>
          </a:xfrm>
          <a:prstGeom prst="rect">
            <a:avLst/>
          </a:prstGeom>
          <a:noFill/>
          <a:ln>
            <a:noFill/>
          </a:ln>
        </p:spPr>
      </p:pic>
      <p:pic>
        <p:nvPicPr>
          <p:cNvPr id="628" name="Google Shape;628;p38"/>
          <p:cNvPicPr preferRelativeResize="0"/>
          <p:nvPr/>
        </p:nvPicPr>
        <p:blipFill>
          <a:blip r:embed="rId5">
            <a:alphaModFix/>
          </a:blip>
          <a:stretch>
            <a:fillRect/>
          </a:stretch>
        </p:blipFill>
        <p:spPr>
          <a:xfrm flipH="1" rot="-1688969">
            <a:off x="3371593" y="3756230"/>
            <a:ext cx="397662" cy="428263"/>
          </a:xfrm>
          <a:prstGeom prst="rect">
            <a:avLst/>
          </a:prstGeom>
          <a:noFill/>
          <a:ln>
            <a:noFill/>
          </a:ln>
        </p:spPr>
      </p:pic>
      <p:pic>
        <p:nvPicPr>
          <p:cNvPr id="629" name="Google Shape;629;p38"/>
          <p:cNvPicPr preferRelativeResize="0"/>
          <p:nvPr/>
        </p:nvPicPr>
        <p:blipFill>
          <a:blip r:embed="rId6">
            <a:alphaModFix/>
          </a:blip>
          <a:stretch>
            <a:fillRect/>
          </a:stretch>
        </p:blipFill>
        <p:spPr>
          <a:xfrm flipH="1" rot="-927014">
            <a:off x="6403773" y="4118239"/>
            <a:ext cx="835402" cy="848940"/>
          </a:xfrm>
          <a:prstGeom prst="rect">
            <a:avLst/>
          </a:prstGeom>
          <a:noFill/>
          <a:ln>
            <a:noFill/>
          </a:ln>
        </p:spPr>
      </p:pic>
      <p:sp>
        <p:nvSpPr>
          <p:cNvPr id="630" name="Google Shape;630;p38"/>
          <p:cNvSpPr txBox="1"/>
          <p:nvPr>
            <p:ph idx="1" type="subTitle"/>
          </p:nvPr>
        </p:nvSpPr>
        <p:spPr>
          <a:xfrm rot="178731">
            <a:off x="5672129" y="2077682"/>
            <a:ext cx="3140443" cy="16912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t>Javier Sánchez Molino</a:t>
            </a:r>
            <a:endParaRPr sz="1900"/>
          </a:p>
          <a:p>
            <a:pPr indent="0" lvl="0" marL="0" rtl="0" algn="l">
              <a:lnSpc>
                <a:spcPct val="100000"/>
              </a:lnSpc>
              <a:spcBef>
                <a:spcPts val="0"/>
              </a:spcBef>
              <a:spcAft>
                <a:spcPts val="0"/>
              </a:spcAft>
              <a:buSzPts val="2800"/>
              <a:buNone/>
            </a:pPr>
            <a:r>
              <a:rPr lang="en" sz="1900"/>
              <a:t>Sergio Bravo Allu</a:t>
            </a:r>
            <a:r>
              <a:rPr lang="en" sz="1900"/>
              <a:t>é         M</a:t>
            </a:r>
            <a:r>
              <a:rPr lang="en" sz="1900"/>
              <a:t>arc Bernabé Espinosa</a:t>
            </a:r>
            <a:endParaRPr sz="1900"/>
          </a:p>
          <a:p>
            <a:pPr indent="0" lvl="0" marL="0" rtl="0" algn="l">
              <a:lnSpc>
                <a:spcPct val="100000"/>
              </a:lnSpc>
              <a:spcBef>
                <a:spcPts val="0"/>
              </a:spcBef>
              <a:spcAft>
                <a:spcPts val="0"/>
              </a:spcAft>
              <a:buSzPts val="2800"/>
              <a:buNone/>
            </a:pPr>
            <a:r>
              <a:rPr lang="en" sz="1900"/>
              <a:t>Josep Fontana Castillo</a:t>
            </a:r>
            <a:endParaRPr sz="1900"/>
          </a:p>
          <a:p>
            <a:pPr indent="0" lvl="0" marL="0" rtl="0" algn="ctr">
              <a:lnSpc>
                <a:spcPct val="100000"/>
              </a:lnSpc>
              <a:spcBef>
                <a:spcPts val="0"/>
              </a:spcBef>
              <a:spcAft>
                <a:spcPts val="0"/>
              </a:spcAft>
              <a:buClr>
                <a:srgbClr val="000000"/>
              </a:buClr>
              <a:buSzPts val="2800"/>
              <a:buFont typeface="Arial"/>
              <a:buNone/>
            </a:pPr>
            <a:r>
              <a:t/>
            </a:r>
            <a:endParaRPr sz="2000"/>
          </a:p>
        </p:txBody>
      </p:sp>
      <p:sp>
        <p:nvSpPr>
          <p:cNvPr id="631" name="Google Shape;631;p38"/>
          <p:cNvSpPr/>
          <p:nvPr/>
        </p:nvSpPr>
        <p:spPr>
          <a:xfrm rot="502908">
            <a:off x="8051865" y="3618712"/>
            <a:ext cx="200319" cy="244540"/>
          </a:xfrm>
          <a:custGeom>
            <a:rect b="b" l="l" r="r" t="t"/>
            <a:pathLst>
              <a:path extrusionOk="0" h="11823" w="9685">
                <a:moveTo>
                  <a:pt x="5070" y="1146"/>
                </a:moveTo>
                <a:cubicBezTo>
                  <a:pt x="5077" y="1146"/>
                  <a:pt x="5085" y="1146"/>
                  <a:pt x="5092" y="1146"/>
                </a:cubicBezTo>
                <a:cubicBezTo>
                  <a:pt x="7113" y="1146"/>
                  <a:pt x="7525" y="3883"/>
                  <a:pt x="5953" y="4887"/>
                </a:cubicBezTo>
                <a:cubicBezTo>
                  <a:pt x="5623" y="5098"/>
                  <a:pt x="5268" y="5192"/>
                  <a:pt x="4921" y="5192"/>
                </a:cubicBezTo>
                <a:cubicBezTo>
                  <a:pt x="3880" y="5192"/>
                  <a:pt x="2899" y="4346"/>
                  <a:pt x="2780" y="3276"/>
                </a:cubicBezTo>
                <a:cubicBezTo>
                  <a:pt x="2629" y="1922"/>
                  <a:pt x="3867" y="1146"/>
                  <a:pt x="5070" y="1146"/>
                </a:cubicBezTo>
                <a:close/>
                <a:moveTo>
                  <a:pt x="3356" y="5897"/>
                </a:moveTo>
                <a:cubicBezTo>
                  <a:pt x="3860" y="6129"/>
                  <a:pt x="4432" y="6250"/>
                  <a:pt x="5015" y="6250"/>
                </a:cubicBezTo>
                <a:cubicBezTo>
                  <a:pt x="5255" y="6250"/>
                  <a:pt x="5497" y="6229"/>
                  <a:pt x="5737" y="6188"/>
                </a:cubicBezTo>
                <a:cubicBezTo>
                  <a:pt x="5982" y="6143"/>
                  <a:pt x="6217" y="6061"/>
                  <a:pt x="6436" y="5946"/>
                </a:cubicBezTo>
                <a:cubicBezTo>
                  <a:pt x="7403" y="6905"/>
                  <a:pt x="7963" y="8114"/>
                  <a:pt x="8261" y="9460"/>
                </a:cubicBezTo>
                <a:cubicBezTo>
                  <a:pt x="8425" y="10203"/>
                  <a:pt x="5754" y="10639"/>
                  <a:pt x="5160" y="10676"/>
                </a:cubicBezTo>
                <a:cubicBezTo>
                  <a:pt x="5028" y="10684"/>
                  <a:pt x="4896" y="10688"/>
                  <a:pt x="4764" y="10688"/>
                </a:cubicBezTo>
                <a:cubicBezTo>
                  <a:pt x="3692" y="10688"/>
                  <a:pt x="2622" y="10412"/>
                  <a:pt x="1723" y="9821"/>
                </a:cubicBezTo>
                <a:cubicBezTo>
                  <a:pt x="1315" y="9553"/>
                  <a:pt x="1416" y="9840"/>
                  <a:pt x="1491" y="9428"/>
                </a:cubicBezTo>
                <a:cubicBezTo>
                  <a:pt x="1561" y="9048"/>
                  <a:pt x="1686" y="8681"/>
                  <a:pt x="1810" y="8318"/>
                </a:cubicBezTo>
                <a:cubicBezTo>
                  <a:pt x="2122" y="7403"/>
                  <a:pt x="2684" y="6582"/>
                  <a:pt x="3356" y="5897"/>
                </a:cubicBezTo>
                <a:close/>
                <a:moveTo>
                  <a:pt x="5060" y="0"/>
                </a:moveTo>
                <a:cubicBezTo>
                  <a:pt x="3258" y="0"/>
                  <a:pt x="1762" y="1162"/>
                  <a:pt x="1627" y="3006"/>
                </a:cubicBezTo>
                <a:cubicBezTo>
                  <a:pt x="1561" y="3938"/>
                  <a:pt x="1873" y="4690"/>
                  <a:pt x="2404" y="5234"/>
                </a:cubicBezTo>
                <a:cubicBezTo>
                  <a:pt x="1743" y="5938"/>
                  <a:pt x="1207" y="6751"/>
                  <a:pt x="849" y="7654"/>
                </a:cubicBezTo>
                <a:cubicBezTo>
                  <a:pt x="617" y="8241"/>
                  <a:pt x="1" y="9467"/>
                  <a:pt x="378" y="10110"/>
                </a:cubicBezTo>
                <a:cubicBezTo>
                  <a:pt x="1179" y="11480"/>
                  <a:pt x="3445" y="11823"/>
                  <a:pt x="4929" y="11823"/>
                </a:cubicBezTo>
                <a:cubicBezTo>
                  <a:pt x="5008" y="11823"/>
                  <a:pt x="5085" y="11822"/>
                  <a:pt x="5160" y="11820"/>
                </a:cubicBezTo>
                <a:cubicBezTo>
                  <a:pt x="6494" y="11789"/>
                  <a:pt x="8662" y="11348"/>
                  <a:pt x="9323" y="10027"/>
                </a:cubicBezTo>
                <a:cubicBezTo>
                  <a:pt x="9685" y="9304"/>
                  <a:pt x="9122" y="8169"/>
                  <a:pt x="8839" y="7488"/>
                </a:cubicBezTo>
                <a:cubicBezTo>
                  <a:pt x="8487" y="6630"/>
                  <a:pt x="7967" y="5850"/>
                  <a:pt x="7311" y="5196"/>
                </a:cubicBezTo>
                <a:cubicBezTo>
                  <a:pt x="7832" y="4517"/>
                  <a:pt x="8085" y="3601"/>
                  <a:pt x="8046" y="2769"/>
                </a:cubicBezTo>
                <a:cubicBezTo>
                  <a:pt x="7964" y="1127"/>
                  <a:pt x="6708" y="0"/>
                  <a:pt x="5092" y="0"/>
                </a:cubicBezTo>
                <a:cubicBezTo>
                  <a:pt x="5082" y="0"/>
                  <a:pt x="5071" y="0"/>
                  <a:pt x="5060"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8"/>
          <p:cNvSpPr/>
          <p:nvPr/>
        </p:nvSpPr>
        <p:spPr>
          <a:xfrm rot="502848">
            <a:off x="7778334" y="3578396"/>
            <a:ext cx="200343" cy="244540"/>
          </a:xfrm>
          <a:custGeom>
            <a:rect b="b" l="l" r="r" t="t"/>
            <a:pathLst>
              <a:path extrusionOk="0" h="11823" w="9685">
                <a:moveTo>
                  <a:pt x="5070" y="1146"/>
                </a:moveTo>
                <a:cubicBezTo>
                  <a:pt x="5077" y="1146"/>
                  <a:pt x="5085" y="1146"/>
                  <a:pt x="5092" y="1146"/>
                </a:cubicBezTo>
                <a:cubicBezTo>
                  <a:pt x="7113" y="1146"/>
                  <a:pt x="7525" y="3883"/>
                  <a:pt x="5953" y="4887"/>
                </a:cubicBezTo>
                <a:cubicBezTo>
                  <a:pt x="5623" y="5098"/>
                  <a:pt x="5268" y="5192"/>
                  <a:pt x="4921" y="5192"/>
                </a:cubicBezTo>
                <a:cubicBezTo>
                  <a:pt x="3880" y="5192"/>
                  <a:pt x="2899" y="4346"/>
                  <a:pt x="2780" y="3276"/>
                </a:cubicBezTo>
                <a:cubicBezTo>
                  <a:pt x="2629" y="1922"/>
                  <a:pt x="3867" y="1146"/>
                  <a:pt x="5070" y="1146"/>
                </a:cubicBezTo>
                <a:close/>
                <a:moveTo>
                  <a:pt x="3356" y="5897"/>
                </a:moveTo>
                <a:cubicBezTo>
                  <a:pt x="3860" y="6129"/>
                  <a:pt x="4432" y="6250"/>
                  <a:pt x="5015" y="6250"/>
                </a:cubicBezTo>
                <a:cubicBezTo>
                  <a:pt x="5255" y="6250"/>
                  <a:pt x="5497" y="6229"/>
                  <a:pt x="5737" y="6188"/>
                </a:cubicBezTo>
                <a:cubicBezTo>
                  <a:pt x="5982" y="6143"/>
                  <a:pt x="6217" y="6061"/>
                  <a:pt x="6436" y="5946"/>
                </a:cubicBezTo>
                <a:cubicBezTo>
                  <a:pt x="7403" y="6905"/>
                  <a:pt x="7963" y="8114"/>
                  <a:pt x="8261" y="9460"/>
                </a:cubicBezTo>
                <a:cubicBezTo>
                  <a:pt x="8425" y="10203"/>
                  <a:pt x="5754" y="10639"/>
                  <a:pt x="5160" y="10676"/>
                </a:cubicBezTo>
                <a:cubicBezTo>
                  <a:pt x="5028" y="10684"/>
                  <a:pt x="4896" y="10688"/>
                  <a:pt x="4764" y="10688"/>
                </a:cubicBezTo>
                <a:cubicBezTo>
                  <a:pt x="3692" y="10688"/>
                  <a:pt x="2622" y="10412"/>
                  <a:pt x="1723" y="9821"/>
                </a:cubicBezTo>
                <a:cubicBezTo>
                  <a:pt x="1315" y="9553"/>
                  <a:pt x="1416" y="9840"/>
                  <a:pt x="1491" y="9428"/>
                </a:cubicBezTo>
                <a:cubicBezTo>
                  <a:pt x="1561" y="9048"/>
                  <a:pt x="1686" y="8681"/>
                  <a:pt x="1810" y="8318"/>
                </a:cubicBezTo>
                <a:cubicBezTo>
                  <a:pt x="2122" y="7403"/>
                  <a:pt x="2684" y="6582"/>
                  <a:pt x="3356" y="5897"/>
                </a:cubicBezTo>
                <a:close/>
                <a:moveTo>
                  <a:pt x="5060" y="0"/>
                </a:moveTo>
                <a:cubicBezTo>
                  <a:pt x="3258" y="0"/>
                  <a:pt x="1762" y="1162"/>
                  <a:pt x="1627" y="3006"/>
                </a:cubicBezTo>
                <a:cubicBezTo>
                  <a:pt x="1561" y="3938"/>
                  <a:pt x="1873" y="4690"/>
                  <a:pt x="2404" y="5234"/>
                </a:cubicBezTo>
                <a:cubicBezTo>
                  <a:pt x="1743" y="5938"/>
                  <a:pt x="1207" y="6751"/>
                  <a:pt x="849" y="7654"/>
                </a:cubicBezTo>
                <a:cubicBezTo>
                  <a:pt x="617" y="8241"/>
                  <a:pt x="1" y="9467"/>
                  <a:pt x="378" y="10110"/>
                </a:cubicBezTo>
                <a:cubicBezTo>
                  <a:pt x="1179" y="11480"/>
                  <a:pt x="3445" y="11823"/>
                  <a:pt x="4929" y="11823"/>
                </a:cubicBezTo>
                <a:cubicBezTo>
                  <a:pt x="5008" y="11823"/>
                  <a:pt x="5085" y="11822"/>
                  <a:pt x="5160" y="11820"/>
                </a:cubicBezTo>
                <a:cubicBezTo>
                  <a:pt x="6494" y="11789"/>
                  <a:pt x="8662" y="11348"/>
                  <a:pt x="9323" y="10027"/>
                </a:cubicBezTo>
                <a:cubicBezTo>
                  <a:pt x="9685" y="9304"/>
                  <a:pt x="9122" y="8169"/>
                  <a:pt x="8839" y="7488"/>
                </a:cubicBezTo>
                <a:cubicBezTo>
                  <a:pt x="8487" y="6630"/>
                  <a:pt x="7967" y="5850"/>
                  <a:pt x="7311" y="5196"/>
                </a:cubicBezTo>
                <a:cubicBezTo>
                  <a:pt x="7832" y="4517"/>
                  <a:pt x="8085" y="3601"/>
                  <a:pt x="8046" y="2769"/>
                </a:cubicBezTo>
                <a:cubicBezTo>
                  <a:pt x="7964" y="1127"/>
                  <a:pt x="6708" y="0"/>
                  <a:pt x="5092" y="0"/>
                </a:cubicBezTo>
                <a:cubicBezTo>
                  <a:pt x="5082" y="0"/>
                  <a:pt x="5071" y="0"/>
                  <a:pt x="5060"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8"/>
          <p:cNvSpPr/>
          <p:nvPr/>
        </p:nvSpPr>
        <p:spPr>
          <a:xfrm rot="502908">
            <a:off x="8157943" y="3750237"/>
            <a:ext cx="200319" cy="244540"/>
          </a:xfrm>
          <a:custGeom>
            <a:rect b="b" l="l" r="r" t="t"/>
            <a:pathLst>
              <a:path extrusionOk="0" h="11823" w="9685">
                <a:moveTo>
                  <a:pt x="5070" y="1146"/>
                </a:moveTo>
                <a:cubicBezTo>
                  <a:pt x="5077" y="1146"/>
                  <a:pt x="5085" y="1146"/>
                  <a:pt x="5092" y="1146"/>
                </a:cubicBezTo>
                <a:cubicBezTo>
                  <a:pt x="7113" y="1146"/>
                  <a:pt x="7525" y="3883"/>
                  <a:pt x="5953" y="4887"/>
                </a:cubicBezTo>
                <a:cubicBezTo>
                  <a:pt x="5623" y="5098"/>
                  <a:pt x="5268" y="5192"/>
                  <a:pt x="4921" y="5192"/>
                </a:cubicBezTo>
                <a:cubicBezTo>
                  <a:pt x="3880" y="5192"/>
                  <a:pt x="2899" y="4346"/>
                  <a:pt x="2780" y="3276"/>
                </a:cubicBezTo>
                <a:cubicBezTo>
                  <a:pt x="2629" y="1922"/>
                  <a:pt x="3867" y="1146"/>
                  <a:pt x="5070" y="1146"/>
                </a:cubicBezTo>
                <a:close/>
                <a:moveTo>
                  <a:pt x="3356" y="5897"/>
                </a:moveTo>
                <a:cubicBezTo>
                  <a:pt x="3860" y="6129"/>
                  <a:pt x="4432" y="6250"/>
                  <a:pt x="5015" y="6250"/>
                </a:cubicBezTo>
                <a:cubicBezTo>
                  <a:pt x="5255" y="6250"/>
                  <a:pt x="5497" y="6229"/>
                  <a:pt x="5737" y="6188"/>
                </a:cubicBezTo>
                <a:cubicBezTo>
                  <a:pt x="5982" y="6143"/>
                  <a:pt x="6217" y="6061"/>
                  <a:pt x="6436" y="5946"/>
                </a:cubicBezTo>
                <a:cubicBezTo>
                  <a:pt x="7403" y="6905"/>
                  <a:pt x="7963" y="8114"/>
                  <a:pt x="8261" y="9460"/>
                </a:cubicBezTo>
                <a:cubicBezTo>
                  <a:pt x="8425" y="10203"/>
                  <a:pt x="5754" y="10639"/>
                  <a:pt x="5160" y="10676"/>
                </a:cubicBezTo>
                <a:cubicBezTo>
                  <a:pt x="5028" y="10684"/>
                  <a:pt x="4896" y="10688"/>
                  <a:pt x="4764" y="10688"/>
                </a:cubicBezTo>
                <a:cubicBezTo>
                  <a:pt x="3692" y="10688"/>
                  <a:pt x="2622" y="10412"/>
                  <a:pt x="1723" y="9821"/>
                </a:cubicBezTo>
                <a:cubicBezTo>
                  <a:pt x="1315" y="9553"/>
                  <a:pt x="1416" y="9840"/>
                  <a:pt x="1491" y="9428"/>
                </a:cubicBezTo>
                <a:cubicBezTo>
                  <a:pt x="1561" y="9048"/>
                  <a:pt x="1686" y="8681"/>
                  <a:pt x="1810" y="8318"/>
                </a:cubicBezTo>
                <a:cubicBezTo>
                  <a:pt x="2122" y="7403"/>
                  <a:pt x="2684" y="6582"/>
                  <a:pt x="3356" y="5897"/>
                </a:cubicBezTo>
                <a:close/>
                <a:moveTo>
                  <a:pt x="5060" y="0"/>
                </a:moveTo>
                <a:cubicBezTo>
                  <a:pt x="3258" y="0"/>
                  <a:pt x="1762" y="1162"/>
                  <a:pt x="1627" y="3006"/>
                </a:cubicBezTo>
                <a:cubicBezTo>
                  <a:pt x="1561" y="3938"/>
                  <a:pt x="1873" y="4690"/>
                  <a:pt x="2404" y="5234"/>
                </a:cubicBezTo>
                <a:cubicBezTo>
                  <a:pt x="1743" y="5938"/>
                  <a:pt x="1207" y="6751"/>
                  <a:pt x="849" y="7654"/>
                </a:cubicBezTo>
                <a:cubicBezTo>
                  <a:pt x="617" y="8241"/>
                  <a:pt x="1" y="9467"/>
                  <a:pt x="378" y="10110"/>
                </a:cubicBezTo>
                <a:cubicBezTo>
                  <a:pt x="1179" y="11480"/>
                  <a:pt x="3445" y="11823"/>
                  <a:pt x="4929" y="11823"/>
                </a:cubicBezTo>
                <a:cubicBezTo>
                  <a:pt x="5008" y="11823"/>
                  <a:pt x="5085" y="11822"/>
                  <a:pt x="5160" y="11820"/>
                </a:cubicBezTo>
                <a:cubicBezTo>
                  <a:pt x="6494" y="11789"/>
                  <a:pt x="8662" y="11348"/>
                  <a:pt x="9323" y="10027"/>
                </a:cubicBezTo>
                <a:cubicBezTo>
                  <a:pt x="9685" y="9304"/>
                  <a:pt x="9122" y="8169"/>
                  <a:pt x="8839" y="7488"/>
                </a:cubicBezTo>
                <a:cubicBezTo>
                  <a:pt x="8487" y="6630"/>
                  <a:pt x="7967" y="5850"/>
                  <a:pt x="7311" y="5196"/>
                </a:cubicBezTo>
                <a:cubicBezTo>
                  <a:pt x="7832" y="4517"/>
                  <a:pt x="8085" y="3601"/>
                  <a:pt x="8046" y="2769"/>
                </a:cubicBezTo>
                <a:cubicBezTo>
                  <a:pt x="7964" y="1127"/>
                  <a:pt x="6708" y="0"/>
                  <a:pt x="5092" y="0"/>
                </a:cubicBezTo>
                <a:cubicBezTo>
                  <a:pt x="5082" y="0"/>
                  <a:pt x="5071" y="0"/>
                  <a:pt x="5060"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8"/>
          <p:cNvSpPr/>
          <p:nvPr/>
        </p:nvSpPr>
        <p:spPr>
          <a:xfrm rot="502908">
            <a:off x="7892561" y="3711118"/>
            <a:ext cx="200319" cy="244540"/>
          </a:xfrm>
          <a:custGeom>
            <a:rect b="b" l="l" r="r" t="t"/>
            <a:pathLst>
              <a:path extrusionOk="0" h="11823" w="9685">
                <a:moveTo>
                  <a:pt x="5070" y="1146"/>
                </a:moveTo>
                <a:cubicBezTo>
                  <a:pt x="5077" y="1146"/>
                  <a:pt x="5085" y="1146"/>
                  <a:pt x="5092" y="1146"/>
                </a:cubicBezTo>
                <a:cubicBezTo>
                  <a:pt x="7113" y="1146"/>
                  <a:pt x="7525" y="3883"/>
                  <a:pt x="5953" y="4887"/>
                </a:cubicBezTo>
                <a:cubicBezTo>
                  <a:pt x="5623" y="5098"/>
                  <a:pt x="5268" y="5192"/>
                  <a:pt x="4921" y="5192"/>
                </a:cubicBezTo>
                <a:cubicBezTo>
                  <a:pt x="3880" y="5192"/>
                  <a:pt x="2899" y="4346"/>
                  <a:pt x="2780" y="3276"/>
                </a:cubicBezTo>
                <a:cubicBezTo>
                  <a:pt x="2629" y="1922"/>
                  <a:pt x="3867" y="1146"/>
                  <a:pt x="5070" y="1146"/>
                </a:cubicBezTo>
                <a:close/>
                <a:moveTo>
                  <a:pt x="3356" y="5897"/>
                </a:moveTo>
                <a:cubicBezTo>
                  <a:pt x="3860" y="6129"/>
                  <a:pt x="4432" y="6250"/>
                  <a:pt x="5015" y="6250"/>
                </a:cubicBezTo>
                <a:cubicBezTo>
                  <a:pt x="5255" y="6250"/>
                  <a:pt x="5497" y="6229"/>
                  <a:pt x="5737" y="6188"/>
                </a:cubicBezTo>
                <a:cubicBezTo>
                  <a:pt x="5982" y="6143"/>
                  <a:pt x="6217" y="6061"/>
                  <a:pt x="6436" y="5946"/>
                </a:cubicBezTo>
                <a:cubicBezTo>
                  <a:pt x="7403" y="6905"/>
                  <a:pt x="7963" y="8114"/>
                  <a:pt x="8261" y="9460"/>
                </a:cubicBezTo>
                <a:cubicBezTo>
                  <a:pt x="8425" y="10203"/>
                  <a:pt x="5754" y="10639"/>
                  <a:pt x="5160" y="10676"/>
                </a:cubicBezTo>
                <a:cubicBezTo>
                  <a:pt x="5028" y="10684"/>
                  <a:pt x="4896" y="10688"/>
                  <a:pt x="4764" y="10688"/>
                </a:cubicBezTo>
                <a:cubicBezTo>
                  <a:pt x="3692" y="10688"/>
                  <a:pt x="2622" y="10412"/>
                  <a:pt x="1723" y="9821"/>
                </a:cubicBezTo>
                <a:cubicBezTo>
                  <a:pt x="1315" y="9553"/>
                  <a:pt x="1416" y="9840"/>
                  <a:pt x="1491" y="9428"/>
                </a:cubicBezTo>
                <a:cubicBezTo>
                  <a:pt x="1561" y="9048"/>
                  <a:pt x="1686" y="8681"/>
                  <a:pt x="1810" y="8318"/>
                </a:cubicBezTo>
                <a:cubicBezTo>
                  <a:pt x="2122" y="7403"/>
                  <a:pt x="2684" y="6582"/>
                  <a:pt x="3356" y="5897"/>
                </a:cubicBezTo>
                <a:close/>
                <a:moveTo>
                  <a:pt x="5060" y="0"/>
                </a:moveTo>
                <a:cubicBezTo>
                  <a:pt x="3258" y="0"/>
                  <a:pt x="1762" y="1162"/>
                  <a:pt x="1627" y="3006"/>
                </a:cubicBezTo>
                <a:cubicBezTo>
                  <a:pt x="1561" y="3938"/>
                  <a:pt x="1873" y="4690"/>
                  <a:pt x="2404" y="5234"/>
                </a:cubicBezTo>
                <a:cubicBezTo>
                  <a:pt x="1743" y="5938"/>
                  <a:pt x="1207" y="6751"/>
                  <a:pt x="849" y="7654"/>
                </a:cubicBezTo>
                <a:cubicBezTo>
                  <a:pt x="617" y="8241"/>
                  <a:pt x="1" y="9467"/>
                  <a:pt x="378" y="10110"/>
                </a:cubicBezTo>
                <a:cubicBezTo>
                  <a:pt x="1179" y="11480"/>
                  <a:pt x="3445" y="11823"/>
                  <a:pt x="4929" y="11823"/>
                </a:cubicBezTo>
                <a:cubicBezTo>
                  <a:pt x="5008" y="11823"/>
                  <a:pt x="5085" y="11822"/>
                  <a:pt x="5160" y="11820"/>
                </a:cubicBezTo>
                <a:cubicBezTo>
                  <a:pt x="6494" y="11789"/>
                  <a:pt x="8662" y="11348"/>
                  <a:pt x="9323" y="10027"/>
                </a:cubicBezTo>
                <a:cubicBezTo>
                  <a:pt x="9685" y="9304"/>
                  <a:pt x="9122" y="8169"/>
                  <a:pt x="8839" y="7488"/>
                </a:cubicBezTo>
                <a:cubicBezTo>
                  <a:pt x="8487" y="6630"/>
                  <a:pt x="7967" y="5850"/>
                  <a:pt x="7311" y="5196"/>
                </a:cubicBezTo>
                <a:cubicBezTo>
                  <a:pt x="7832" y="4517"/>
                  <a:pt x="8085" y="3601"/>
                  <a:pt x="8046" y="2769"/>
                </a:cubicBezTo>
                <a:cubicBezTo>
                  <a:pt x="7964" y="1127"/>
                  <a:pt x="6708" y="0"/>
                  <a:pt x="5092" y="0"/>
                </a:cubicBezTo>
                <a:cubicBezTo>
                  <a:pt x="5082" y="0"/>
                  <a:pt x="5071" y="0"/>
                  <a:pt x="5060"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7"/>
          <p:cNvSpPr txBox="1"/>
          <p:nvPr>
            <p:ph type="title"/>
          </p:nvPr>
        </p:nvSpPr>
        <p:spPr>
          <a:xfrm rot="432892">
            <a:off x="4161493" y="795671"/>
            <a:ext cx="4958964" cy="90175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GRACIAS</a:t>
            </a:r>
            <a:r>
              <a:rPr lang="en"/>
              <a:t>!</a:t>
            </a:r>
            <a:endParaRPr/>
          </a:p>
        </p:txBody>
      </p:sp>
      <p:sp>
        <p:nvSpPr>
          <p:cNvPr id="824" name="Google Shape;824;p47"/>
          <p:cNvSpPr txBox="1"/>
          <p:nvPr>
            <p:ph idx="1" type="subTitle"/>
          </p:nvPr>
        </p:nvSpPr>
        <p:spPr>
          <a:xfrm rot="433694">
            <a:off x="5010636" y="3039936"/>
            <a:ext cx="2334251" cy="138076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500">
                <a:solidFill>
                  <a:schemeClr val="lt1"/>
                </a:solidFill>
              </a:rPr>
              <a:t>¿Tenéis alguna pregunta?</a:t>
            </a:r>
            <a:endParaRPr sz="2500">
              <a:solidFill>
                <a:schemeClr val="lt1"/>
              </a:solidFill>
            </a:endParaRPr>
          </a:p>
          <a:p>
            <a:pPr indent="0" lvl="0" marL="0" rtl="0" algn="ctr">
              <a:lnSpc>
                <a:spcPct val="100000"/>
              </a:lnSpc>
              <a:spcBef>
                <a:spcPts val="1200"/>
              </a:spcBef>
              <a:spcAft>
                <a:spcPts val="1200"/>
              </a:spcAft>
              <a:buSzPts val="1600"/>
              <a:buNone/>
            </a:pPr>
            <a:r>
              <a:t/>
            </a:r>
            <a:endParaRPr>
              <a:solidFill>
                <a:schemeClr val="lt1"/>
              </a:solidFill>
            </a:endParaRPr>
          </a:p>
        </p:txBody>
      </p:sp>
      <p:sp>
        <p:nvSpPr>
          <p:cNvPr id="825" name="Google Shape;825;p47"/>
          <p:cNvSpPr/>
          <p:nvPr/>
        </p:nvSpPr>
        <p:spPr>
          <a:xfrm rot="808683">
            <a:off x="930710" y="1194431"/>
            <a:ext cx="2061836" cy="1709130"/>
          </a:xfrm>
          <a:custGeom>
            <a:rect b="b" l="l" r="r" t="t"/>
            <a:pathLst>
              <a:path extrusionOk="0" h="33489" w="40400">
                <a:moveTo>
                  <a:pt x="4352" y="0"/>
                </a:moveTo>
                <a:cubicBezTo>
                  <a:pt x="4352" y="0"/>
                  <a:pt x="7509" y="22269"/>
                  <a:pt x="0" y="33489"/>
                </a:cubicBezTo>
                <a:lnTo>
                  <a:pt x="25853" y="33489"/>
                </a:lnTo>
                <a:cubicBezTo>
                  <a:pt x="25853" y="33489"/>
                  <a:pt x="28370" y="32209"/>
                  <a:pt x="32081" y="28455"/>
                </a:cubicBezTo>
                <a:cubicBezTo>
                  <a:pt x="33361" y="27132"/>
                  <a:pt x="38310" y="23037"/>
                  <a:pt x="38310" y="23037"/>
                </a:cubicBezTo>
                <a:cubicBezTo>
                  <a:pt x="39632" y="16766"/>
                  <a:pt x="40400" y="8362"/>
                  <a:pt x="38011" y="0"/>
                </a:cubicBezTo>
                <a:close/>
              </a:path>
            </a:pathLst>
          </a:custGeom>
          <a:solidFill>
            <a:schemeClr val="accent5"/>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7"/>
          <p:cNvSpPr/>
          <p:nvPr/>
        </p:nvSpPr>
        <p:spPr>
          <a:xfrm rot="808683">
            <a:off x="2094507" y="2492588"/>
            <a:ext cx="635750" cy="535618"/>
          </a:xfrm>
          <a:custGeom>
            <a:rect b="b" l="l" r="r" t="t"/>
            <a:pathLst>
              <a:path extrusionOk="0" h="10495" w="12457">
                <a:moveTo>
                  <a:pt x="12457" y="0"/>
                </a:moveTo>
                <a:lnTo>
                  <a:pt x="12457" y="0"/>
                </a:lnTo>
                <a:cubicBezTo>
                  <a:pt x="10671" y="1472"/>
                  <a:pt x="8270" y="1870"/>
                  <a:pt x="6199" y="1870"/>
                </a:cubicBezTo>
                <a:cubicBezTo>
                  <a:pt x="3769" y="1870"/>
                  <a:pt x="1792" y="1323"/>
                  <a:pt x="1792" y="1323"/>
                </a:cubicBezTo>
                <a:lnTo>
                  <a:pt x="1792" y="1323"/>
                </a:lnTo>
                <a:cubicBezTo>
                  <a:pt x="3029" y="5504"/>
                  <a:pt x="0" y="10495"/>
                  <a:pt x="0" y="10495"/>
                </a:cubicBezTo>
                <a:cubicBezTo>
                  <a:pt x="8105" y="9599"/>
                  <a:pt x="12457" y="1"/>
                  <a:pt x="12457" y="0"/>
                </a:cubicBezTo>
                <a:close/>
              </a:path>
            </a:pathLst>
          </a:custGeom>
          <a:solidFill>
            <a:srgbClr val="EDD5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7"/>
          <p:cNvSpPr/>
          <p:nvPr/>
        </p:nvSpPr>
        <p:spPr>
          <a:xfrm rot="-864374">
            <a:off x="5275205" y="1750976"/>
            <a:ext cx="2076965" cy="1174184"/>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7"/>
          <p:cNvSpPr txBox="1"/>
          <p:nvPr>
            <p:ph type="title"/>
          </p:nvPr>
        </p:nvSpPr>
        <p:spPr>
          <a:xfrm rot="432568">
            <a:off x="4983034" y="434246"/>
            <a:ext cx="1035083" cy="90175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a:t>
            </a:r>
            <a:endParaRPr/>
          </a:p>
        </p:txBody>
      </p:sp>
      <p:pic>
        <p:nvPicPr>
          <p:cNvPr id="829" name="Google Shape;829;p47"/>
          <p:cNvPicPr preferRelativeResize="0"/>
          <p:nvPr/>
        </p:nvPicPr>
        <p:blipFill>
          <a:blip r:embed="rId3">
            <a:alphaModFix/>
          </a:blip>
          <a:stretch>
            <a:fillRect/>
          </a:stretch>
        </p:blipFill>
        <p:spPr>
          <a:xfrm rot="264001">
            <a:off x="5565843" y="2129268"/>
            <a:ext cx="1528615" cy="417618"/>
          </a:xfrm>
          <a:prstGeom prst="rect">
            <a:avLst/>
          </a:prstGeom>
          <a:noFill/>
          <a:ln>
            <a:noFill/>
          </a:ln>
        </p:spPr>
      </p:pic>
      <p:pic>
        <p:nvPicPr>
          <p:cNvPr id="830" name="Google Shape;830;p47"/>
          <p:cNvPicPr preferRelativeResize="0"/>
          <p:nvPr/>
        </p:nvPicPr>
        <p:blipFill>
          <a:blip r:embed="rId4">
            <a:alphaModFix/>
          </a:blip>
          <a:stretch>
            <a:fillRect/>
          </a:stretch>
        </p:blipFill>
        <p:spPr>
          <a:xfrm rot="-402768">
            <a:off x="1081805" y="3643653"/>
            <a:ext cx="2133590" cy="1079071"/>
          </a:xfrm>
          <a:prstGeom prst="rect">
            <a:avLst/>
          </a:prstGeom>
          <a:noFill/>
          <a:ln>
            <a:noFill/>
          </a:ln>
        </p:spPr>
      </p:pic>
      <p:pic>
        <p:nvPicPr>
          <p:cNvPr id="831" name="Google Shape;831;p47"/>
          <p:cNvPicPr preferRelativeResize="0"/>
          <p:nvPr/>
        </p:nvPicPr>
        <p:blipFill rotWithShape="1">
          <a:blip r:embed="rId5">
            <a:alphaModFix/>
          </a:blip>
          <a:srcRect b="0" l="0" r="0" t="0"/>
          <a:stretch/>
        </p:blipFill>
        <p:spPr>
          <a:xfrm rot="838552">
            <a:off x="1246307" y="1494084"/>
            <a:ext cx="1380749" cy="1103019"/>
          </a:xfrm>
          <a:prstGeom prst="rect">
            <a:avLst/>
          </a:prstGeom>
          <a:noFill/>
          <a:ln>
            <a:noFill/>
          </a:ln>
        </p:spPr>
      </p:pic>
      <p:pic>
        <p:nvPicPr>
          <p:cNvPr id="832" name="Google Shape;832;p47"/>
          <p:cNvPicPr preferRelativeResize="0"/>
          <p:nvPr/>
        </p:nvPicPr>
        <p:blipFill>
          <a:blip r:embed="rId6">
            <a:alphaModFix/>
          </a:blip>
          <a:stretch>
            <a:fillRect/>
          </a:stretch>
        </p:blipFill>
        <p:spPr>
          <a:xfrm flipH="1" rot="-428976">
            <a:off x="1945392" y="2141978"/>
            <a:ext cx="198833" cy="2141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9"/>
          <p:cNvSpPr txBox="1"/>
          <p:nvPr>
            <p:ph idx="13" type="ctrTitle"/>
          </p:nvPr>
        </p:nvSpPr>
        <p:spPr>
          <a:xfrm>
            <a:off x="893900" y="3529625"/>
            <a:ext cx="24480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
              <a:t>PRESENTACIÓN DEL DATASET</a:t>
            </a:r>
            <a:endParaRPr/>
          </a:p>
        </p:txBody>
      </p:sp>
      <p:sp>
        <p:nvSpPr>
          <p:cNvPr id="640" name="Google Shape;640;p39"/>
          <p:cNvSpPr txBox="1"/>
          <p:nvPr>
            <p:ph idx="3" type="ctrTitle"/>
          </p:nvPr>
        </p:nvSpPr>
        <p:spPr>
          <a:xfrm>
            <a:off x="723600" y="291697"/>
            <a:ext cx="7696800" cy="696000"/>
          </a:xfrm>
          <a:prstGeom prst="rect">
            <a:avLst/>
          </a:prstGeom>
          <a:noFill/>
          <a:ln>
            <a:noFill/>
          </a:ln>
        </p:spPr>
        <p:txBody>
          <a:bodyPr anchorCtr="0" anchor="t" bIns="91425" lIns="91425" spcFirstLastPara="1" rIns="91425" wrap="square" tIns="146300">
            <a:noAutofit/>
          </a:bodyPr>
          <a:lstStyle/>
          <a:p>
            <a:pPr indent="0" lvl="0" marL="0" rtl="0" algn="ctr">
              <a:lnSpc>
                <a:spcPct val="100000"/>
              </a:lnSpc>
              <a:spcBef>
                <a:spcPts val="0"/>
              </a:spcBef>
              <a:spcAft>
                <a:spcPts val="0"/>
              </a:spcAft>
              <a:buSzPts val="3600"/>
              <a:buNone/>
            </a:pPr>
            <a:r>
              <a:rPr lang="en"/>
              <a:t>ÍNDICE</a:t>
            </a:r>
            <a:endParaRPr/>
          </a:p>
        </p:txBody>
      </p:sp>
      <p:sp>
        <p:nvSpPr>
          <p:cNvPr id="641" name="Google Shape;641;p39"/>
          <p:cNvSpPr txBox="1"/>
          <p:nvPr>
            <p:ph type="ctrTitle"/>
          </p:nvPr>
        </p:nvSpPr>
        <p:spPr>
          <a:xfrm>
            <a:off x="893900" y="1697000"/>
            <a:ext cx="2006400" cy="57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PRESENTACIÓN DEL PROYECTO</a:t>
            </a:r>
            <a:endParaRPr/>
          </a:p>
        </p:txBody>
      </p:sp>
      <p:sp>
        <p:nvSpPr>
          <p:cNvPr id="642" name="Google Shape;642;p39"/>
          <p:cNvSpPr txBox="1"/>
          <p:nvPr>
            <p:ph idx="2" type="title"/>
          </p:nvPr>
        </p:nvSpPr>
        <p:spPr>
          <a:xfrm>
            <a:off x="893900" y="987700"/>
            <a:ext cx="24480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dk2"/>
                </a:solidFill>
              </a:rPr>
              <a:t>01</a:t>
            </a:r>
            <a:endParaRPr>
              <a:solidFill>
                <a:schemeClr val="dk2"/>
              </a:solidFill>
            </a:endParaRPr>
          </a:p>
        </p:txBody>
      </p:sp>
      <p:sp>
        <p:nvSpPr>
          <p:cNvPr id="643" name="Google Shape;643;p39"/>
          <p:cNvSpPr txBox="1"/>
          <p:nvPr>
            <p:ph idx="7" type="ctrTitle"/>
          </p:nvPr>
        </p:nvSpPr>
        <p:spPr>
          <a:xfrm>
            <a:off x="5802046" y="1696999"/>
            <a:ext cx="24480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
              <a:t>EXPERIMENTOS</a:t>
            </a:r>
            <a:endParaRPr/>
          </a:p>
        </p:txBody>
      </p:sp>
      <p:sp>
        <p:nvSpPr>
          <p:cNvPr id="644" name="Google Shape;644;p39"/>
          <p:cNvSpPr txBox="1"/>
          <p:nvPr>
            <p:ph idx="9" type="title"/>
          </p:nvPr>
        </p:nvSpPr>
        <p:spPr>
          <a:xfrm>
            <a:off x="5802046" y="987700"/>
            <a:ext cx="24480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dk2"/>
                </a:solidFill>
              </a:rPr>
              <a:t>03</a:t>
            </a:r>
            <a:endParaRPr>
              <a:solidFill>
                <a:schemeClr val="dk2"/>
              </a:solidFill>
            </a:endParaRPr>
          </a:p>
        </p:txBody>
      </p:sp>
      <p:sp>
        <p:nvSpPr>
          <p:cNvPr id="645" name="Google Shape;645;p39"/>
          <p:cNvSpPr txBox="1"/>
          <p:nvPr>
            <p:ph idx="15" type="title"/>
          </p:nvPr>
        </p:nvSpPr>
        <p:spPr>
          <a:xfrm>
            <a:off x="893900" y="2820326"/>
            <a:ext cx="24480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dk2"/>
                </a:solidFill>
              </a:rPr>
              <a:t>02</a:t>
            </a:r>
            <a:endParaRPr>
              <a:solidFill>
                <a:schemeClr val="dk2"/>
              </a:solidFill>
            </a:endParaRPr>
          </a:p>
        </p:txBody>
      </p:sp>
      <p:sp>
        <p:nvSpPr>
          <p:cNvPr id="646" name="Google Shape;646;p39"/>
          <p:cNvSpPr txBox="1"/>
          <p:nvPr>
            <p:ph idx="19" type="ctrTitle"/>
          </p:nvPr>
        </p:nvSpPr>
        <p:spPr>
          <a:xfrm>
            <a:off x="5802046" y="3529625"/>
            <a:ext cx="24480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
              <a:t>CONCLUSIONES</a:t>
            </a:r>
            <a:endParaRPr/>
          </a:p>
        </p:txBody>
      </p:sp>
      <p:sp>
        <p:nvSpPr>
          <p:cNvPr id="647" name="Google Shape;647;p39"/>
          <p:cNvSpPr txBox="1"/>
          <p:nvPr>
            <p:ph idx="21" type="title"/>
          </p:nvPr>
        </p:nvSpPr>
        <p:spPr>
          <a:xfrm>
            <a:off x="5802046" y="2820326"/>
            <a:ext cx="2448000" cy="7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dk2"/>
                </a:solidFill>
              </a:rPr>
              <a:t>04</a:t>
            </a:r>
            <a:endParaRPr>
              <a:solidFill>
                <a:schemeClr val="dk2"/>
              </a:solidFill>
            </a:endParaRPr>
          </a:p>
        </p:txBody>
      </p:sp>
      <p:sp>
        <p:nvSpPr>
          <p:cNvPr id="648" name="Google Shape;648;p39"/>
          <p:cNvSpPr/>
          <p:nvPr/>
        </p:nvSpPr>
        <p:spPr>
          <a:xfrm>
            <a:off x="5057300" y="2576125"/>
            <a:ext cx="258600" cy="24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9" name="Google Shape;649;p39"/>
          <p:cNvPicPr preferRelativeResize="0"/>
          <p:nvPr/>
        </p:nvPicPr>
        <p:blipFill>
          <a:blip r:embed="rId3">
            <a:alphaModFix/>
          </a:blip>
          <a:stretch>
            <a:fillRect/>
          </a:stretch>
        </p:blipFill>
        <p:spPr>
          <a:xfrm rot="-192501">
            <a:off x="3175051" y="1493201"/>
            <a:ext cx="2621512" cy="254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0"/>
          <p:cNvSpPr txBox="1"/>
          <p:nvPr>
            <p:ph type="ctrTitle"/>
          </p:nvPr>
        </p:nvSpPr>
        <p:spPr>
          <a:xfrm>
            <a:off x="713225" y="363896"/>
            <a:ext cx="7717500" cy="6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600"/>
              <a:buNone/>
            </a:pPr>
            <a:r>
              <a:rPr lang="en"/>
              <a:t>PRESENTACIÓN DEL PROYECTO</a:t>
            </a:r>
            <a:endParaRPr/>
          </a:p>
        </p:txBody>
      </p:sp>
      <p:grpSp>
        <p:nvGrpSpPr>
          <p:cNvPr id="655" name="Google Shape;655;p40"/>
          <p:cNvGrpSpPr/>
          <p:nvPr/>
        </p:nvGrpSpPr>
        <p:grpSpPr>
          <a:xfrm>
            <a:off x="974639" y="933907"/>
            <a:ext cx="3386041" cy="3818598"/>
            <a:chOff x="3181767" y="1049438"/>
            <a:chExt cx="2705586" cy="3610967"/>
          </a:xfrm>
        </p:grpSpPr>
        <p:sp>
          <p:nvSpPr>
            <p:cNvPr id="656" name="Google Shape;656;p40"/>
            <p:cNvSpPr/>
            <p:nvPr/>
          </p:nvSpPr>
          <p:spPr>
            <a:xfrm>
              <a:off x="3181767" y="1118805"/>
              <a:ext cx="2705586" cy="3541600"/>
            </a:xfrm>
            <a:custGeom>
              <a:rect b="b" l="l" r="r" t="t"/>
              <a:pathLst>
                <a:path extrusionOk="0" h="102819" w="78548">
                  <a:moveTo>
                    <a:pt x="59440" y="5050"/>
                  </a:moveTo>
                  <a:lnTo>
                    <a:pt x="59440" y="5050"/>
                  </a:lnTo>
                  <a:lnTo>
                    <a:pt x="59440" y="5050"/>
                  </a:lnTo>
                  <a:close/>
                  <a:moveTo>
                    <a:pt x="11033" y="0"/>
                  </a:moveTo>
                  <a:lnTo>
                    <a:pt x="1" y="94971"/>
                  </a:lnTo>
                  <a:lnTo>
                    <a:pt x="67492" y="102819"/>
                  </a:lnTo>
                  <a:lnTo>
                    <a:pt x="78548" y="7848"/>
                  </a:lnTo>
                  <a:lnTo>
                    <a:pt x="74157" y="7393"/>
                  </a:lnTo>
                  <a:lnTo>
                    <a:pt x="73839" y="10214"/>
                  </a:lnTo>
                  <a:cubicBezTo>
                    <a:pt x="74408" y="10464"/>
                    <a:pt x="74749" y="10919"/>
                    <a:pt x="74681" y="11556"/>
                  </a:cubicBezTo>
                  <a:cubicBezTo>
                    <a:pt x="74598" y="12282"/>
                    <a:pt x="74420" y="12705"/>
                    <a:pt x="73786" y="12705"/>
                  </a:cubicBezTo>
                  <a:cubicBezTo>
                    <a:pt x="73725" y="12705"/>
                    <a:pt x="73659" y="12701"/>
                    <a:pt x="73589" y="12693"/>
                  </a:cubicBezTo>
                  <a:cubicBezTo>
                    <a:pt x="71928" y="12511"/>
                    <a:pt x="71837" y="10145"/>
                    <a:pt x="73475" y="9827"/>
                  </a:cubicBezTo>
                  <a:lnTo>
                    <a:pt x="73543" y="7097"/>
                  </a:lnTo>
                  <a:lnTo>
                    <a:pt x="69335" y="6415"/>
                  </a:lnTo>
                  <a:lnTo>
                    <a:pt x="69039" y="9486"/>
                  </a:lnTo>
                  <a:cubicBezTo>
                    <a:pt x="69608" y="9736"/>
                    <a:pt x="69949" y="9941"/>
                    <a:pt x="69858" y="10600"/>
                  </a:cubicBezTo>
                  <a:cubicBezTo>
                    <a:pt x="69772" y="11356"/>
                    <a:pt x="69522" y="12131"/>
                    <a:pt x="68817" y="12131"/>
                  </a:cubicBezTo>
                  <a:cubicBezTo>
                    <a:pt x="68778" y="12131"/>
                    <a:pt x="68739" y="12129"/>
                    <a:pt x="68698" y="12124"/>
                  </a:cubicBezTo>
                  <a:cubicBezTo>
                    <a:pt x="67038" y="11942"/>
                    <a:pt x="66947" y="9577"/>
                    <a:pt x="68584" y="9258"/>
                  </a:cubicBezTo>
                  <a:lnTo>
                    <a:pt x="68607" y="6529"/>
                  </a:lnTo>
                  <a:lnTo>
                    <a:pt x="64240" y="6187"/>
                  </a:lnTo>
                  <a:lnTo>
                    <a:pt x="64035" y="9031"/>
                  </a:lnTo>
                  <a:cubicBezTo>
                    <a:pt x="64604" y="9281"/>
                    <a:pt x="64967" y="9736"/>
                    <a:pt x="64899" y="10373"/>
                  </a:cubicBezTo>
                  <a:cubicBezTo>
                    <a:pt x="64815" y="11107"/>
                    <a:pt x="64616" y="11589"/>
                    <a:pt x="63962" y="11589"/>
                  </a:cubicBezTo>
                  <a:cubicBezTo>
                    <a:pt x="63906" y="11589"/>
                    <a:pt x="63847" y="11586"/>
                    <a:pt x="63785" y="11578"/>
                  </a:cubicBezTo>
                  <a:cubicBezTo>
                    <a:pt x="62147" y="11374"/>
                    <a:pt x="62056" y="9031"/>
                    <a:pt x="63671" y="8712"/>
                  </a:cubicBezTo>
                  <a:lnTo>
                    <a:pt x="63534" y="6119"/>
                  </a:lnTo>
                  <a:lnTo>
                    <a:pt x="59440" y="5050"/>
                  </a:lnTo>
                  <a:lnTo>
                    <a:pt x="59326" y="8303"/>
                  </a:lnTo>
                  <a:cubicBezTo>
                    <a:pt x="59895" y="8553"/>
                    <a:pt x="60168" y="8940"/>
                    <a:pt x="60100" y="9599"/>
                  </a:cubicBezTo>
                  <a:cubicBezTo>
                    <a:pt x="60014" y="10329"/>
                    <a:pt x="59705" y="11018"/>
                    <a:pt x="59022" y="11018"/>
                  </a:cubicBezTo>
                  <a:cubicBezTo>
                    <a:pt x="58981" y="11018"/>
                    <a:pt x="58938" y="11015"/>
                    <a:pt x="58894" y="11010"/>
                  </a:cubicBezTo>
                  <a:cubicBezTo>
                    <a:pt x="57233" y="10828"/>
                    <a:pt x="57142" y="8462"/>
                    <a:pt x="58780" y="8144"/>
                  </a:cubicBezTo>
                  <a:lnTo>
                    <a:pt x="58530" y="5186"/>
                  </a:lnTo>
                  <a:lnTo>
                    <a:pt x="54708" y="5232"/>
                  </a:lnTo>
                  <a:lnTo>
                    <a:pt x="54754" y="7689"/>
                  </a:lnTo>
                  <a:cubicBezTo>
                    <a:pt x="56197" y="8345"/>
                    <a:pt x="55664" y="10452"/>
                    <a:pt x="54166" y="10452"/>
                  </a:cubicBezTo>
                  <a:cubicBezTo>
                    <a:pt x="54105" y="10452"/>
                    <a:pt x="54044" y="10448"/>
                    <a:pt x="53980" y="10441"/>
                  </a:cubicBezTo>
                  <a:cubicBezTo>
                    <a:pt x="53184" y="10350"/>
                    <a:pt x="52684" y="10236"/>
                    <a:pt x="52775" y="9440"/>
                  </a:cubicBezTo>
                  <a:cubicBezTo>
                    <a:pt x="52889" y="8803"/>
                    <a:pt x="53366" y="8303"/>
                    <a:pt x="54026" y="8189"/>
                  </a:cubicBezTo>
                  <a:lnTo>
                    <a:pt x="54162" y="5050"/>
                  </a:lnTo>
                  <a:lnTo>
                    <a:pt x="54162" y="5050"/>
                  </a:lnTo>
                  <a:lnTo>
                    <a:pt x="49317" y="5073"/>
                  </a:lnTo>
                  <a:lnTo>
                    <a:pt x="49431" y="7302"/>
                  </a:lnTo>
                  <a:cubicBezTo>
                    <a:pt x="50000" y="7552"/>
                    <a:pt x="50773" y="7962"/>
                    <a:pt x="50682" y="8599"/>
                  </a:cubicBezTo>
                  <a:cubicBezTo>
                    <a:pt x="50598" y="9339"/>
                    <a:pt x="49963" y="9882"/>
                    <a:pt x="49234" y="9882"/>
                  </a:cubicBezTo>
                  <a:cubicBezTo>
                    <a:pt x="49179" y="9882"/>
                    <a:pt x="49123" y="9879"/>
                    <a:pt x="49067" y="9872"/>
                  </a:cubicBezTo>
                  <a:cubicBezTo>
                    <a:pt x="48271" y="9781"/>
                    <a:pt x="47725" y="9531"/>
                    <a:pt x="47816" y="8735"/>
                  </a:cubicBezTo>
                  <a:cubicBezTo>
                    <a:pt x="47907" y="8098"/>
                    <a:pt x="48362" y="7143"/>
                    <a:pt x="48953" y="7006"/>
                  </a:cubicBezTo>
                  <a:lnTo>
                    <a:pt x="48908" y="4436"/>
                  </a:lnTo>
                  <a:lnTo>
                    <a:pt x="45245" y="3981"/>
                  </a:lnTo>
                  <a:lnTo>
                    <a:pt x="44449" y="6870"/>
                  </a:lnTo>
                  <a:cubicBezTo>
                    <a:pt x="45018" y="7120"/>
                    <a:pt x="45860" y="7370"/>
                    <a:pt x="45791" y="8007"/>
                  </a:cubicBezTo>
                  <a:cubicBezTo>
                    <a:pt x="45707" y="8747"/>
                    <a:pt x="45072" y="9291"/>
                    <a:pt x="44344" y="9291"/>
                  </a:cubicBezTo>
                  <a:cubicBezTo>
                    <a:pt x="44288" y="9291"/>
                    <a:pt x="44233" y="9287"/>
                    <a:pt x="44176" y="9281"/>
                  </a:cubicBezTo>
                  <a:cubicBezTo>
                    <a:pt x="43380" y="9190"/>
                    <a:pt x="42811" y="8485"/>
                    <a:pt x="42902" y="7689"/>
                  </a:cubicBezTo>
                  <a:cubicBezTo>
                    <a:pt x="42971" y="7029"/>
                    <a:pt x="43539" y="7188"/>
                    <a:pt x="44131" y="7074"/>
                  </a:cubicBezTo>
                  <a:lnTo>
                    <a:pt x="44358" y="3890"/>
                  </a:lnTo>
                  <a:lnTo>
                    <a:pt x="39832" y="3458"/>
                  </a:lnTo>
                  <a:lnTo>
                    <a:pt x="39581" y="5687"/>
                  </a:lnTo>
                  <a:cubicBezTo>
                    <a:pt x="40150" y="5937"/>
                    <a:pt x="40946" y="6779"/>
                    <a:pt x="40878" y="7416"/>
                  </a:cubicBezTo>
                  <a:cubicBezTo>
                    <a:pt x="40787" y="8204"/>
                    <a:pt x="40130" y="8700"/>
                    <a:pt x="39439" y="8700"/>
                  </a:cubicBezTo>
                  <a:cubicBezTo>
                    <a:pt x="39094" y="8700"/>
                    <a:pt x="38740" y="8576"/>
                    <a:pt x="38444" y="8303"/>
                  </a:cubicBezTo>
                  <a:cubicBezTo>
                    <a:pt x="37580" y="7507"/>
                    <a:pt x="37989" y="6051"/>
                    <a:pt x="39149" y="5823"/>
                  </a:cubicBezTo>
                  <a:lnTo>
                    <a:pt x="39035" y="3253"/>
                  </a:lnTo>
                  <a:lnTo>
                    <a:pt x="35419" y="2843"/>
                  </a:lnTo>
                  <a:lnTo>
                    <a:pt x="34850" y="5505"/>
                  </a:lnTo>
                  <a:cubicBezTo>
                    <a:pt x="35419" y="5778"/>
                    <a:pt x="36055" y="6233"/>
                    <a:pt x="35987" y="6870"/>
                  </a:cubicBezTo>
                  <a:cubicBezTo>
                    <a:pt x="35896" y="7658"/>
                    <a:pt x="35229" y="8154"/>
                    <a:pt x="34538" y="8154"/>
                  </a:cubicBezTo>
                  <a:cubicBezTo>
                    <a:pt x="34193" y="8154"/>
                    <a:pt x="33841" y="8030"/>
                    <a:pt x="33553" y="7757"/>
                  </a:cubicBezTo>
                  <a:cubicBezTo>
                    <a:pt x="32689" y="6961"/>
                    <a:pt x="33098" y="5505"/>
                    <a:pt x="34258" y="5277"/>
                  </a:cubicBezTo>
                  <a:lnTo>
                    <a:pt x="34304" y="2684"/>
                  </a:lnTo>
                  <a:lnTo>
                    <a:pt x="29754" y="1843"/>
                  </a:lnTo>
                  <a:lnTo>
                    <a:pt x="30050" y="5027"/>
                  </a:lnTo>
                  <a:cubicBezTo>
                    <a:pt x="30619" y="5277"/>
                    <a:pt x="31165" y="5664"/>
                    <a:pt x="31074" y="6324"/>
                  </a:cubicBezTo>
                  <a:cubicBezTo>
                    <a:pt x="30982" y="7101"/>
                    <a:pt x="30319" y="7593"/>
                    <a:pt x="29631" y="7593"/>
                  </a:cubicBezTo>
                  <a:cubicBezTo>
                    <a:pt x="29292" y="7593"/>
                    <a:pt x="28948" y="7474"/>
                    <a:pt x="28663" y="7211"/>
                  </a:cubicBezTo>
                  <a:cubicBezTo>
                    <a:pt x="27775" y="6415"/>
                    <a:pt x="28208" y="4959"/>
                    <a:pt x="29368" y="4731"/>
                  </a:cubicBezTo>
                  <a:lnTo>
                    <a:pt x="29368" y="2161"/>
                  </a:lnTo>
                  <a:lnTo>
                    <a:pt x="25250" y="2161"/>
                  </a:lnTo>
                  <a:lnTo>
                    <a:pt x="24841" y="4504"/>
                  </a:lnTo>
                  <a:cubicBezTo>
                    <a:pt x="25410" y="4754"/>
                    <a:pt x="26251" y="5118"/>
                    <a:pt x="26160" y="5755"/>
                  </a:cubicBezTo>
                  <a:cubicBezTo>
                    <a:pt x="26069" y="6544"/>
                    <a:pt x="25412" y="7039"/>
                    <a:pt x="24728" y="7039"/>
                  </a:cubicBezTo>
                  <a:cubicBezTo>
                    <a:pt x="24386" y="7039"/>
                    <a:pt x="24037" y="6915"/>
                    <a:pt x="23749" y="6642"/>
                  </a:cubicBezTo>
                  <a:cubicBezTo>
                    <a:pt x="22862" y="5846"/>
                    <a:pt x="23271" y="4390"/>
                    <a:pt x="24454" y="4163"/>
                  </a:cubicBezTo>
                  <a:lnTo>
                    <a:pt x="24659" y="2275"/>
                  </a:lnTo>
                  <a:lnTo>
                    <a:pt x="20678" y="1388"/>
                  </a:lnTo>
                  <a:lnTo>
                    <a:pt x="20041" y="3822"/>
                  </a:lnTo>
                  <a:cubicBezTo>
                    <a:pt x="20610" y="4072"/>
                    <a:pt x="21338" y="4550"/>
                    <a:pt x="21270" y="5186"/>
                  </a:cubicBezTo>
                  <a:cubicBezTo>
                    <a:pt x="21179" y="5975"/>
                    <a:pt x="20511" y="6470"/>
                    <a:pt x="19821" y="6470"/>
                  </a:cubicBezTo>
                  <a:cubicBezTo>
                    <a:pt x="19475" y="6470"/>
                    <a:pt x="19124" y="6347"/>
                    <a:pt x="18836" y="6074"/>
                  </a:cubicBezTo>
                  <a:cubicBezTo>
                    <a:pt x="17971" y="5277"/>
                    <a:pt x="18381" y="3822"/>
                    <a:pt x="19541" y="3594"/>
                  </a:cubicBezTo>
                  <a:lnTo>
                    <a:pt x="19837" y="1069"/>
                  </a:lnTo>
                  <a:lnTo>
                    <a:pt x="15765" y="910"/>
                  </a:lnTo>
                  <a:lnTo>
                    <a:pt x="15378" y="3412"/>
                  </a:lnTo>
                  <a:cubicBezTo>
                    <a:pt x="15947" y="3662"/>
                    <a:pt x="16424" y="3935"/>
                    <a:pt x="16356" y="4572"/>
                  </a:cubicBezTo>
                  <a:cubicBezTo>
                    <a:pt x="16265" y="5361"/>
                    <a:pt x="15598" y="5856"/>
                    <a:pt x="14907" y="5856"/>
                  </a:cubicBezTo>
                  <a:cubicBezTo>
                    <a:pt x="14562" y="5856"/>
                    <a:pt x="14210" y="5732"/>
                    <a:pt x="13922" y="5459"/>
                  </a:cubicBezTo>
                  <a:cubicBezTo>
                    <a:pt x="13058" y="4663"/>
                    <a:pt x="13467" y="3185"/>
                    <a:pt x="14650" y="2980"/>
                  </a:cubicBezTo>
                  <a:lnTo>
                    <a:pt x="14559" y="1297"/>
                  </a:lnTo>
                  <a:lnTo>
                    <a:pt x="11033" y="0"/>
                  </a:lnTo>
                  <a:close/>
                </a:path>
              </a:pathLst>
            </a:custGeom>
            <a:solidFill>
              <a:srgbClr val="FDFFFE"/>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0"/>
            <p:cNvSpPr/>
            <p:nvPr/>
          </p:nvSpPr>
          <p:spPr>
            <a:xfrm>
              <a:off x="4129150" y="1049438"/>
              <a:ext cx="810825" cy="521775"/>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58" name="Google Shape;658;p40"/>
          <p:cNvPicPr preferRelativeResize="0"/>
          <p:nvPr/>
        </p:nvPicPr>
        <p:blipFill rotWithShape="1">
          <a:blip r:embed="rId3">
            <a:alphaModFix/>
          </a:blip>
          <a:srcRect b="3617" l="0" r="8340" t="4088"/>
          <a:stretch/>
        </p:blipFill>
        <p:spPr>
          <a:xfrm rot="356494">
            <a:off x="1224962" y="1699872"/>
            <a:ext cx="2791500" cy="2646231"/>
          </a:xfrm>
          <a:prstGeom prst="rect">
            <a:avLst/>
          </a:prstGeom>
          <a:noFill/>
          <a:ln>
            <a:noFill/>
          </a:ln>
        </p:spPr>
      </p:pic>
      <p:sp>
        <p:nvSpPr>
          <p:cNvPr id="659" name="Google Shape;659;p40"/>
          <p:cNvSpPr txBox="1"/>
          <p:nvPr>
            <p:ph idx="4294967295" type="subTitle"/>
          </p:nvPr>
        </p:nvSpPr>
        <p:spPr>
          <a:xfrm>
            <a:off x="5037575" y="1372525"/>
            <a:ext cx="2914200" cy="3038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a:t>Desarrollar una metodología mediante un dataset de imágenes obtenidas a partir de los fotogramas de vídeos grabados por cápsulas endoscópicas que permita, dada una imagen, detectar de forma automática las distintas anomalías del aparato gastrointestinal que puedan verse.</a:t>
            </a:r>
            <a:endParaRPr/>
          </a:p>
          <a:p>
            <a:pPr indent="0" lvl="0" marL="0" rtl="0" algn="l">
              <a:lnSpc>
                <a:spcPct val="100000"/>
              </a:lnSpc>
              <a:spcBef>
                <a:spcPts val="0"/>
              </a:spcBef>
              <a:spcAft>
                <a:spcPts val="0"/>
              </a:spcAft>
              <a:buSzPts val="1600"/>
              <a:buNone/>
            </a:pPr>
            <a:r>
              <a:t/>
            </a:r>
            <a:endParaRPr/>
          </a:p>
        </p:txBody>
      </p:sp>
      <p:grpSp>
        <p:nvGrpSpPr>
          <p:cNvPr id="660" name="Google Shape;660;p40"/>
          <p:cNvGrpSpPr/>
          <p:nvPr/>
        </p:nvGrpSpPr>
        <p:grpSpPr>
          <a:xfrm>
            <a:off x="705138" y="203347"/>
            <a:ext cx="752034" cy="881017"/>
            <a:chOff x="1695738" y="736747"/>
            <a:chExt cx="1880084" cy="2202542"/>
          </a:xfrm>
        </p:grpSpPr>
        <p:sp>
          <p:nvSpPr>
            <p:cNvPr id="661" name="Google Shape;661;p40"/>
            <p:cNvSpPr/>
            <p:nvPr/>
          </p:nvSpPr>
          <p:spPr>
            <a:xfrm>
              <a:off x="1695738" y="1174325"/>
              <a:ext cx="1880084" cy="1764964"/>
            </a:xfrm>
            <a:custGeom>
              <a:rect b="b" l="l" r="r" t="t"/>
              <a:pathLst>
                <a:path extrusionOk="0" h="41211" w="43899">
                  <a:moveTo>
                    <a:pt x="1" y="0"/>
                  </a:moveTo>
                  <a:lnTo>
                    <a:pt x="1" y="41082"/>
                  </a:lnTo>
                  <a:cubicBezTo>
                    <a:pt x="427" y="41168"/>
                    <a:pt x="875" y="41210"/>
                    <a:pt x="1323" y="41210"/>
                  </a:cubicBezTo>
                  <a:cubicBezTo>
                    <a:pt x="1771" y="41210"/>
                    <a:pt x="2219" y="41168"/>
                    <a:pt x="2646" y="41082"/>
                  </a:cubicBezTo>
                  <a:cubicBezTo>
                    <a:pt x="3846" y="40820"/>
                    <a:pt x="5937" y="39964"/>
                    <a:pt x="6830" y="39964"/>
                  </a:cubicBezTo>
                  <a:cubicBezTo>
                    <a:pt x="6953" y="39964"/>
                    <a:pt x="7053" y="39980"/>
                    <a:pt x="7125" y="40016"/>
                  </a:cubicBezTo>
                  <a:cubicBezTo>
                    <a:pt x="7447" y="40154"/>
                    <a:pt x="7892" y="40279"/>
                    <a:pt x="8487" y="40279"/>
                  </a:cubicBezTo>
                  <a:cubicBezTo>
                    <a:pt x="8997" y="40279"/>
                    <a:pt x="9619" y="40187"/>
                    <a:pt x="10367" y="39931"/>
                  </a:cubicBezTo>
                  <a:cubicBezTo>
                    <a:pt x="11870" y="39456"/>
                    <a:pt x="14290" y="38504"/>
                    <a:pt x="15213" y="38504"/>
                  </a:cubicBezTo>
                  <a:cubicBezTo>
                    <a:pt x="15285" y="38504"/>
                    <a:pt x="15349" y="38510"/>
                    <a:pt x="15401" y="38523"/>
                  </a:cubicBezTo>
                  <a:cubicBezTo>
                    <a:pt x="16092" y="38685"/>
                    <a:pt x="18022" y="39854"/>
                    <a:pt x="19088" y="39854"/>
                  </a:cubicBezTo>
                  <a:cubicBezTo>
                    <a:pt x="19141" y="39854"/>
                    <a:pt x="19192" y="39851"/>
                    <a:pt x="19241" y="39845"/>
                  </a:cubicBezTo>
                  <a:cubicBezTo>
                    <a:pt x="19966" y="39760"/>
                    <a:pt x="20691" y="39717"/>
                    <a:pt x="21411" y="39717"/>
                  </a:cubicBezTo>
                  <a:cubicBezTo>
                    <a:pt x="22131" y="39717"/>
                    <a:pt x="22846" y="39760"/>
                    <a:pt x="23550" y="39845"/>
                  </a:cubicBezTo>
                  <a:cubicBezTo>
                    <a:pt x="24231" y="40005"/>
                    <a:pt x="26906" y="40881"/>
                    <a:pt x="28324" y="40881"/>
                  </a:cubicBezTo>
                  <a:cubicBezTo>
                    <a:pt x="28416" y="40881"/>
                    <a:pt x="28503" y="40877"/>
                    <a:pt x="28583" y="40869"/>
                  </a:cubicBezTo>
                  <a:cubicBezTo>
                    <a:pt x="29428" y="40790"/>
                    <a:pt x="29864" y="40629"/>
                    <a:pt x="30347" y="40629"/>
                  </a:cubicBezTo>
                  <a:cubicBezTo>
                    <a:pt x="30645" y="40629"/>
                    <a:pt x="30960" y="40690"/>
                    <a:pt x="31399" y="40869"/>
                  </a:cubicBezTo>
                  <a:cubicBezTo>
                    <a:pt x="31476" y="40899"/>
                    <a:pt x="31561" y="40913"/>
                    <a:pt x="31654" y="40913"/>
                  </a:cubicBezTo>
                  <a:cubicBezTo>
                    <a:pt x="33004" y="40913"/>
                    <a:pt x="35943" y="37915"/>
                    <a:pt x="37500" y="37755"/>
                  </a:cubicBezTo>
                  <a:cubicBezTo>
                    <a:pt x="37556" y="37750"/>
                    <a:pt x="37615" y="37748"/>
                    <a:pt x="37676" y="37748"/>
                  </a:cubicBezTo>
                  <a:cubicBezTo>
                    <a:pt x="39021" y="37748"/>
                    <a:pt x="41489" y="38775"/>
                    <a:pt x="42971" y="38775"/>
                  </a:cubicBezTo>
                  <a:cubicBezTo>
                    <a:pt x="43362" y="38775"/>
                    <a:pt x="43684" y="38703"/>
                    <a:pt x="43899" y="38523"/>
                  </a:cubicBezTo>
                  <a:lnTo>
                    <a:pt x="43899" y="0"/>
                  </a:lnTo>
                  <a:lnTo>
                    <a:pt x="41510" y="0"/>
                  </a:lnTo>
                  <a:lnTo>
                    <a:pt x="40315" y="1792"/>
                  </a:lnTo>
                  <a:lnTo>
                    <a:pt x="41211" y="1792"/>
                  </a:lnTo>
                  <a:lnTo>
                    <a:pt x="41211" y="4735"/>
                  </a:lnTo>
                  <a:lnTo>
                    <a:pt x="38225" y="4735"/>
                  </a:lnTo>
                  <a:lnTo>
                    <a:pt x="38225" y="1792"/>
                  </a:lnTo>
                  <a:lnTo>
                    <a:pt x="39121" y="1792"/>
                  </a:lnTo>
                  <a:lnTo>
                    <a:pt x="40315" y="0"/>
                  </a:lnTo>
                  <a:lnTo>
                    <a:pt x="35580" y="0"/>
                  </a:lnTo>
                  <a:lnTo>
                    <a:pt x="34385" y="1792"/>
                  </a:lnTo>
                  <a:lnTo>
                    <a:pt x="35281" y="1792"/>
                  </a:lnTo>
                  <a:lnTo>
                    <a:pt x="35281" y="4735"/>
                  </a:lnTo>
                  <a:lnTo>
                    <a:pt x="32338" y="4735"/>
                  </a:lnTo>
                  <a:lnTo>
                    <a:pt x="32338" y="1792"/>
                  </a:lnTo>
                  <a:lnTo>
                    <a:pt x="33191" y="1792"/>
                  </a:lnTo>
                  <a:lnTo>
                    <a:pt x="34385" y="0"/>
                  </a:lnTo>
                  <a:lnTo>
                    <a:pt x="29650" y="0"/>
                  </a:lnTo>
                  <a:lnTo>
                    <a:pt x="28455" y="1792"/>
                  </a:lnTo>
                  <a:lnTo>
                    <a:pt x="29351" y="1792"/>
                  </a:lnTo>
                  <a:lnTo>
                    <a:pt x="29351" y="4735"/>
                  </a:lnTo>
                  <a:lnTo>
                    <a:pt x="26408" y="4735"/>
                  </a:lnTo>
                  <a:lnTo>
                    <a:pt x="26408" y="1792"/>
                  </a:lnTo>
                  <a:lnTo>
                    <a:pt x="27304" y="1792"/>
                  </a:lnTo>
                  <a:lnTo>
                    <a:pt x="28455" y="0"/>
                  </a:lnTo>
                  <a:lnTo>
                    <a:pt x="23720" y="0"/>
                  </a:lnTo>
                  <a:lnTo>
                    <a:pt x="22526" y="1792"/>
                  </a:lnTo>
                  <a:lnTo>
                    <a:pt x="23422" y="1792"/>
                  </a:lnTo>
                  <a:lnTo>
                    <a:pt x="23422" y="4735"/>
                  </a:lnTo>
                  <a:lnTo>
                    <a:pt x="20435" y="4735"/>
                  </a:lnTo>
                  <a:lnTo>
                    <a:pt x="20435" y="1792"/>
                  </a:lnTo>
                  <a:lnTo>
                    <a:pt x="21331" y="1792"/>
                  </a:lnTo>
                  <a:lnTo>
                    <a:pt x="22526" y="0"/>
                  </a:lnTo>
                  <a:lnTo>
                    <a:pt x="17790" y="0"/>
                  </a:lnTo>
                  <a:lnTo>
                    <a:pt x="16596" y="1792"/>
                  </a:lnTo>
                  <a:lnTo>
                    <a:pt x="17492" y="1792"/>
                  </a:lnTo>
                  <a:lnTo>
                    <a:pt x="17492" y="4735"/>
                  </a:lnTo>
                  <a:lnTo>
                    <a:pt x="14505" y="4735"/>
                  </a:lnTo>
                  <a:lnTo>
                    <a:pt x="14505" y="1792"/>
                  </a:lnTo>
                  <a:lnTo>
                    <a:pt x="15401" y="1792"/>
                  </a:lnTo>
                  <a:lnTo>
                    <a:pt x="16596" y="0"/>
                  </a:lnTo>
                  <a:lnTo>
                    <a:pt x="11860" y="0"/>
                  </a:lnTo>
                  <a:lnTo>
                    <a:pt x="10666" y="1792"/>
                  </a:lnTo>
                  <a:lnTo>
                    <a:pt x="11562" y="1792"/>
                  </a:lnTo>
                  <a:lnTo>
                    <a:pt x="11562" y="4735"/>
                  </a:lnTo>
                  <a:lnTo>
                    <a:pt x="8576" y="4735"/>
                  </a:lnTo>
                  <a:lnTo>
                    <a:pt x="8576" y="1792"/>
                  </a:lnTo>
                  <a:lnTo>
                    <a:pt x="9471" y="1792"/>
                  </a:lnTo>
                  <a:lnTo>
                    <a:pt x="10666" y="0"/>
                  </a:lnTo>
                  <a:lnTo>
                    <a:pt x="5931" y="0"/>
                  </a:lnTo>
                  <a:lnTo>
                    <a:pt x="4736" y="1792"/>
                  </a:lnTo>
                  <a:lnTo>
                    <a:pt x="5675" y="1792"/>
                  </a:lnTo>
                  <a:lnTo>
                    <a:pt x="5675" y="4735"/>
                  </a:lnTo>
                  <a:lnTo>
                    <a:pt x="2688" y="4735"/>
                  </a:lnTo>
                  <a:lnTo>
                    <a:pt x="2688" y="1792"/>
                  </a:lnTo>
                  <a:lnTo>
                    <a:pt x="3542" y="1792"/>
                  </a:lnTo>
                  <a:lnTo>
                    <a:pt x="4736" y="0"/>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0"/>
            <p:cNvSpPr/>
            <p:nvPr/>
          </p:nvSpPr>
          <p:spPr>
            <a:xfrm rot="-2548515">
              <a:off x="2203466" y="94205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3" name="Google Shape;663;p40"/>
          <p:cNvSpPr txBox="1"/>
          <p:nvPr>
            <p:ph idx="4294967295" type="title"/>
          </p:nvPr>
        </p:nvSpPr>
        <p:spPr>
          <a:xfrm>
            <a:off x="784646" y="336419"/>
            <a:ext cx="5931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4800"/>
              <a:buFont typeface="Arial"/>
              <a:buNone/>
            </a:pPr>
            <a:r>
              <a:rPr lang="en" sz="3700">
                <a:solidFill>
                  <a:schemeClr val="dk2"/>
                </a:solidFill>
              </a:rPr>
              <a:t>01</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1"/>
          <p:cNvSpPr txBox="1"/>
          <p:nvPr>
            <p:ph type="title"/>
          </p:nvPr>
        </p:nvSpPr>
        <p:spPr>
          <a:xfrm>
            <a:off x="714850" y="355212"/>
            <a:ext cx="7714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PRESENTACIÓN DEL DATASET</a:t>
            </a:r>
            <a:endParaRPr/>
          </a:p>
        </p:txBody>
      </p:sp>
      <p:sp>
        <p:nvSpPr>
          <p:cNvPr id="669" name="Google Shape;669;p41"/>
          <p:cNvSpPr txBox="1"/>
          <p:nvPr>
            <p:ph idx="1" type="subTitle"/>
          </p:nvPr>
        </p:nvSpPr>
        <p:spPr>
          <a:xfrm>
            <a:off x="945900" y="2245183"/>
            <a:ext cx="2103300" cy="7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Kvasir-Capsule dataset</a:t>
            </a:r>
            <a:endParaRPr/>
          </a:p>
          <a:p>
            <a:pPr indent="0" lvl="0" marL="0" rtl="0" algn="ctr">
              <a:lnSpc>
                <a:spcPct val="100000"/>
              </a:lnSpc>
              <a:spcBef>
                <a:spcPts val="1200"/>
              </a:spcBef>
              <a:spcAft>
                <a:spcPts val="0"/>
              </a:spcAft>
              <a:buSzPts val="1600"/>
              <a:buNone/>
            </a:pPr>
            <a:r>
              <a:t/>
            </a:r>
            <a:endParaRPr/>
          </a:p>
          <a:p>
            <a:pPr indent="0" lvl="0" marL="0" rtl="0" algn="ctr">
              <a:lnSpc>
                <a:spcPct val="100000"/>
              </a:lnSpc>
              <a:spcBef>
                <a:spcPts val="1200"/>
              </a:spcBef>
              <a:spcAft>
                <a:spcPts val="1200"/>
              </a:spcAft>
              <a:buSzPts val="1600"/>
              <a:buNone/>
            </a:pPr>
            <a:r>
              <a:t/>
            </a:r>
            <a:endParaRPr/>
          </a:p>
        </p:txBody>
      </p:sp>
      <p:sp>
        <p:nvSpPr>
          <p:cNvPr id="670" name="Google Shape;670;p41"/>
          <p:cNvSpPr txBox="1"/>
          <p:nvPr>
            <p:ph idx="2" type="subTitle"/>
          </p:nvPr>
        </p:nvSpPr>
        <p:spPr>
          <a:xfrm>
            <a:off x="947700" y="1826708"/>
            <a:ext cx="2099700" cy="4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100"/>
              <a:buNone/>
            </a:pPr>
            <a:r>
              <a:rPr lang="en"/>
              <a:t>DATASET</a:t>
            </a:r>
            <a:endParaRPr/>
          </a:p>
        </p:txBody>
      </p:sp>
      <p:sp>
        <p:nvSpPr>
          <p:cNvPr id="671" name="Google Shape;671;p41"/>
          <p:cNvSpPr txBox="1"/>
          <p:nvPr>
            <p:ph idx="3" type="subTitle"/>
          </p:nvPr>
        </p:nvSpPr>
        <p:spPr>
          <a:xfrm>
            <a:off x="3520300" y="2244457"/>
            <a:ext cx="2103300" cy="7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600"/>
              <a:buNone/>
            </a:pPr>
            <a:r>
              <a:rPr lang="en"/>
              <a:t>E</a:t>
            </a:r>
            <a:r>
              <a:rPr lang="en"/>
              <a:t>xploraciones </a:t>
            </a:r>
            <a:r>
              <a:rPr lang="en"/>
              <a:t>endoscópicas</a:t>
            </a:r>
            <a:endParaRPr/>
          </a:p>
        </p:txBody>
      </p:sp>
      <p:sp>
        <p:nvSpPr>
          <p:cNvPr id="672" name="Google Shape;672;p41"/>
          <p:cNvSpPr txBox="1"/>
          <p:nvPr>
            <p:ph idx="4" type="subTitle"/>
          </p:nvPr>
        </p:nvSpPr>
        <p:spPr>
          <a:xfrm>
            <a:off x="3522100" y="1825982"/>
            <a:ext cx="2099700" cy="4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100"/>
              <a:buNone/>
            </a:pPr>
            <a:r>
              <a:rPr lang="en"/>
              <a:t>44 VÍDEOS</a:t>
            </a:r>
            <a:endParaRPr/>
          </a:p>
        </p:txBody>
      </p:sp>
      <p:sp>
        <p:nvSpPr>
          <p:cNvPr id="673" name="Google Shape;673;p41"/>
          <p:cNvSpPr txBox="1"/>
          <p:nvPr>
            <p:ph idx="5" type="subTitle"/>
          </p:nvPr>
        </p:nvSpPr>
        <p:spPr>
          <a:xfrm>
            <a:off x="6018500" y="2244457"/>
            <a:ext cx="2103300" cy="7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600"/>
              <a:buNone/>
            </a:pPr>
            <a:r>
              <a:rPr lang="en"/>
              <a:t>Fotogramas extraídos</a:t>
            </a:r>
            <a:endParaRPr/>
          </a:p>
        </p:txBody>
      </p:sp>
      <p:sp>
        <p:nvSpPr>
          <p:cNvPr id="674" name="Google Shape;674;p41"/>
          <p:cNvSpPr txBox="1"/>
          <p:nvPr>
            <p:ph idx="6" type="subTitle"/>
          </p:nvPr>
        </p:nvSpPr>
        <p:spPr>
          <a:xfrm>
            <a:off x="5623600" y="1826700"/>
            <a:ext cx="2805300" cy="4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100"/>
              <a:buNone/>
            </a:pPr>
            <a:r>
              <a:rPr lang="en"/>
              <a:t>47.238 </a:t>
            </a:r>
            <a:r>
              <a:rPr lang="en"/>
              <a:t>IMÁGENES</a:t>
            </a:r>
            <a:endParaRPr/>
          </a:p>
        </p:txBody>
      </p:sp>
      <p:sp>
        <p:nvSpPr>
          <p:cNvPr id="675" name="Google Shape;675;p41"/>
          <p:cNvSpPr txBox="1"/>
          <p:nvPr>
            <p:ph idx="7" type="subTitle"/>
          </p:nvPr>
        </p:nvSpPr>
        <p:spPr>
          <a:xfrm>
            <a:off x="945900" y="3775981"/>
            <a:ext cx="2103300" cy="7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Clasificadas por expertos</a:t>
            </a:r>
            <a:endParaRPr/>
          </a:p>
          <a:p>
            <a:pPr indent="0" lvl="0" marL="0" rtl="0" algn="ctr">
              <a:lnSpc>
                <a:spcPct val="100000"/>
              </a:lnSpc>
              <a:spcBef>
                <a:spcPts val="1200"/>
              </a:spcBef>
              <a:spcAft>
                <a:spcPts val="1200"/>
              </a:spcAft>
              <a:buSzPts val="1600"/>
              <a:buNone/>
            </a:pPr>
            <a:r>
              <a:t/>
            </a:r>
            <a:endParaRPr/>
          </a:p>
        </p:txBody>
      </p:sp>
      <p:sp>
        <p:nvSpPr>
          <p:cNvPr id="676" name="Google Shape;676;p41"/>
          <p:cNvSpPr txBox="1"/>
          <p:nvPr>
            <p:ph idx="8" type="subTitle"/>
          </p:nvPr>
        </p:nvSpPr>
        <p:spPr>
          <a:xfrm>
            <a:off x="946800" y="3357506"/>
            <a:ext cx="2099700" cy="4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100"/>
              <a:buNone/>
            </a:pPr>
            <a:r>
              <a:rPr lang="en"/>
              <a:t>14 CLASES</a:t>
            </a:r>
            <a:endParaRPr/>
          </a:p>
        </p:txBody>
      </p:sp>
      <p:sp>
        <p:nvSpPr>
          <p:cNvPr id="677" name="Google Shape;677;p41"/>
          <p:cNvSpPr txBox="1"/>
          <p:nvPr>
            <p:ph idx="9" type="subTitle"/>
          </p:nvPr>
        </p:nvSpPr>
        <p:spPr>
          <a:xfrm>
            <a:off x="3519400" y="3775981"/>
            <a:ext cx="2103300" cy="7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No uniforme</a:t>
            </a:r>
            <a:endParaRPr/>
          </a:p>
          <a:p>
            <a:pPr indent="0" lvl="0" marL="0" rtl="0" algn="ctr">
              <a:lnSpc>
                <a:spcPct val="100000"/>
              </a:lnSpc>
              <a:spcBef>
                <a:spcPts val="1200"/>
              </a:spcBef>
              <a:spcAft>
                <a:spcPts val="1200"/>
              </a:spcAft>
              <a:buSzPts val="1600"/>
              <a:buNone/>
            </a:pPr>
            <a:r>
              <a:t/>
            </a:r>
            <a:endParaRPr/>
          </a:p>
        </p:txBody>
      </p:sp>
      <p:sp>
        <p:nvSpPr>
          <p:cNvPr id="678" name="Google Shape;678;p41"/>
          <p:cNvSpPr txBox="1"/>
          <p:nvPr>
            <p:ph idx="13" type="subTitle"/>
          </p:nvPr>
        </p:nvSpPr>
        <p:spPr>
          <a:xfrm>
            <a:off x="3521200" y="3357506"/>
            <a:ext cx="2099700" cy="4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100"/>
              <a:buNone/>
            </a:pPr>
            <a:r>
              <a:rPr lang="en"/>
              <a:t>DISTRIBUCIÓN</a:t>
            </a:r>
            <a:endParaRPr/>
          </a:p>
        </p:txBody>
      </p:sp>
      <p:sp>
        <p:nvSpPr>
          <p:cNvPr id="679" name="Google Shape;679;p41"/>
          <p:cNvSpPr txBox="1"/>
          <p:nvPr>
            <p:ph idx="14" type="subTitle"/>
          </p:nvPr>
        </p:nvSpPr>
        <p:spPr>
          <a:xfrm>
            <a:off x="6017600" y="3775981"/>
            <a:ext cx="2103300" cy="77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600"/>
              <a:buNone/>
            </a:pPr>
            <a:r>
              <a:rPr lang="en"/>
              <a:t>E</a:t>
            </a:r>
            <a:r>
              <a:rPr lang="en"/>
              <a:t>ntre registros del mismo vídeo</a:t>
            </a:r>
            <a:endParaRPr/>
          </a:p>
        </p:txBody>
      </p:sp>
      <p:sp>
        <p:nvSpPr>
          <p:cNvPr id="680" name="Google Shape;680;p41"/>
          <p:cNvSpPr txBox="1"/>
          <p:nvPr>
            <p:ph idx="15" type="subTitle"/>
          </p:nvPr>
        </p:nvSpPr>
        <p:spPr>
          <a:xfrm>
            <a:off x="6019400" y="3357506"/>
            <a:ext cx="2099700" cy="40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2100"/>
              <a:buNone/>
            </a:pPr>
            <a:r>
              <a:rPr lang="en"/>
              <a:t>CORRELACIÓN</a:t>
            </a:r>
            <a:endParaRPr/>
          </a:p>
        </p:txBody>
      </p:sp>
      <p:grpSp>
        <p:nvGrpSpPr>
          <p:cNvPr id="681" name="Google Shape;681;p41"/>
          <p:cNvGrpSpPr/>
          <p:nvPr/>
        </p:nvGrpSpPr>
        <p:grpSpPr>
          <a:xfrm>
            <a:off x="4349943" y="3040328"/>
            <a:ext cx="365995" cy="365910"/>
            <a:chOff x="1813643" y="1494578"/>
            <a:chExt cx="365995" cy="365910"/>
          </a:xfrm>
        </p:grpSpPr>
        <p:sp>
          <p:nvSpPr>
            <p:cNvPr id="682" name="Google Shape;682;p41"/>
            <p:cNvSpPr/>
            <p:nvPr/>
          </p:nvSpPr>
          <p:spPr>
            <a:xfrm>
              <a:off x="1813643" y="1551010"/>
              <a:ext cx="67038" cy="309445"/>
            </a:xfrm>
            <a:custGeom>
              <a:rect b="b" l="l" r="r" t="t"/>
              <a:pathLst>
                <a:path extrusionOk="0" h="175075" w="37928">
                  <a:moveTo>
                    <a:pt x="14384" y="0"/>
                  </a:moveTo>
                  <a:cubicBezTo>
                    <a:pt x="7445" y="0"/>
                    <a:pt x="1" y="5810"/>
                    <a:pt x="1917" y="14723"/>
                  </a:cubicBezTo>
                  <a:cubicBezTo>
                    <a:pt x="12523" y="63662"/>
                    <a:pt x="14255" y="113780"/>
                    <a:pt x="14394" y="163689"/>
                  </a:cubicBezTo>
                  <a:cubicBezTo>
                    <a:pt x="14394" y="171279"/>
                    <a:pt x="20286" y="175075"/>
                    <a:pt x="26170" y="175075"/>
                  </a:cubicBezTo>
                  <a:cubicBezTo>
                    <a:pt x="32053" y="175075"/>
                    <a:pt x="37928" y="171279"/>
                    <a:pt x="37893" y="163689"/>
                  </a:cubicBezTo>
                  <a:cubicBezTo>
                    <a:pt x="37824" y="111700"/>
                    <a:pt x="35675" y="59434"/>
                    <a:pt x="24653" y="8485"/>
                  </a:cubicBezTo>
                  <a:cubicBezTo>
                    <a:pt x="23381" y="2564"/>
                    <a:pt x="18994" y="0"/>
                    <a:pt x="14384"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1"/>
            <p:cNvSpPr/>
            <p:nvPr/>
          </p:nvSpPr>
          <p:spPr>
            <a:xfrm>
              <a:off x="1922152" y="1698948"/>
              <a:ext cx="45640" cy="161422"/>
            </a:xfrm>
            <a:custGeom>
              <a:rect b="b" l="l" r="r" t="t"/>
              <a:pathLst>
                <a:path extrusionOk="0" h="91328" w="25822">
                  <a:moveTo>
                    <a:pt x="11768" y="0"/>
                  </a:moveTo>
                  <a:cubicBezTo>
                    <a:pt x="5876" y="0"/>
                    <a:pt x="1" y="3796"/>
                    <a:pt x="35" y="11386"/>
                  </a:cubicBezTo>
                  <a:cubicBezTo>
                    <a:pt x="243" y="34261"/>
                    <a:pt x="2046" y="57067"/>
                    <a:pt x="2184" y="79942"/>
                  </a:cubicBezTo>
                  <a:cubicBezTo>
                    <a:pt x="2254" y="87532"/>
                    <a:pt x="8180" y="91328"/>
                    <a:pt x="14072" y="91328"/>
                  </a:cubicBezTo>
                  <a:cubicBezTo>
                    <a:pt x="19965" y="91328"/>
                    <a:pt x="25822" y="87532"/>
                    <a:pt x="25753" y="79942"/>
                  </a:cubicBezTo>
                  <a:cubicBezTo>
                    <a:pt x="25614" y="57067"/>
                    <a:pt x="23812" y="34261"/>
                    <a:pt x="23604" y="11386"/>
                  </a:cubicBezTo>
                  <a:cubicBezTo>
                    <a:pt x="23569" y="3796"/>
                    <a:pt x="17660" y="0"/>
                    <a:pt x="11768"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1"/>
            <p:cNvSpPr/>
            <p:nvPr/>
          </p:nvSpPr>
          <p:spPr>
            <a:xfrm>
              <a:off x="1986499" y="1600574"/>
              <a:ext cx="49439" cy="259853"/>
            </a:xfrm>
            <a:custGeom>
              <a:rect b="b" l="l" r="r" t="t"/>
              <a:pathLst>
                <a:path extrusionOk="0" h="147017" w="27971">
                  <a:moveTo>
                    <a:pt x="11730" y="1"/>
                  </a:moveTo>
                  <a:cubicBezTo>
                    <a:pt x="5845" y="1"/>
                    <a:pt x="1" y="3796"/>
                    <a:pt x="70" y="11412"/>
                  </a:cubicBezTo>
                  <a:cubicBezTo>
                    <a:pt x="347" y="52865"/>
                    <a:pt x="4021" y="94178"/>
                    <a:pt x="4368" y="135631"/>
                  </a:cubicBezTo>
                  <a:cubicBezTo>
                    <a:pt x="4402" y="143221"/>
                    <a:pt x="10312" y="147017"/>
                    <a:pt x="16204" y="147017"/>
                  </a:cubicBezTo>
                  <a:cubicBezTo>
                    <a:pt x="22096" y="147017"/>
                    <a:pt x="27971" y="143221"/>
                    <a:pt x="27936" y="135631"/>
                  </a:cubicBezTo>
                  <a:cubicBezTo>
                    <a:pt x="27589" y="94178"/>
                    <a:pt x="23916" y="52865"/>
                    <a:pt x="23638" y="11412"/>
                  </a:cubicBezTo>
                  <a:cubicBezTo>
                    <a:pt x="23569" y="3813"/>
                    <a:pt x="17629" y="1"/>
                    <a:pt x="11730"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1"/>
            <p:cNvSpPr/>
            <p:nvPr/>
          </p:nvSpPr>
          <p:spPr>
            <a:xfrm>
              <a:off x="2043195" y="1494578"/>
              <a:ext cx="70573" cy="365910"/>
            </a:xfrm>
            <a:custGeom>
              <a:rect b="b" l="l" r="r" t="t"/>
              <a:pathLst>
                <a:path extrusionOk="0" h="207021" w="39928">
                  <a:moveTo>
                    <a:pt x="11724" y="1"/>
                  </a:moveTo>
                  <a:cubicBezTo>
                    <a:pt x="5840" y="1"/>
                    <a:pt x="0" y="3796"/>
                    <a:pt x="69" y="11386"/>
                  </a:cubicBezTo>
                  <a:cubicBezTo>
                    <a:pt x="901" y="73218"/>
                    <a:pt x="16359" y="133734"/>
                    <a:pt x="15112" y="195635"/>
                  </a:cubicBezTo>
                  <a:cubicBezTo>
                    <a:pt x="14938" y="203225"/>
                    <a:pt x="20744" y="207021"/>
                    <a:pt x="26636" y="207021"/>
                  </a:cubicBezTo>
                  <a:cubicBezTo>
                    <a:pt x="32528" y="207021"/>
                    <a:pt x="38507" y="203225"/>
                    <a:pt x="38680" y="195635"/>
                  </a:cubicBezTo>
                  <a:cubicBezTo>
                    <a:pt x="39928" y="133734"/>
                    <a:pt x="24470" y="73218"/>
                    <a:pt x="23638" y="11386"/>
                  </a:cubicBezTo>
                  <a:cubicBezTo>
                    <a:pt x="23534" y="3796"/>
                    <a:pt x="17607" y="1"/>
                    <a:pt x="11724"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1"/>
            <p:cNvSpPr/>
            <p:nvPr/>
          </p:nvSpPr>
          <p:spPr>
            <a:xfrm>
              <a:off x="2124741" y="1622783"/>
              <a:ext cx="54897" cy="237632"/>
            </a:xfrm>
            <a:custGeom>
              <a:rect b="b" l="l" r="r" t="t"/>
              <a:pathLst>
                <a:path extrusionOk="0" h="134445" w="31059">
                  <a:moveTo>
                    <a:pt x="14492" y="0"/>
                  </a:moveTo>
                  <a:cubicBezTo>
                    <a:pt x="7641" y="0"/>
                    <a:pt x="0" y="5863"/>
                    <a:pt x="1459" y="14783"/>
                  </a:cubicBezTo>
                  <a:cubicBezTo>
                    <a:pt x="7351" y="50621"/>
                    <a:pt x="7490" y="86875"/>
                    <a:pt x="7490" y="123059"/>
                  </a:cubicBezTo>
                  <a:cubicBezTo>
                    <a:pt x="7490" y="130649"/>
                    <a:pt x="13382" y="134445"/>
                    <a:pt x="19274" y="134445"/>
                  </a:cubicBezTo>
                  <a:cubicBezTo>
                    <a:pt x="25166" y="134445"/>
                    <a:pt x="31058" y="130649"/>
                    <a:pt x="31058" y="123059"/>
                  </a:cubicBezTo>
                  <a:cubicBezTo>
                    <a:pt x="31058" y="84656"/>
                    <a:pt x="30434" y="46531"/>
                    <a:pt x="24195" y="8545"/>
                  </a:cubicBezTo>
                  <a:cubicBezTo>
                    <a:pt x="23228" y="2576"/>
                    <a:pt x="19034" y="0"/>
                    <a:pt x="14492"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7" name="Google Shape;687;p41"/>
          <p:cNvSpPr/>
          <p:nvPr/>
        </p:nvSpPr>
        <p:spPr>
          <a:xfrm>
            <a:off x="4389070" y="1592213"/>
            <a:ext cx="365767" cy="274318"/>
          </a:xfrm>
          <a:custGeom>
            <a:rect b="b" l="l" r="r" t="t"/>
            <a:pathLst>
              <a:path extrusionOk="0" h="8364" w="13090">
                <a:moveTo>
                  <a:pt x="1640" y="4421"/>
                </a:moveTo>
                <a:cubicBezTo>
                  <a:pt x="1927" y="4421"/>
                  <a:pt x="2214" y="4437"/>
                  <a:pt x="2504" y="4442"/>
                </a:cubicBezTo>
                <a:cubicBezTo>
                  <a:pt x="2532" y="5020"/>
                  <a:pt x="2569" y="5600"/>
                  <a:pt x="2589" y="6178"/>
                </a:cubicBezTo>
                <a:cubicBezTo>
                  <a:pt x="2160" y="5621"/>
                  <a:pt x="1756" y="5047"/>
                  <a:pt x="1456" y="4424"/>
                </a:cubicBezTo>
                <a:cubicBezTo>
                  <a:pt x="1518" y="4422"/>
                  <a:pt x="1579" y="4421"/>
                  <a:pt x="1640" y="4421"/>
                </a:cubicBezTo>
                <a:close/>
                <a:moveTo>
                  <a:pt x="10210" y="1135"/>
                </a:moveTo>
                <a:cubicBezTo>
                  <a:pt x="10783" y="1135"/>
                  <a:pt x="11415" y="1246"/>
                  <a:pt x="11884" y="1342"/>
                </a:cubicBezTo>
                <a:cubicBezTo>
                  <a:pt x="11691" y="3288"/>
                  <a:pt x="11144" y="5252"/>
                  <a:pt x="10685" y="7153"/>
                </a:cubicBezTo>
                <a:cubicBezTo>
                  <a:pt x="9299" y="7186"/>
                  <a:pt x="7907" y="7218"/>
                  <a:pt x="6517" y="7218"/>
                </a:cubicBezTo>
                <a:cubicBezTo>
                  <a:pt x="5590" y="7218"/>
                  <a:pt x="4664" y="7204"/>
                  <a:pt x="3740" y="7166"/>
                </a:cubicBezTo>
                <a:cubicBezTo>
                  <a:pt x="3768" y="5887"/>
                  <a:pt x="3624" y="4609"/>
                  <a:pt x="3609" y="3328"/>
                </a:cubicBezTo>
                <a:lnTo>
                  <a:pt x="3609" y="3328"/>
                </a:lnTo>
                <a:cubicBezTo>
                  <a:pt x="4048" y="3342"/>
                  <a:pt x="4496" y="3362"/>
                  <a:pt x="4944" y="3362"/>
                </a:cubicBezTo>
                <a:cubicBezTo>
                  <a:pt x="5833" y="3362"/>
                  <a:pt x="6718" y="3284"/>
                  <a:pt x="7517" y="2928"/>
                </a:cubicBezTo>
                <a:cubicBezTo>
                  <a:pt x="8111" y="2664"/>
                  <a:pt x="8569" y="2281"/>
                  <a:pt x="8845" y="1686"/>
                </a:cubicBezTo>
                <a:cubicBezTo>
                  <a:pt x="9041" y="1265"/>
                  <a:pt x="9590" y="1135"/>
                  <a:pt x="10210" y="1135"/>
                </a:cubicBezTo>
                <a:close/>
                <a:moveTo>
                  <a:pt x="10202" y="1"/>
                </a:moveTo>
                <a:cubicBezTo>
                  <a:pt x="9215" y="1"/>
                  <a:pt x="8284" y="250"/>
                  <a:pt x="7858" y="1109"/>
                </a:cubicBezTo>
                <a:cubicBezTo>
                  <a:pt x="7383" y="2063"/>
                  <a:pt x="6214" y="2251"/>
                  <a:pt x="5052" y="2251"/>
                </a:cubicBezTo>
                <a:cubicBezTo>
                  <a:pt x="4321" y="2251"/>
                  <a:pt x="3593" y="2177"/>
                  <a:pt x="3042" y="2171"/>
                </a:cubicBezTo>
                <a:cubicBezTo>
                  <a:pt x="3039" y="2171"/>
                  <a:pt x="3036" y="2171"/>
                  <a:pt x="3034" y="2171"/>
                </a:cubicBezTo>
                <a:cubicBezTo>
                  <a:pt x="2802" y="2171"/>
                  <a:pt x="2644" y="2288"/>
                  <a:pt x="2561" y="2445"/>
                </a:cubicBezTo>
                <a:cubicBezTo>
                  <a:pt x="2503" y="2534"/>
                  <a:pt x="2471" y="2638"/>
                  <a:pt x="2469" y="2744"/>
                </a:cubicBezTo>
                <a:cubicBezTo>
                  <a:pt x="2465" y="2931"/>
                  <a:pt x="2465" y="3118"/>
                  <a:pt x="2466" y="3305"/>
                </a:cubicBezTo>
                <a:cubicBezTo>
                  <a:pt x="2459" y="3305"/>
                  <a:pt x="2451" y="3305"/>
                  <a:pt x="2443" y="3305"/>
                </a:cubicBezTo>
                <a:cubicBezTo>
                  <a:pt x="2155" y="3305"/>
                  <a:pt x="1869" y="3294"/>
                  <a:pt x="1582" y="3294"/>
                </a:cubicBezTo>
                <a:cubicBezTo>
                  <a:pt x="1222" y="3294"/>
                  <a:pt x="861" y="3312"/>
                  <a:pt x="494" y="3392"/>
                </a:cubicBezTo>
                <a:cubicBezTo>
                  <a:pt x="201" y="3457"/>
                  <a:pt x="0" y="3812"/>
                  <a:pt x="94" y="4096"/>
                </a:cubicBezTo>
                <a:cubicBezTo>
                  <a:pt x="581" y="5562"/>
                  <a:pt x="1604" y="6727"/>
                  <a:pt x="2521" y="7937"/>
                </a:cubicBezTo>
                <a:lnTo>
                  <a:pt x="2523" y="7937"/>
                </a:lnTo>
                <a:cubicBezTo>
                  <a:pt x="2580" y="8014"/>
                  <a:pt x="2659" y="8077"/>
                  <a:pt x="2748" y="8119"/>
                </a:cubicBezTo>
                <a:cubicBezTo>
                  <a:pt x="2857" y="8217"/>
                  <a:pt x="2998" y="8276"/>
                  <a:pt x="3146" y="8284"/>
                </a:cubicBezTo>
                <a:cubicBezTo>
                  <a:pt x="4258" y="8343"/>
                  <a:pt x="5373" y="8364"/>
                  <a:pt x="6489" y="8364"/>
                </a:cubicBezTo>
                <a:cubicBezTo>
                  <a:pt x="8040" y="8364"/>
                  <a:pt x="9592" y="8323"/>
                  <a:pt x="11138" y="8288"/>
                </a:cubicBezTo>
                <a:cubicBezTo>
                  <a:pt x="11385" y="8281"/>
                  <a:pt x="11631" y="8118"/>
                  <a:pt x="11690" y="7868"/>
                </a:cubicBezTo>
                <a:cubicBezTo>
                  <a:pt x="12225" y="5591"/>
                  <a:pt x="12911" y="3228"/>
                  <a:pt x="13073" y="889"/>
                </a:cubicBezTo>
                <a:cubicBezTo>
                  <a:pt x="13090" y="649"/>
                  <a:pt x="12887" y="389"/>
                  <a:pt x="12652" y="338"/>
                </a:cubicBezTo>
                <a:cubicBezTo>
                  <a:pt x="11997" y="197"/>
                  <a:pt x="11077" y="1"/>
                  <a:pt x="10202"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8" name="Google Shape;688;p41"/>
          <p:cNvGrpSpPr/>
          <p:nvPr/>
        </p:nvGrpSpPr>
        <p:grpSpPr>
          <a:xfrm>
            <a:off x="6843371" y="3040333"/>
            <a:ext cx="365763" cy="365759"/>
            <a:chOff x="3205658" y="2504273"/>
            <a:chExt cx="213547" cy="215863"/>
          </a:xfrm>
        </p:grpSpPr>
        <p:sp>
          <p:nvSpPr>
            <p:cNvPr id="689" name="Google Shape;689;p41"/>
            <p:cNvSpPr/>
            <p:nvPr/>
          </p:nvSpPr>
          <p:spPr>
            <a:xfrm>
              <a:off x="3205658" y="2504273"/>
              <a:ext cx="213547" cy="215863"/>
            </a:xfrm>
            <a:custGeom>
              <a:rect b="b" l="l" r="r" t="t"/>
              <a:pathLst>
                <a:path extrusionOk="0" h="10437" w="10325">
                  <a:moveTo>
                    <a:pt x="574" y="0"/>
                  </a:moveTo>
                  <a:cubicBezTo>
                    <a:pt x="288" y="0"/>
                    <a:pt x="2" y="185"/>
                    <a:pt x="2" y="553"/>
                  </a:cubicBezTo>
                  <a:lnTo>
                    <a:pt x="1" y="553"/>
                  </a:lnTo>
                  <a:lnTo>
                    <a:pt x="1" y="9864"/>
                  </a:lnTo>
                  <a:cubicBezTo>
                    <a:pt x="1" y="10233"/>
                    <a:pt x="286" y="10419"/>
                    <a:pt x="570" y="10419"/>
                  </a:cubicBezTo>
                  <a:cubicBezTo>
                    <a:pt x="571" y="10419"/>
                    <a:pt x="572" y="10419"/>
                    <a:pt x="573" y="10419"/>
                  </a:cubicBezTo>
                  <a:cubicBezTo>
                    <a:pt x="623" y="10431"/>
                    <a:pt x="672" y="10437"/>
                    <a:pt x="723" y="10437"/>
                  </a:cubicBezTo>
                  <a:cubicBezTo>
                    <a:pt x="2681" y="10436"/>
                    <a:pt x="4639" y="10410"/>
                    <a:pt x="6598" y="10410"/>
                  </a:cubicBezTo>
                  <a:cubicBezTo>
                    <a:pt x="7594" y="10410"/>
                    <a:pt x="8591" y="10416"/>
                    <a:pt x="9587" y="10437"/>
                  </a:cubicBezTo>
                  <a:cubicBezTo>
                    <a:pt x="9592" y="10437"/>
                    <a:pt x="9597" y="10437"/>
                    <a:pt x="9602" y="10437"/>
                  </a:cubicBezTo>
                  <a:cubicBezTo>
                    <a:pt x="10325" y="10437"/>
                    <a:pt x="10318" y="9308"/>
                    <a:pt x="9587" y="9293"/>
                  </a:cubicBezTo>
                  <a:cubicBezTo>
                    <a:pt x="8568" y="9272"/>
                    <a:pt x="7549" y="9264"/>
                    <a:pt x="6530" y="9264"/>
                  </a:cubicBezTo>
                  <a:cubicBezTo>
                    <a:pt x="4736" y="9264"/>
                    <a:pt x="2941" y="9287"/>
                    <a:pt x="1146" y="9293"/>
                  </a:cubicBezTo>
                  <a:lnTo>
                    <a:pt x="1146" y="553"/>
                  </a:lnTo>
                  <a:cubicBezTo>
                    <a:pt x="1146" y="185"/>
                    <a:pt x="860" y="0"/>
                    <a:pt x="574"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1"/>
            <p:cNvSpPr/>
            <p:nvPr/>
          </p:nvSpPr>
          <p:spPr>
            <a:xfrm>
              <a:off x="3254673" y="2523218"/>
              <a:ext cx="161613" cy="139979"/>
            </a:xfrm>
            <a:custGeom>
              <a:rect b="b" l="l" r="r" t="t"/>
              <a:pathLst>
                <a:path extrusionOk="0" h="6768" w="7814">
                  <a:moveTo>
                    <a:pt x="5883" y="1136"/>
                  </a:moveTo>
                  <a:cubicBezTo>
                    <a:pt x="6106" y="1136"/>
                    <a:pt x="6329" y="1147"/>
                    <a:pt x="6552" y="1168"/>
                  </a:cubicBezTo>
                  <a:cubicBezTo>
                    <a:pt x="6463" y="1523"/>
                    <a:pt x="6334" y="1869"/>
                    <a:pt x="6209" y="2216"/>
                  </a:cubicBezTo>
                  <a:cubicBezTo>
                    <a:pt x="5900" y="1869"/>
                    <a:pt x="5597" y="1517"/>
                    <a:pt x="5297" y="1161"/>
                  </a:cubicBezTo>
                  <a:cubicBezTo>
                    <a:pt x="5492" y="1145"/>
                    <a:pt x="5688" y="1136"/>
                    <a:pt x="5883" y="1136"/>
                  </a:cubicBezTo>
                  <a:close/>
                  <a:moveTo>
                    <a:pt x="5853" y="1"/>
                  </a:moveTo>
                  <a:cubicBezTo>
                    <a:pt x="5334" y="1"/>
                    <a:pt x="4815" y="49"/>
                    <a:pt x="4311" y="155"/>
                  </a:cubicBezTo>
                  <a:cubicBezTo>
                    <a:pt x="4299" y="154"/>
                    <a:pt x="4288" y="154"/>
                    <a:pt x="4277" y="154"/>
                  </a:cubicBezTo>
                  <a:cubicBezTo>
                    <a:pt x="4189" y="154"/>
                    <a:pt x="4103" y="178"/>
                    <a:pt x="4028" y="225"/>
                  </a:cubicBezTo>
                  <a:cubicBezTo>
                    <a:pt x="3669" y="351"/>
                    <a:pt x="3607" y="731"/>
                    <a:pt x="3748" y="1011"/>
                  </a:cubicBezTo>
                  <a:cubicBezTo>
                    <a:pt x="3769" y="1064"/>
                    <a:pt x="3797" y="1115"/>
                    <a:pt x="3832" y="1160"/>
                  </a:cubicBezTo>
                  <a:cubicBezTo>
                    <a:pt x="4083" y="1483"/>
                    <a:pt x="4344" y="1798"/>
                    <a:pt x="4608" y="2109"/>
                  </a:cubicBezTo>
                  <a:cubicBezTo>
                    <a:pt x="3479" y="3468"/>
                    <a:pt x="2666" y="5456"/>
                    <a:pt x="736" y="5621"/>
                  </a:cubicBezTo>
                  <a:cubicBezTo>
                    <a:pt x="27" y="5681"/>
                    <a:pt x="1" y="6767"/>
                    <a:pt x="677" y="6767"/>
                  </a:cubicBezTo>
                  <a:cubicBezTo>
                    <a:pt x="696" y="6767"/>
                    <a:pt x="716" y="6766"/>
                    <a:pt x="736" y="6765"/>
                  </a:cubicBezTo>
                  <a:cubicBezTo>
                    <a:pt x="3161" y="6559"/>
                    <a:pt x="3974" y="4578"/>
                    <a:pt x="5356" y="2976"/>
                  </a:cubicBezTo>
                  <a:cubicBezTo>
                    <a:pt x="5592" y="3242"/>
                    <a:pt x="5829" y="3505"/>
                    <a:pt x="6067" y="3768"/>
                  </a:cubicBezTo>
                  <a:cubicBezTo>
                    <a:pt x="6168" y="3879"/>
                    <a:pt x="6315" y="3931"/>
                    <a:pt x="6463" y="3931"/>
                  </a:cubicBezTo>
                  <a:cubicBezTo>
                    <a:pt x="6716" y="3931"/>
                    <a:pt x="6974" y="3780"/>
                    <a:pt x="7023" y="3515"/>
                  </a:cubicBezTo>
                  <a:cubicBezTo>
                    <a:pt x="7202" y="2541"/>
                    <a:pt x="7680" y="1673"/>
                    <a:pt x="7789" y="681"/>
                  </a:cubicBezTo>
                  <a:cubicBezTo>
                    <a:pt x="7814" y="451"/>
                    <a:pt x="7597" y="166"/>
                    <a:pt x="7369" y="130"/>
                  </a:cubicBezTo>
                  <a:cubicBezTo>
                    <a:pt x="6873" y="47"/>
                    <a:pt x="6363" y="1"/>
                    <a:pt x="5853"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41"/>
          <p:cNvGrpSpPr/>
          <p:nvPr/>
        </p:nvGrpSpPr>
        <p:grpSpPr>
          <a:xfrm>
            <a:off x="1813778" y="3040334"/>
            <a:ext cx="365750" cy="365762"/>
            <a:chOff x="2559891" y="3411953"/>
            <a:chExt cx="236670" cy="230155"/>
          </a:xfrm>
        </p:grpSpPr>
        <p:sp>
          <p:nvSpPr>
            <p:cNvPr id="692" name="Google Shape;692;p41"/>
            <p:cNvSpPr/>
            <p:nvPr/>
          </p:nvSpPr>
          <p:spPr>
            <a:xfrm>
              <a:off x="2559891" y="3411953"/>
              <a:ext cx="236670" cy="230155"/>
            </a:xfrm>
            <a:custGeom>
              <a:rect b="b" l="l" r="r" t="t"/>
              <a:pathLst>
                <a:path extrusionOk="0" h="11128" w="11443">
                  <a:moveTo>
                    <a:pt x="8038" y="1145"/>
                  </a:moveTo>
                  <a:cubicBezTo>
                    <a:pt x="8050" y="1145"/>
                    <a:pt x="8061" y="1146"/>
                    <a:pt x="8073" y="1146"/>
                  </a:cubicBezTo>
                  <a:cubicBezTo>
                    <a:pt x="8074" y="1146"/>
                    <a:pt x="8075" y="1146"/>
                    <a:pt x="8076" y="1146"/>
                  </a:cubicBezTo>
                  <a:cubicBezTo>
                    <a:pt x="10521" y="1146"/>
                    <a:pt x="11007" y="4466"/>
                    <a:pt x="9093" y="5660"/>
                  </a:cubicBezTo>
                  <a:cubicBezTo>
                    <a:pt x="8702" y="5905"/>
                    <a:pt x="8284" y="6014"/>
                    <a:pt x="7874" y="6014"/>
                  </a:cubicBezTo>
                  <a:cubicBezTo>
                    <a:pt x="6629" y="6014"/>
                    <a:pt x="5453" y="5008"/>
                    <a:pt x="5303" y="3729"/>
                  </a:cubicBezTo>
                  <a:cubicBezTo>
                    <a:pt x="5114" y="2107"/>
                    <a:pt x="6585" y="1145"/>
                    <a:pt x="8038" y="1145"/>
                  </a:cubicBezTo>
                  <a:close/>
                  <a:moveTo>
                    <a:pt x="4566" y="6829"/>
                  </a:moveTo>
                  <a:cubicBezTo>
                    <a:pt x="4573" y="6837"/>
                    <a:pt x="4581" y="6845"/>
                    <a:pt x="4588" y="6852"/>
                  </a:cubicBezTo>
                  <a:cubicBezTo>
                    <a:pt x="4640" y="6900"/>
                    <a:pt x="4696" y="6943"/>
                    <a:pt x="4754" y="6984"/>
                  </a:cubicBezTo>
                  <a:cubicBezTo>
                    <a:pt x="3952" y="8055"/>
                    <a:pt x="2993" y="9301"/>
                    <a:pt x="1811" y="9874"/>
                  </a:cubicBezTo>
                  <a:cubicBezTo>
                    <a:pt x="1666" y="9726"/>
                    <a:pt x="1522" y="9576"/>
                    <a:pt x="1382" y="9424"/>
                  </a:cubicBezTo>
                  <a:cubicBezTo>
                    <a:pt x="2227" y="8350"/>
                    <a:pt x="3443" y="7608"/>
                    <a:pt x="4566" y="6829"/>
                  </a:cubicBezTo>
                  <a:close/>
                  <a:moveTo>
                    <a:pt x="8028" y="0"/>
                  </a:moveTo>
                  <a:cubicBezTo>
                    <a:pt x="5985" y="0"/>
                    <a:pt x="4271" y="1329"/>
                    <a:pt x="4151" y="3429"/>
                  </a:cubicBezTo>
                  <a:cubicBezTo>
                    <a:pt x="4121" y="3924"/>
                    <a:pt x="4186" y="4372"/>
                    <a:pt x="4325" y="4773"/>
                  </a:cubicBezTo>
                  <a:cubicBezTo>
                    <a:pt x="4281" y="5082"/>
                    <a:pt x="4201" y="5401"/>
                    <a:pt x="4166" y="5717"/>
                  </a:cubicBezTo>
                  <a:cubicBezTo>
                    <a:pt x="2723" y="6742"/>
                    <a:pt x="1157" y="7679"/>
                    <a:pt x="151" y="9175"/>
                  </a:cubicBezTo>
                  <a:cubicBezTo>
                    <a:pt x="0" y="9398"/>
                    <a:pt x="80" y="9680"/>
                    <a:pt x="239" y="9868"/>
                  </a:cubicBezTo>
                  <a:cubicBezTo>
                    <a:pt x="563" y="10248"/>
                    <a:pt x="917" y="10601"/>
                    <a:pt x="1269" y="10954"/>
                  </a:cubicBezTo>
                  <a:cubicBezTo>
                    <a:pt x="1369" y="11056"/>
                    <a:pt x="1528" y="11128"/>
                    <a:pt x="1680" y="11128"/>
                  </a:cubicBezTo>
                  <a:cubicBezTo>
                    <a:pt x="1730" y="11128"/>
                    <a:pt x="1780" y="11120"/>
                    <a:pt x="1826" y="11102"/>
                  </a:cubicBezTo>
                  <a:cubicBezTo>
                    <a:pt x="3661" y="10410"/>
                    <a:pt x="4947" y="8604"/>
                    <a:pt x="6092" y="7095"/>
                  </a:cubicBezTo>
                  <a:cubicBezTo>
                    <a:pt x="6264" y="7032"/>
                    <a:pt x="6427" y="6949"/>
                    <a:pt x="6580" y="6848"/>
                  </a:cubicBezTo>
                  <a:cubicBezTo>
                    <a:pt x="7021" y="6988"/>
                    <a:pt x="7494" y="7060"/>
                    <a:pt x="7975" y="7060"/>
                  </a:cubicBezTo>
                  <a:cubicBezTo>
                    <a:pt x="8244" y="7060"/>
                    <a:pt x="8516" y="7037"/>
                    <a:pt x="8786" y="6991"/>
                  </a:cubicBezTo>
                  <a:cubicBezTo>
                    <a:pt x="10528" y="6692"/>
                    <a:pt x="11442" y="4830"/>
                    <a:pt x="11407" y="3218"/>
                  </a:cubicBezTo>
                  <a:cubicBezTo>
                    <a:pt x="11368" y="1328"/>
                    <a:pt x="9929" y="0"/>
                    <a:pt x="8074" y="0"/>
                  </a:cubicBezTo>
                  <a:cubicBezTo>
                    <a:pt x="8074" y="0"/>
                    <a:pt x="8073" y="0"/>
                    <a:pt x="8073" y="0"/>
                  </a:cubicBezTo>
                  <a:lnTo>
                    <a:pt x="8073" y="0"/>
                  </a:lnTo>
                  <a:cubicBezTo>
                    <a:pt x="8058" y="0"/>
                    <a:pt x="8043" y="0"/>
                    <a:pt x="8028" y="0"/>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1"/>
            <p:cNvSpPr/>
            <p:nvPr/>
          </p:nvSpPr>
          <p:spPr>
            <a:xfrm>
              <a:off x="2683671" y="3444195"/>
              <a:ext cx="61530" cy="40352"/>
            </a:xfrm>
            <a:custGeom>
              <a:rect b="b" l="l" r="r" t="t"/>
              <a:pathLst>
                <a:path extrusionOk="0" h="1951" w="2975">
                  <a:moveTo>
                    <a:pt x="1646" y="1"/>
                  </a:moveTo>
                  <a:cubicBezTo>
                    <a:pt x="1427" y="1"/>
                    <a:pt x="1208" y="39"/>
                    <a:pt x="1007" y="111"/>
                  </a:cubicBezTo>
                  <a:cubicBezTo>
                    <a:pt x="384" y="338"/>
                    <a:pt x="34" y="885"/>
                    <a:pt x="10" y="1537"/>
                  </a:cubicBezTo>
                  <a:cubicBezTo>
                    <a:pt x="0" y="1813"/>
                    <a:pt x="209" y="1951"/>
                    <a:pt x="424" y="1951"/>
                  </a:cubicBezTo>
                  <a:cubicBezTo>
                    <a:pt x="639" y="1951"/>
                    <a:pt x="858" y="1813"/>
                    <a:pt x="868" y="1537"/>
                  </a:cubicBezTo>
                  <a:cubicBezTo>
                    <a:pt x="885" y="1090"/>
                    <a:pt x="1242" y="862"/>
                    <a:pt x="1621" y="862"/>
                  </a:cubicBezTo>
                  <a:cubicBezTo>
                    <a:pt x="1817" y="862"/>
                    <a:pt x="2020" y="924"/>
                    <a:pt x="2184" y="1048"/>
                  </a:cubicBezTo>
                  <a:cubicBezTo>
                    <a:pt x="2261" y="1108"/>
                    <a:pt x="2339" y="1133"/>
                    <a:pt x="2411" y="1133"/>
                  </a:cubicBezTo>
                  <a:cubicBezTo>
                    <a:pt x="2748" y="1133"/>
                    <a:pt x="2975" y="579"/>
                    <a:pt x="2617" y="308"/>
                  </a:cubicBezTo>
                  <a:lnTo>
                    <a:pt x="2617" y="307"/>
                  </a:lnTo>
                  <a:cubicBezTo>
                    <a:pt x="2342" y="97"/>
                    <a:pt x="1994" y="1"/>
                    <a:pt x="1646"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4" name="Google Shape;694;p41"/>
          <p:cNvSpPr/>
          <p:nvPr/>
        </p:nvSpPr>
        <p:spPr>
          <a:xfrm>
            <a:off x="1813768" y="1546512"/>
            <a:ext cx="365755" cy="365747"/>
          </a:xfrm>
          <a:custGeom>
            <a:rect b="b" l="l" r="r" t="t"/>
            <a:pathLst>
              <a:path extrusionOk="0" h="11804" w="11944">
                <a:moveTo>
                  <a:pt x="5987" y="1206"/>
                </a:moveTo>
                <a:cubicBezTo>
                  <a:pt x="7435" y="1206"/>
                  <a:pt x="8892" y="1345"/>
                  <a:pt x="10332" y="1372"/>
                </a:cubicBezTo>
                <a:cubicBezTo>
                  <a:pt x="11009" y="2413"/>
                  <a:pt x="8688" y="3007"/>
                  <a:pt x="7935" y="3103"/>
                </a:cubicBezTo>
                <a:cubicBezTo>
                  <a:pt x="7363" y="3175"/>
                  <a:pt x="6783" y="3205"/>
                  <a:pt x="6201" y="3205"/>
                </a:cubicBezTo>
                <a:cubicBezTo>
                  <a:pt x="5141" y="3205"/>
                  <a:pt x="4075" y="3106"/>
                  <a:pt x="3039" y="2980"/>
                </a:cubicBezTo>
                <a:cubicBezTo>
                  <a:pt x="2685" y="2939"/>
                  <a:pt x="963" y="2859"/>
                  <a:pt x="1417" y="2292"/>
                </a:cubicBezTo>
                <a:cubicBezTo>
                  <a:pt x="2014" y="1551"/>
                  <a:pt x="3143" y="1426"/>
                  <a:pt x="4010" y="1317"/>
                </a:cubicBezTo>
                <a:cubicBezTo>
                  <a:pt x="4665" y="1235"/>
                  <a:pt x="5325" y="1206"/>
                  <a:pt x="5987" y="1206"/>
                </a:cubicBezTo>
                <a:close/>
                <a:moveTo>
                  <a:pt x="10504" y="3404"/>
                </a:moveTo>
                <a:cubicBezTo>
                  <a:pt x="10507" y="3830"/>
                  <a:pt x="10510" y="4256"/>
                  <a:pt x="10513" y="4684"/>
                </a:cubicBezTo>
                <a:cubicBezTo>
                  <a:pt x="9186" y="5541"/>
                  <a:pt x="7718" y="5872"/>
                  <a:pt x="6220" y="5872"/>
                </a:cubicBezTo>
                <a:cubicBezTo>
                  <a:pt x="4549" y="5872"/>
                  <a:pt x="2841" y="5460"/>
                  <a:pt x="1251" y="4905"/>
                </a:cubicBezTo>
                <a:cubicBezTo>
                  <a:pt x="1223" y="4531"/>
                  <a:pt x="1202" y="4155"/>
                  <a:pt x="1186" y="3779"/>
                </a:cubicBezTo>
                <a:lnTo>
                  <a:pt x="1186" y="3779"/>
                </a:lnTo>
                <a:cubicBezTo>
                  <a:pt x="1553" y="3905"/>
                  <a:pt x="1953" y="3966"/>
                  <a:pt x="2284" y="4020"/>
                </a:cubicBezTo>
                <a:cubicBezTo>
                  <a:pt x="3511" y="4222"/>
                  <a:pt x="4881" y="4400"/>
                  <a:pt x="6229" y="4400"/>
                </a:cubicBezTo>
                <a:cubicBezTo>
                  <a:pt x="7292" y="4400"/>
                  <a:pt x="8342" y="4290"/>
                  <a:pt x="9296" y="3992"/>
                </a:cubicBezTo>
                <a:cubicBezTo>
                  <a:pt x="9725" y="3858"/>
                  <a:pt x="10133" y="3660"/>
                  <a:pt x="10504" y="3404"/>
                </a:cubicBezTo>
                <a:close/>
                <a:moveTo>
                  <a:pt x="10527" y="6006"/>
                </a:moveTo>
                <a:cubicBezTo>
                  <a:pt x="10528" y="6116"/>
                  <a:pt x="10529" y="6226"/>
                  <a:pt x="10529" y="6337"/>
                </a:cubicBezTo>
                <a:cubicBezTo>
                  <a:pt x="10535" y="6699"/>
                  <a:pt x="10536" y="7062"/>
                  <a:pt x="10541" y="7422"/>
                </a:cubicBezTo>
                <a:cubicBezTo>
                  <a:pt x="9117" y="8049"/>
                  <a:pt x="7526" y="8385"/>
                  <a:pt x="5942" y="8385"/>
                </a:cubicBezTo>
                <a:cubicBezTo>
                  <a:pt x="4390" y="8385"/>
                  <a:pt x="2844" y="8063"/>
                  <a:pt x="1468" y="7378"/>
                </a:cubicBezTo>
                <a:cubicBezTo>
                  <a:pt x="1431" y="6967"/>
                  <a:pt x="1392" y="6558"/>
                  <a:pt x="1354" y="6147"/>
                </a:cubicBezTo>
                <a:lnTo>
                  <a:pt x="1354" y="6147"/>
                </a:lnTo>
                <a:cubicBezTo>
                  <a:pt x="2925" y="6661"/>
                  <a:pt x="4599" y="7015"/>
                  <a:pt x="6244" y="7015"/>
                </a:cubicBezTo>
                <a:cubicBezTo>
                  <a:pt x="7729" y="7015"/>
                  <a:pt x="9189" y="6726"/>
                  <a:pt x="10527" y="6006"/>
                </a:cubicBezTo>
                <a:close/>
                <a:moveTo>
                  <a:pt x="10549" y="8649"/>
                </a:moveTo>
                <a:cubicBezTo>
                  <a:pt x="10552" y="8974"/>
                  <a:pt x="10552" y="9299"/>
                  <a:pt x="10553" y="9625"/>
                </a:cubicBezTo>
                <a:cubicBezTo>
                  <a:pt x="10600" y="9649"/>
                  <a:pt x="10646" y="9673"/>
                  <a:pt x="10693" y="9698"/>
                </a:cubicBezTo>
                <a:cubicBezTo>
                  <a:pt x="10508" y="9708"/>
                  <a:pt x="10327" y="9763"/>
                  <a:pt x="10168" y="9857"/>
                </a:cubicBezTo>
                <a:cubicBezTo>
                  <a:pt x="8783" y="10383"/>
                  <a:pt x="7374" y="10657"/>
                  <a:pt x="5971" y="10657"/>
                </a:cubicBezTo>
                <a:cubicBezTo>
                  <a:pt x="4501" y="10657"/>
                  <a:pt x="3038" y="10357"/>
                  <a:pt x="1617" y="9730"/>
                </a:cubicBezTo>
                <a:cubicBezTo>
                  <a:pt x="1607" y="9379"/>
                  <a:pt x="1590" y="9027"/>
                  <a:pt x="1568" y="8675"/>
                </a:cubicBezTo>
                <a:lnTo>
                  <a:pt x="1568" y="8675"/>
                </a:lnTo>
                <a:cubicBezTo>
                  <a:pt x="2948" y="9247"/>
                  <a:pt x="4436" y="9518"/>
                  <a:pt x="5929" y="9518"/>
                </a:cubicBezTo>
                <a:cubicBezTo>
                  <a:pt x="7505" y="9518"/>
                  <a:pt x="9085" y="9216"/>
                  <a:pt x="10549" y="8649"/>
                </a:cubicBezTo>
                <a:close/>
                <a:moveTo>
                  <a:pt x="5693" y="1"/>
                </a:moveTo>
                <a:cubicBezTo>
                  <a:pt x="4200" y="1"/>
                  <a:pt x="2738" y="173"/>
                  <a:pt x="1472" y="815"/>
                </a:cubicBezTo>
                <a:cubicBezTo>
                  <a:pt x="880" y="1116"/>
                  <a:pt x="221" y="1711"/>
                  <a:pt x="137" y="2409"/>
                </a:cubicBezTo>
                <a:cubicBezTo>
                  <a:pt x="62" y="2508"/>
                  <a:pt x="23" y="2627"/>
                  <a:pt x="26" y="2749"/>
                </a:cubicBezTo>
                <a:cubicBezTo>
                  <a:pt x="0" y="5202"/>
                  <a:pt x="453" y="7623"/>
                  <a:pt x="483" y="10075"/>
                </a:cubicBezTo>
                <a:cubicBezTo>
                  <a:pt x="483" y="10174"/>
                  <a:pt x="510" y="10271"/>
                  <a:pt x="560" y="10357"/>
                </a:cubicBezTo>
                <a:cubicBezTo>
                  <a:pt x="600" y="10463"/>
                  <a:pt x="683" y="10559"/>
                  <a:pt x="823" y="10625"/>
                </a:cubicBezTo>
                <a:cubicBezTo>
                  <a:pt x="2509" y="11410"/>
                  <a:pt x="4262" y="11803"/>
                  <a:pt x="6025" y="11803"/>
                </a:cubicBezTo>
                <a:cubicBezTo>
                  <a:pt x="7512" y="11803"/>
                  <a:pt x="9006" y="11523"/>
                  <a:pt x="10472" y="10960"/>
                </a:cubicBezTo>
                <a:cubicBezTo>
                  <a:pt x="10843" y="10818"/>
                  <a:pt x="11398" y="10743"/>
                  <a:pt x="11621" y="10362"/>
                </a:cubicBezTo>
                <a:cubicBezTo>
                  <a:pt x="11943" y="9812"/>
                  <a:pt x="11704" y="8619"/>
                  <a:pt x="11692" y="7969"/>
                </a:cubicBezTo>
                <a:cubicBezTo>
                  <a:pt x="11714" y="7882"/>
                  <a:pt x="11713" y="7788"/>
                  <a:pt x="11689" y="7700"/>
                </a:cubicBezTo>
                <a:lnTo>
                  <a:pt x="11687" y="7700"/>
                </a:lnTo>
                <a:cubicBezTo>
                  <a:pt x="11672" y="5755"/>
                  <a:pt x="11644" y="3807"/>
                  <a:pt x="11641" y="1860"/>
                </a:cubicBezTo>
                <a:cubicBezTo>
                  <a:pt x="11642" y="1777"/>
                  <a:pt x="11625" y="1694"/>
                  <a:pt x="11592" y="1618"/>
                </a:cubicBezTo>
                <a:cubicBezTo>
                  <a:pt x="11572" y="1229"/>
                  <a:pt x="11399" y="816"/>
                  <a:pt x="11016" y="399"/>
                </a:cubicBezTo>
                <a:cubicBezTo>
                  <a:pt x="10900" y="273"/>
                  <a:pt x="10767" y="220"/>
                  <a:pt x="10639" y="220"/>
                </a:cubicBezTo>
                <a:cubicBezTo>
                  <a:pt x="10607" y="220"/>
                  <a:pt x="10575" y="224"/>
                  <a:pt x="10544" y="230"/>
                </a:cubicBezTo>
                <a:cubicBezTo>
                  <a:pt x="9035" y="211"/>
                  <a:pt x="7344" y="1"/>
                  <a:pt x="5693"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5" name="Google Shape;695;p41"/>
          <p:cNvGrpSpPr/>
          <p:nvPr/>
        </p:nvGrpSpPr>
        <p:grpSpPr>
          <a:xfrm>
            <a:off x="6886372" y="1545029"/>
            <a:ext cx="365756" cy="365764"/>
            <a:chOff x="5079547" y="3815929"/>
            <a:chExt cx="228955" cy="276215"/>
          </a:xfrm>
        </p:grpSpPr>
        <p:sp>
          <p:nvSpPr>
            <p:cNvPr id="696" name="Google Shape;696;p41"/>
            <p:cNvSpPr/>
            <p:nvPr/>
          </p:nvSpPr>
          <p:spPr>
            <a:xfrm>
              <a:off x="5079547" y="3815929"/>
              <a:ext cx="228955" cy="276215"/>
            </a:xfrm>
            <a:custGeom>
              <a:rect b="b" l="l" r="r" t="t"/>
              <a:pathLst>
                <a:path extrusionOk="0" h="13355" w="11070">
                  <a:moveTo>
                    <a:pt x="8550" y="1152"/>
                  </a:moveTo>
                  <a:cubicBezTo>
                    <a:pt x="8826" y="1152"/>
                    <a:pt x="9062" y="1192"/>
                    <a:pt x="9151" y="1322"/>
                  </a:cubicBezTo>
                  <a:cubicBezTo>
                    <a:pt x="9657" y="2067"/>
                    <a:pt x="9518" y="3408"/>
                    <a:pt x="9507" y="4262"/>
                  </a:cubicBezTo>
                  <a:cubicBezTo>
                    <a:pt x="9485" y="5669"/>
                    <a:pt x="9350" y="7049"/>
                    <a:pt x="9459" y="8455"/>
                  </a:cubicBezTo>
                  <a:cubicBezTo>
                    <a:pt x="9549" y="9624"/>
                    <a:pt x="9777" y="10977"/>
                    <a:pt x="9480" y="12131"/>
                  </a:cubicBezTo>
                  <a:cubicBezTo>
                    <a:pt x="9473" y="12156"/>
                    <a:pt x="9400" y="12166"/>
                    <a:pt x="9280" y="12166"/>
                  </a:cubicBezTo>
                  <a:cubicBezTo>
                    <a:pt x="8628" y="12166"/>
                    <a:pt x="6591" y="11856"/>
                    <a:pt x="6306" y="11831"/>
                  </a:cubicBezTo>
                  <a:cubicBezTo>
                    <a:pt x="6196" y="11822"/>
                    <a:pt x="6084" y="11818"/>
                    <a:pt x="5971" y="11818"/>
                  </a:cubicBezTo>
                  <a:cubicBezTo>
                    <a:pt x="5130" y="11818"/>
                    <a:pt x="4211" y="12039"/>
                    <a:pt x="3341" y="12039"/>
                  </a:cubicBezTo>
                  <a:cubicBezTo>
                    <a:pt x="2881" y="12039"/>
                    <a:pt x="2435" y="11977"/>
                    <a:pt x="2022" y="11788"/>
                  </a:cubicBezTo>
                  <a:cubicBezTo>
                    <a:pt x="1394" y="11498"/>
                    <a:pt x="1732" y="9838"/>
                    <a:pt x="1778" y="9309"/>
                  </a:cubicBezTo>
                  <a:cubicBezTo>
                    <a:pt x="1850" y="8474"/>
                    <a:pt x="1821" y="7637"/>
                    <a:pt x="1814" y="6803"/>
                  </a:cubicBezTo>
                  <a:lnTo>
                    <a:pt x="1812" y="6802"/>
                  </a:lnTo>
                  <a:cubicBezTo>
                    <a:pt x="1794" y="5001"/>
                    <a:pt x="1756" y="3201"/>
                    <a:pt x="1745" y="1402"/>
                  </a:cubicBezTo>
                  <a:cubicBezTo>
                    <a:pt x="3619" y="1372"/>
                    <a:pt x="5490" y="1261"/>
                    <a:pt x="7362" y="1253"/>
                  </a:cubicBezTo>
                  <a:cubicBezTo>
                    <a:pt x="7575" y="1252"/>
                    <a:pt x="8113" y="1152"/>
                    <a:pt x="8550" y="1152"/>
                  </a:cubicBezTo>
                  <a:close/>
                  <a:moveTo>
                    <a:pt x="7403" y="1"/>
                  </a:moveTo>
                  <a:cubicBezTo>
                    <a:pt x="5333" y="1"/>
                    <a:pt x="3219" y="258"/>
                    <a:pt x="1169" y="268"/>
                  </a:cubicBezTo>
                  <a:cubicBezTo>
                    <a:pt x="1006" y="268"/>
                    <a:pt x="882" y="326"/>
                    <a:pt x="791" y="413"/>
                  </a:cubicBezTo>
                  <a:cubicBezTo>
                    <a:pt x="675" y="506"/>
                    <a:pt x="598" y="646"/>
                    <a:pt x="598" y="839"/>
                  </a:cubicBezTo>
                  <a:cubicBezTo>
                    <a:pt x="602" y="3300"/>
                    <a:pt x="668" y="5759"/>
                    <a:pt x="678" y="8220"/>
                  </a:cubicBezTo>
                  <a:cubicBezTo>
                    <a:pt x="685" y="9653"/>
                    <a:pt x="0" y="11830"/>
                    <a:pt x="1446" y="12775"/>
                  </a:cubicBezTo>
                  <a:cubicBezTo>
                    <a:pt x="1949" y="13105"/>
                    <a:pt x="2564" y="13205"/>
                    <a:pt x="3213" y="13205"/>
                  </a:cubicBezTo>
                  <a:cubicBezTo>
                    <a:pt x="4202" y="13205"/>
                    <a:pt x="5270" y="12973"/>
                    <a:pt x="6140" y="12973"/>
                  </a:cubicBezTo>
                  <a:cubicBezTo>
                    <a:pt x="6196" y="12973"/>
                    <a:pt x="6251" y="12974"/>
                    <a:pt x="6306" y="12976"/>
                  </a:cubicBezTo>
                  <a:cubicBezTo>
                    <a:pt x="6918" y="13000"/>
                    <a:pt x="8127" y="13355"/>
                    <a:pt x="9092" y="13355"/>
                  </a:cubicBezTo>
                  <a:cubicBezTo>
                    <a:pt x="9593" y="13355"/>
                    <a:pt x="10028" y="13259"/>
                    <a:pt x="10279" y="12971"/>
                  </a:cubicBezTo>
                  <a:cubicBezTo>
                    <a:pt x="11070" y="12062"/>
                    <a:pt x="10728" y="10253"/>
                    <a:pt x="10656" y="9165"/>
                  </a:cubicBezTo>
                  <a:cubicBezTo>
                    <a:pt x="10529" y="7262"/>
                    <a:pt x="10666" y="5399"/>
                    <a:pt x="10655" y="3491"/>
                  </a:cubicBezTo>
                  <a:cubicBezTo>
                    <a:pt x="10645" y="2165"/>
                    <a:pt x="10541" y="174"/>
                    <a:pt x="8873" y="51"/>
                  </a:cubicBezTo>
                  <a:cubicBezTo>
                    <a:pt x="8387" y="15"/>
                    <a:pt x="7896" y="1"/>
                    <a:pt x="7403"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1"/>
            <p:cNvSpPr/>
            <p:nvPr/>
          </p:nvSpPr>
          <p:spPr>
            <a:xfrm>
              <a:off x="5129473" y="3858078"/>
              <a:ext cx="132554" cy="177642"/>
            </a:xfrm>
            <a:custGeom>
              <a:rect b="b" l="l" r="r" t="t"/>
              <a:pathLst>
                <a:path extrusionOk="0" h="8589" w="6409">
                  <a:moveTo>
                    <a:pt x="4435" y="546"/>
                  </a:moveTo>
                  <a:cubicBezTo>
                    <a:pt x="4929" y="546"/>
                    <a:pt x="5545" y="586"/>
                    <a:pt x="5572" y="802"/>
                  </a:cubicBezTo>
                  <a:cubicBezTo>
                    <a:pt x="5655" y="1490"/>
                    <a:pt x="5642" y="2190"/>
                    <a:pt x="5639" y="2881"/>
                  </a:cubicBezTo>
                  <a:cubicBezTo>
                    <a:pt x="5634" y="3739"/>
                    <a:pt x="5600" y="4585"/>
                    <a:pt x="5684" y="5440"/>
                  </a:cubicBezTo>
                  <a:cubicBezTo>
                    <a:pt x="5776" y="6354"/>
                    <a:pt x="6172" y="7940"/>
                    <a:pt x="4836" y="7940"/>
                  </a:cubicBezTo>
                  <a:cubicBezTo>
                    <a:pt x="4799" y="7940"/>
                    <a:pt x="4761" y="7939"/>
                    <a:pt x="4722" y="7936"/>
                  </a:cubicBezTo>
                  <a:cubicBezTo>
                    <a:pt x="4538" y="7925"/>
                    <a:pt x="4356" y="7921"/>
                    <a:pt x="4175" y="7921"/>
                  </a:cubicBezTo>
                  <a:cubicBezTo>
                    <a:pt x="3638" y="7921"/>
                    <a:pt x="3110" y="7958"/>
                    <a:pt x="2576" y="7958"/>
                  </a:cubicBezTo>
                  <a:cubicBezTo>
                    <a:pt x="2223" y="7958"/>
                    <a:pt x="1867" y="7941"/>
                    <a:pt x="1506" y="7887"/>
                  </a:cubicBezTo>
                  <a:cubicBezTo>
                    <a:pt x="1371" y="7867"/>
                    <a:pt x="906" y="7911"/>
                    <a:pt x="842" y="7734"/>
                  </a:cubicBezTo>
                  <a:cubicBezTo>
                    <a:pt x="666" y="7255"/>
                    <a:pt x="687" y="6649"/>
                    <a:pt x="670" y="6144"/>
                  </a:cubicBezTo>
                  <a:cubicBezTo>
                    <a:pt x="614" y="4319"/>
                    <a:pt x="899" y="2500"/>
                    <a:pt x="946" y="678"/>
                  </a:cubicBezTo>
                  <a:cubicBezTo>
                    <a:pt x="1914" y="656"/>
                    <a:pt x="2879" y="585"/>
                    <a:pt x="3847" y="560"/>
                  </a:cubicBezTo>
                  <a:cubicBezTo>
                    <a:pt x="3926" y="558"/>
                    <a:pt x="4162" y="546"/>
                    <a:pt x="4435" y="546"/>
                  </a:cubicBezTo>
                  <a:close/>
                  <a:moveTo>
                    <a:pt x="4023" y="1"/>
                  </a:moveTo>
                  <a:cubicBezTo>
                    <a:pt x="2906" y="1"/>
                    <a:pt x="1789" y="99"/>
                    <a:pt x="667" y="114"/>
                  </a:cubicBezTo>
                  <a:cubicBezTo>
                    <a:pt x="665" y="114"/>
                    <a:pt x="664" y="114"/>
                    <a:pt x="662" y="114"/>
                  </a:cubicBezTo>
                  <a:cubicBezTo>
                    <a:pt x="592" y="114"/>
                    <a:pt x="525" y="140"/>
                    <a:pt x="476" y="188"/>
                  </a:cubicBezTo>
                  <a:cubicBezTo>
                    <a:pt x="472" y="193"/>
                    <a:pt x="467" y="197"/>
                    <a:pt x="465" y="200"/>
                  </a:cubicBezTo>
                  <a:cubicBezTo>
                    <a:pt x="462" y="202"/>
                    <a:pt x="460" y="204"/>
                    <a:pt x="459" y="207"/>
                  </a:cubicBezTo>
                  <a:cubicBezTo>
                    <a:pt x="408" y="257"/>
                    <a:pt x="379" y="328"/>
                    <a:pt x="380" y="399"/>
                  </a:cubicBezTo>
                  <a:cubicBezTo>
                    <a:pt x="358" y="2527"/>
                    <a:pt x="0" y="4643"/>
                    <a:pt x="127" y="6774"/>
                  </a:cubicBezTo>
                  <a:cubicBezTo>
                    <a:pt x="151" y="7169"/>
                    <a:pt x="140" y="8030"/>
                    <a:pt x="535" y="8281"/>
                  </a:cubicBezTo>
                  <a:cubicBezTo>
                    <a:pt x="1022" y="8589"/>
                    <a:pt x="1867" y="8541"/>
                    <a:pt x="2426" y="8576"/>
                  </a:cubicBezTo>
                  <a:cubicBezTo>
                    <a:pt x="2527" y="8583"/>
                    <a:pt x="2628" y="8585"/>
                    <a:pt x="2730" y="8585"/>
                  </a:cubicBezTo>
                  <a:cubicBezTo>
                    <a:pt x="3279" y="8585"/>
                    <a:pt x="3836" y="8506"/>
                    <a:pt x="4381" y="8492"/>
                  </a:cubicBezTo>
                  <a:cubicBezTo>
                    <a:pt x="4415" y="8491"/>
                    <a:pt x="4448" y="8491"/>
                    <a:pt x="4480" y="8491"/>
                  </a:cubicBezTo>
                  <a:cubicBezTo>
                    <a:pt x="4684" y="8491"/>
                    <a:pt x="4873" y="8504"/>
                    <a:pt x="5062" y="8504"/>
                  </a:cubicBezTo>
                  <a:cubicBezTo>
                    <a:pt x="5280" y="8504"/>
                    <a:pt x="5496" y="8486"/>
                    <a:pt x="5729" y="8410"/>
                  </a:cubicBezTo>
                  <a:cubicBezTo>
                    <a:pt x="6274" y="8230"/>
                    <a:pt x="6327" y="7599"/>
                    <a:pt x="6357" y="7126"/>
                  </a:cubicBezTo>
                  <a:cubicBezTo>
                    <a:pt x="6409" y="6280"/>
                    <a:pt x="6217" y="5432"/>
                    <a:pt x="6191" y="4588"/>
                  </a:cubicBezTo>
                  <a:cubicBezTo>
                    <a:pt x="6143" y="3185"/>
                    <a:pt x="6265" y="1799"/>
                    <a:pt x="6095" y="399"/>
                  </a:cubicBezTo>
                  <a:cubicBezTo>
                    <a:pt x="6081" y="283"/>
                    <a:pt x="6019" y="143"/>
                    <a:pt x="5885" y="124"/>
                  </a:cubicBezTo>
                  <a:cubicBezTo>
                    <a:pt x="5264" y="31"/>
                    <a:pt x="4643" y="1"/>
                    <a:pt x="4023" y="1"/>
                  </a:cubicBezTo>
                  <a:close/>
                </a:path>
              </a:pathLst>
            </a:custGeom>
            <a:solidFill>
              <a:srgbClr val="6E6E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8" name="Google Shape;698;p41"/>
          <p:cNvGrpSpPr/>
          <p:nvPr/>
        </p:nvGrpSpPr>
        <p:grpSpPr>
          <a:xfrm>
            <a:off x="705138" y="203347"/>
            <a:ext cx="752034" cy="881017"/>
            <a:chOff x="1695738" y="736747"/>
            <a:chExt cx="1880084" cy="2202542"/>
          </a:xfrm>
        </p:grpSpPr>
        <p:sp>
          <p:nvSpPr>
            <p:cNvPr id="699" name="Google Shape;699;p41"/>
            <p:cNvSpPr/>
            <p:nvPr/>
          </p:nvSpPr>
          <p:spPr>
            <a:xfrm>
              <a:off x="1695738" y="1174325"/>
              <a:ext cx="1880084" cy="1764964"/>
            </a:xfrm>
            <a:custGeom>
              <a:rect b="b" l="l" r="r" t="t"/>
              <a:pathLst>
                <a:path extrusionOk="0" h="41211" w="43899">
                  <a:moveTo>
                    <a:pt x="1" y="0"/>
                  </a:moveTo>
                  <a:lnTo>
                    <a:pt x="1" y="41082"/>
                  </a:lnTo>
                  <a:cubicBezTo>
                    <a:pt x="427" y="41168"/>
                    <a:pt x="875" y="41210"/>
                    <a:pt x="1323" y="41210"/>
                  </a:cubicBezTo>
                  <a:cubicBezTo>
                    <a:pt x="1771" y="41210"/>
                    <a:pt x="2219" y="41168"/>
                    <a:pt x="2646" y="41082"/>
                  </a:cubicBezTo>
                  <a:cubicBezTo>
                    <a:pt x="3846" y="40820"/>
                    <a:pt x="5937" y="39964"/>
                    <a:pt x="6830" y="39964"/>
                  </a:cubicBezTo>
                  <a:cubicBezTo>
                    <a:pt x="6953" y="39964"/>
                    <a:pt x="7053" y="39980"/>
                    <a:pt x="7125" y="40016"/>
                  </a:cubicBezTo>
                  <a:cubicBezTo>
                    <a:pt x="7447" y="40154"/>
                    <a:pt x="7892" y="40279"/>
                    <a:pt x="8487" y="40279"/>
                  </a:cubicBezTo>
                  <a:cubicBezTo>
                    <a:pt x="8997" y="40279"/>
                    <a:pt x="9619" y="40187"/>
                    <a:pt x="10367" y="39931"/>
                  </a:cubicBezTo>
                  <a:cubicBezTo>
                    <a:pt x="11870" y="39456"/>
                    <a:pt x="14290" y="38504"/>
                    <a:pt x="15213" y="38504"/>
                  </a:cubicBezTo>
                  <a:cubicBezTo>
                    <a:pt x="15285" y="38504"/>
                    <a:pt x="15349" y="38510"/>
                    <a:pt x="15401" y="38523"/>
                  </a:cubicBezTo>
                  <a:cubicBezTo>
                    <a:pt x="16092" y="38685"/>
                    <a:pt x="18022" y="39854"/>
                    <a:pt x="19088" y="39854"/>
                  </a:cubicBezTo>
                  <a:cubicBezTo>
                    <a:pt x="19141" y="39854"/>
                    <a:pt x="19192" y="39851"/>
                    <a:pt x="19241" y="39845"/>
                  </a:cubicBezTo>
                  <a:cubicBezTo>
                    <a:pt x="19966" y="39760"/>
                    <a:pt x="20691" y="39717"/>
                    <a:pt x="21411" y="39717"/>
                  </a:cubicBezTo>
                  <a:cubicBezTo>
                    <a:pt x="22131" y="39717"/>
                    <a:pt x="22846" y="39760"/>
                    <a:pt x="23550" y="39845"/>
                  </a:cubicBezTo>
                  <a:cubicBezTo>
                    <a:pt x="24231" y="40005"/>
                    <a:pt x="26906" y="40881"/>
                    <a:pt x="28324" y="40881"/>
                  </a:cubicBezTo>
                  <a:cubicBezTo>
                    <a:pt x="28416" y="40881"/>
                    <a:pt x="28503" y="40877"/>
                    <a:pt x="28583" y="40869"/>
                  </a:cubicBezTo>
                  <a:cubicBezTo>
                    <a:pt x="29428" y="40790"/>
                    <a:pt x="29864" y="40629"/>
                    <a:pt x="30347" y="40629"/>
                  </a:cubicBezTo>
                  <a:cubicBezTo>
                    <a:pt x="30645" y="40629"/>
                    <a:pt x="30960" y="40690"/>
                    <a:pt x="31399" y="40869"/>
                  </a:cubicBezTo>
                  <a:cubicBezTo>
                    <a:pt x="31476" y="40899"/>
                    <a:pt x="31561" y="40913"/>
                    <a:pt x="31654" y="40913"/>
                  </a:cubicBezTo>
                  <a:cubicBezTo>
                    <a:pt x="33004" y="40913"/>
                    <a:pt x="35943" y="37915"/>
                    <a:pt x="37500" y="37755"/>
                  </a:cubicBezTo>
                  <a:cubicBezTo>
                    <a:pt x="37556" y="37750"/>
                    <a:pt x="37615" y="37748"/>
                    <a:pt x="37676" y="37748"/>
                  </a:cubicBezTo>
                  <a:cubicBezTo>
                    <a:pt x="39021" y="37748"/>
                    <a:pt x="41489" y="38775"/>
                    <a:pt x="42971" y="38775"/>
                  </a:cubicBezTo>
                  <a:cubicBezTo>
                    <a:pt x="43362" y="38775"/>
                    <a:pt x="43684" y="38703"/>
                    <a:pt x="43899" y="38523"/>
                  </a:cubicBezTo>
                  <a:lnTo>
                    <a:pt x="43899" y="0"/>
                  </a:lnTo>
                  <a:lnTo>
                    <a:pt x="41510" y="0"/>
                  </a:lnTo>
                  <a:lnTo>
                    <a:pt x="40315" y="1792"/>
                  </a:lnTo>
                  <a:lnTo>
                    <a:pt x="41211" y="1792"/>
                  </a:lnTo>
                  <a:lnTo>
                    <a:pt x="41211" y="4735"/>
                  </a:lnTo>
                  <a:lnTo>
                    <a:pt x="38225" y="4735"/>
                  </a:lnTo>
                  <a:lnTo>
                    <a:pt x="38225" y="1792"/>
                  </a:lnTo>
                  <a:lnTo>
                    <a:pt x="39121" y="1792"/>
                  </a:lnTo>
                  <a:lnTo>
                    <a:pt x="40315" y="0"/>
                  </a:lnTo>
                  <a:lnTo>
                    <a:pt x="35580" y="0"/>
                  </a:lnTo>
                  <a:lnTo>
                    <a:pt x="34385" y="1792"/>
                  </a:lnTo>
                  <a:lnTo>
                    <a:pt x="35281" y="1792"/>
                  </a:lnTo>
                  <a:lnTo>
                    <a:pt x="35281" y="4735"/>
                  </a:lnTo>
                  <a:lnTo>
                    <a:pt x="32338" y="4735"/>
                  </a:lnTo>
                  <a:lnTo>
                    <a:pt x="32338" y="1792"/>
                  </a:lnTo>
                  <a:lnTo>
                    <a:pt x="33191" y="1792"/>
                  </a:lnTo>
                  <a:lnTo>
                    <a:pt x="34385" y="0"/>
                  </a:lnTo>
                  <a:lnTo>
                    <a:pt x="29650" y="0"/>
                  </a:lnTo>
                  <a:lnTo>
                    <a:pt x="28455" y="1792"/>
                  </a:lnTo>
                  <a:lnTo>
                    <a:pt x="29351" y="1792"/>
                  </a:lnTo>
                  <a:lnTo>
                    <a:pt x="29351" y="4735"/>
                  </a:lnTo>
                  <a:lnTo>
                    <a:pt x="26408" y="4735"/>
                  </a:lnTo>
                  <a:lnTo>
                    <a:pt x="26408" y="1792"/>
                  </a:lnTo>
                  <a:lnTo>
                    <a:pt x="27304" y="1792"/>
                  </a:lnTo>
                  <a:lnTo>
                    <a:pt x="28455" y="0"/>
                  </a:lnTo>
                  <a:lnTo>
                    <a:pt x="23720" y="0"/>
                  </a:lnTo>
                  <a:lnTo>
                    <a:pt x="22526" y="1792"/>
                  </a:lnTo>
                  <a:lnTo>
                    <a:pt x="23422" y="1792"/>
                  </a:lnTo>
                  <a:lnTo>
                    <a:pt x="23422" y="4735"/>
                  </a:lnTo>
                  <a:lnTo>
                    <a:pt x="20435" y="4735"/>
                  </a:lnTo>
                  <a:lnTo>
                    <a:pt x="20435" y="1792"/>
                  </a:lnTo>
                  <a:lnTo>
                    <a:pt x="21331" y="1792"/>
                  </a:lnTo>
                  <a:lnTo>
                    <a:pt x="22526" y="0"/>
                  </a:lnTo>
                  <a:lnTo>
                    <a:pt x="17790" y="0"/>
                  </a:lnTo>
                  <a:lnTo>
                    <a:pt x="16596" y="1792"/>
                  </a:lnTo>
                  <a:lnTo>
                    <a:pt x="17492" y="1792"/>
                  </a:lnTo>
                  <a:lnTo>
                    <a:pt x="17492" y="4735"/>
                  </a:lnTo>
                  <a:lnTo>
                    <a:pt x="14505" y="4735"/>
                  </a:lnTo>
                  <a:lnTo>
                    <a:pt x="14505" y="1792"/>
                  </a:lnTo>
                  <a:lnTo>
                    <a:pt x="15401" y="1792"/>
                  </a:lnTo>
                  <a:lnTo>
                    <a:pt x="16596" y="0"/>
                  </a:lnTo>
                  <a:lnTo>
                    <a:pt x="11860" y="0"/>
                  </a:lnTo>
                  <a:lnTo>
                    <a:pt x="10666" y="1792"/>
                  </a:lnTo>
                  <a:lnTo>
                    <a:pt x="11562" y="1792"/>
                  </a:lnTo>
                  <a:lnTo>
                    <a:pt x="11562" y="4735"/>
                  </a:lnTo>
                  <a:lnTo>
                    <a:pt x="8576" y="4735"/>
                  </a:lnTo>
                  <a:lnTo>
                    <a:pt x="8576" y="1792"/>
                  </a:lnTo>
                  <a:lnTo>
                    <a:pt x="9471" y="1792"/>
                  </a:lnTo>
                  <a:lnTo>
                    <a:pt x="10666" y="0"/>
                  </a:lnTo>
                  <a:lnTo>
                    <a:pt x="5931" y="0"/>
                  </a:lnTo>
                  <a:lnTo>
                    <a:pt x="4736" y="1792"/>
                  </a:lnTo>
                  <a:lnTo>
                    <a:pt x="5675" y="1792"/>
                  </a:lnTo>
                  <a:lnTo>
                    <a:pt x="5675" y="4735"/>
                  </a:lnTo>
                  <a:lnTo>
                    <a:pt x="2688" y="4735"/>
                  </a:lnTo>
                  <a:lnTo>
                    <a:pt x="2688" y="1792"/>
                  </a:lnTo>
                  <a:lnTo>
                    <a:pt x="3542" y="1792"/>
                  </a:lnTo>
                  <a:lnTo>
                    <a:pt x="4736" y="0"/>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1"/>
            <p:cNvSpPr/>
            <p:nvPr/>
          </p:nvSpPr>
          <p:spPr>
            <a:xfrm rot="-2548515">
              <a:off x="2203466" y="94205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1" name="Google Shape;701;p41"/>
          <p:cNvSpPr txBox="1"/>
          <p:nvPr>
            <p:ph idx="4294967295" type="title"/>
          </p:nvPr>
        </p:nvSpPr>
        <p:spPr>
          <a:xfrm>
            <a:off x="784651" y="336425"/>
            <a:ext cx="6726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800"/>
              <a:buNone/>
            </a:pPr>
            <a:r>
              <a:rPr lang="en" sz="3700">
                <a:solidFill>
                  <a:schemeClr val="dk2"/>
                </a:solidFill>
              </a:rPr>
              <a:t>02</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grpSp>
        <p:nvGrpSpPr>
          <p:cNvPr id="706" name="Google Shape;706;p42"/>
          <p:cNvGrpSpPr/>
          <p:nvPr/>
        </p:nvGrpSpPr>
        <p:grpSpPr>
          <a:xfrm rot="-521110">
            <a:off x="5002452" y="1118121"/>
            <a:ext cx="1161249" cy="1406853"/>
            <a:chOff x="2183130" y="1187253"/>
            <a:chExt cx="1161288" cy="1406900"/>
          </a:xfrm>
        </p:grpSpPr>
        <p:pic>
          <p:nvPicPr>
            <p:cNvPr id="707" name="Google Shape;707;p42"/>
            <p:cNvPicPr preferRelativeResize="0"/>
            <p:nvPr/>
          </p:nvPicPr>
          <p:blipFill>
            <a:blip r:embed="rId3">
              <a:alphaModFix/>
            </a:blip>
            <a:stretch>
              <a:fillRect/>
            </a:stretch>
          </p:blipFill>
          <p:spPr>
            <a:xfrm>
              <a:off x="2306578" y="1292253"/>
              <a:ext cx="914400" cy="960120"/>
            </a:xfrm>
            <a:prstGeom prst="rect">
              <a:avLst/>
            </a:prstGeom>
            <a:noFill/>
            <a:ln>
              <a:noFill/>
            </a:ln>
          </p:spPr>
        </p:pic>
        <p:pic>
          <p:nvPicPr>
            <p:cNvPr id="708" name="Google Shape;708;p42"/>
            <p:cNvPicPr preferRelativeResize="0"/>
            <p:nvPr/>
          </p:nvPicPr>
          <p:blipFill rotWithShape="1">
            <a:blip r:embed="rId4">
              <a:alphaModFix/>
            </a:blip>
            <a:srcRect b="0" l="19349" r="18811" t="0"/>
            <a:stretch/>
          </p:blipFill>
          <p:spPr>
            <a:xfrm>
              <a:off x="2183130" y="1187253"/>
              <a:ext cx="1161288" cy="1406900"/>
            </a:xfrm>
            <a:prstGeom prst="rect">
              <a:avLst/>
            </a:prstGeom>
            <a:noFill/>
            <a:ln>
              <a:noFill/>
            </a:ln>
          </p:spPr>
        </p:pic>
      </p:grpSp>
      <p:grpSp>
        <p:nvGrpSpPr>
          <p:cNvPr id="709" name="Google Shape;709;p42"/>
          <p:cNvGrpSpPr/>
          <p:nvPr/>
        </p:nvGrpSpPr>
        <p:grpSpPr>
          <a:xfrm rot="678191">
            <a:off x="5840740" y="1194291"/>
            <a:ext cx="1161284" cy="1406894"/>
            <a:chOff x="3249930" y="1187253"/>
            <a:chExt cx="1161288" cy="1406900"/>
          </a:xfrm>
        </p:grpSpPr>
        <p:pic>
          <p:nvPicPr>
            <p:cNvPr id="710" name="Google Shape;710;p42"/>
            <p:cNvPicPr preferRelativeResize="0"/>
            <p:nvPr/>
          </p:nvPicPr>
          <p:blipFill>
            <a:blip r:embed="rId5">
              <a:alphaModFix/>
            </a:blip>
            <a:stretch>
              <a:fillRect/>
            </a:stretch>
          </p:blipFill>
          <p:spPr>
            <a:xfrm>
              <a:off x="3373375" y="1292250"/>
              <a:ext cx="914400" cy="960120"/>
            </a:xfrm>
            <a:prstGeom prst="rect">
              <a:avLst/>
            </a:prstGeom>
            <a:noFill/>
            <a:ln>
              <a:noFill/>
            </a:ln>
          </p:spPr>
        </p:pic>
        <p:pic>
          <p:nvPicPr>
            <p:cNvPr id="711" name="Google Shape;711;p42"/>
            <p:cNvPicPr preferRelativeResize="0"/>
            <p:nvPr/>
          </p:nvPicPr>
          <p:blipFill rotWithShape="1">
            <a:blip r:embed="rId4">
              <a:alphaModFix/>
            </a:blip>
            <a:srcRect b="0" l="19349" r="18811" t="0"/>
            <a:stretch/>
          </p:blipFill>
          <p:spPr>
            <a:xfrm>
              <a:off x="3249930" y="1187253"/>
              <a:ext cx="1161288" cy="1406900"/>
            </a:xfrm>
            <a:prstGeom prst="rect">
              <a:avLst/>
            </a:prstGeom>
            <a:noFill/>
            <a:ln>
              <a:noFill/>
            </a:ln>
          </p:spPr>
        </p:pic>
      </p:grpSp>
      <p:grpSp>
        <p:nvGrpSpPr>
          <p:cNvPr id="712" name="Google Shape;712;p42"/>
          <p:cNvGrpSpPr/>
          <p:nvPr/>
        </p:nvGrpSpPr>
        <p:grpSpPr>
          <a:xfrm rot="-632681">
            <a:off x="6678907" y="1194161"/>
            <a:ext cx="1161273" cy="1406882"/>
            <a:chOff x="4316730" y="1187253"/>
            <a:chExt cx="1161288" cy="1406900"/>
          </a:xfrm>
        </p:grpSpPr>
        <p:pic>
          <p:nvPicPr>
            <p:cNvPr id="713" name="Google Shape;713;p42"/>
            <p:cNvPicPr preferRelativeResize="0"/>
            <p:nvPr/>
          </p:nvPicPr>
          <p:blipFill>
            <a:blip r:embed="rId6">
              <a:alphaModFix/>
            </a:blip>
            <a:stretch>
              <a:fillRect/>
            </a:stretch>
          </p:blipFill>
          <p:spPr>
            <a:xfrm>
              <a:off x="4434463" y="1292250"/>
              <a:ext cx="914400" cy="960120"/>
            </a:xfrm>
            <a:prstGeom prst="rect">
              <a:avLst/>
            </a:prstGeom>
            <a:noFill/>
            <a:ln>
              <a:noFill/>
            </a:ln>
          </p:spPr>
        </p:pic>
        <p:pic>
          <p:nvPicPr>
            <p:cNvPr id="714" name="Google Shape;714;p42"/>
            <p:cNvPicPr preferRelativeResize="0"/>
            <p:nvPr/>
          </p:nvPicPr>
          <p:blipFill rotWithShape="1">
            <a:blip r:embed="rId4">
              <a:alphaModFix/>
            </a:blip>
            <a:srcRect b="0" l="19349" r="18811" t="0"/>
            <a:stretch/>
          </p:blipFill>
          <p:spPr>
            <a:xfrm>
              <a:off x="4316730" y="1187253"/>
              <a:ext cx="1161288" cy="1406900"/>
            </a:xfrm>
            <a:prstGeom prst="rect">
              <a:avLst/>
            </a:prstGeom>
            <a:noFill/>
            <a:ln>
              <a:noFill/>
            </a:ln>
          </p:spPr>
        </p:pic>
      </p:grpSp>
      <p:grpSp>
        <p:nvGrpSpPr>
          <p:cNvPr id="715" name="Google Shape;715;p42"/>
          <p:cNvGrpSpPr/>
          <p:nvPr/>
        </p:nvGrpSpPr>
        <p:grpSpPr>
          <a:xfrm rot="-1193729">
            <a:off x="1350767" y="1112730"/>
            <a:ext cx="1161270" cy="1406877"/>
            <a:chOff x="2377440" y="1253533"/>
            <a:chExt cx="1161288" cy="1406900"/>
          </a:xfrm>
        </p:grpSpPr>
        <p:pic>
          <p:nvPicPr>
            <p:cNvPr id="716" name="Google Shape;716;p42"/>
            <p:cNvPicPr preferRelativeResize="0"/>
            <p:nvPr/>
          </p:nvPicPr>
          <p:blipFill>
            <a:blip r:embed="rId7">
              <a:alphaModFix/>
            </a:blip>
            <a:stretch>
              <a:fillRect/>
            </a:stretch>
          </p:blipFill>
          <p:spPr>
            <a:xfrm>
              <a:off x="2478022" y="1382052"/>
              <a:ext cx="914400" cy="960120"/>
            </a:xfrm>
            <a:prstGeom prst="rect">
              <a:avLst/>
            </a:prstGeom>
            <a:noFill/>
            <a:ln>
              <a:noFill/>
            </a:ln>
          </p:spPr>
        </p:pic>
        <p:pic>
          <p:nvPicPr>
            <p:cNvPr id="717" name="Google Shape;717;p42"/>
            <p:cNvPicPr preferRelativeResize="0"/>
            <p:nvPr/>
          </p:nvPicPr>
          <p:blipFill rotWithShape="1">
            <a:blip r:embed="rId4">
              <a:alphaModFix/>
            </a:blip>
            <a:srcRect b="0" l="19349" r="18811" t="0"/>
            <a:stretch/>
          </p:blipFill>
          <p:spPr>
            <a:xfrm>
              <a:off x="2377440" y="1253533"/>
              <a:ext cx="1161288" cy="1406900"/>
            </a:xfrm>
            <a:prstGeom prst="rect">
              <a:avLst/>
            </a:prstGeom>
            <a:noFill/>
            <a:ln>
              <a:noFill/>
            </a:ln>
          </p:spPr>
        </p:pic>
      </p:grpSp>
      <p:grpSp>
        <p:nvGrpSpPr>
          <p:cNvPr id="718" name="Google Shape;718;p42"/>
          <p:cNvGrpSpPr/>
          <p:nvPr/>
        </p:nvGrpSpPr>
        <p:grpSpPr>
          <a:xfrm rot="312226">
            <a:off x="2054276" y="1112692"/>
            <a:ext cx="1161313" cy="1406930"/>
            <a:chOff x="4553712" y="1253533"/>
            <a:chExt cx="1161288" cy="1406900"/>
          </a:xfrm>
        </p:grpSpPr>
        <p:pic>
          <p:nvPicPr>
            <p:cNvPr id="719" name="Google Shape;719;p42"/>
            <p:cNvPicPr preferRelativeResize="0"/>
            <p:nvPr/>
          </p:nvPicPr>
          <p:blipFill>
            <a:blip r:embed="rId8">
              <a:alphaModFix/>
            </a:blip>
            <a:stretch>
              <a:fillRect/>
            </a:stretch>
          </p:blipFill>
          <p:spPr>
            <a:xfrm>
              <a:off x="4652974" y="1382052"/>
              <a:ext cx="914400" cy="960120"/>
            </a:xfrm>
            <a:prstGeom prst="rect">
              <a:avLst/>
            </a:prstGeom>
            <a:noFill/>
            <a:ln>
              <a:noFill/>
            </a:ln>
          </p:spPr>
        </p:pic>
        <p:pic>
          <p:nvPicPr>
            <p:cNvPr id="720" name="Google Shape;720;p42"/>
            <p:cNvPicPr preferRelativeResize="0"/>
            <p:nvPr/>
          </p:nvPicPr>
          <p:blipFill rotWithShape="1">
            <a:blip r:embed="rId4">
              <a:alphaModFix/>
            </a:blip>
            <a:srcRect b="0" l="19349" r="18811" t="0"/>
            <a:stretch/>
          </p:blipFill>
          <p:spPr>
            <a:xfrm>
              <a:off x="4553712" y="1253533"/>
              <a:ext cx="1161288" cy="1406900"/>
            </a:xfrm>
            <a:prstGeom prst="rect">
              <a:avLst/>
            </a:prstGeom>
            <a:noFill/>
            <a:ln>
              <a:noFill/>
            </a:ln>
          </p:spPr>
        </p:pic>
      </p:grpSp>
      <p:grpSp>
        <p:nvGrpSpPr>
          <p:cNvPr id="721" name="Google Shape;721;p42"/>
          <p:cNvGrpSpPr/>
          <p:nvPr/>
        </p:nvGrpSpPr>
        <p:grpSpPr>
          <a:xfrm rot="-391042">
            <a:off x="3031131" y="1112723"/>
            <a:ext cx="1161244" cy="1406846"/>
            <a:chOff x="5690815" y="2731753"/>
            <a:chExt cx="1161288" cy="1406900"/>
          </a:xfrm>
        </p:grpSpPr>
        <p:pic>
          <p:nvPicPr>
            <p:cNvPr id="722" name="Google Shape;722;p42"/>
            <p:cNvPicPr preferRelativeResize="0"/>
            <p:nvPr/>
          </p:nvPicPr>
          <p:blipFill>
            <a:blip r:embed="rId9">
              <a:alphaModFix/>
            </a:blip>
            <a:stretch>
              <a:fillRect/>
            </a:stretch>
          </p:blipFill>
          <p:spPr>
            <a:xfrm>
              <a:off x="5814262" y="2848889"/>
              <a:ext cx="914400" cy="960120"/>
            </a:xfrm>
            <a:prstGeom prst="rect">
              <a:avLst/>
            </a:prstGeom>
            <a:noFill/>
            <a:ln>
              <a:noFill/>
            </a:ln>
          </p:spPr>
        </p:pic>
        <p:pic>
          <p:nvPicPr>
            <p:cNvPr id="723" name="Google Shape;723;p42"/>
            <p:cNvPicPr preferRelativeResize="0"/>
            <p:nvPr/>
          </p:nvPicPr>
          <p:blipFill rotWithShape="1">
            <a:blip r:embed="rId4">
              <a:alphaModFix/>
            </a:blip>
            <a:srcRect b="0" l="19349" r="18811" t="0"/>
            <a:stretch/>
          </p:blipFill>
          <p:spPr>
            <a:xfrm>
              <a:off x="5690815" y="2731753"/>
              <a:ext cx="1161288" cy="1406900"/>
            </a:xfrm>
            <a:prstGeom prst="rect">
              <a:avLst/>
            </a:prstGeom>
            <a:noFill/>
            <a:ln>
              <a:noFill/>
            </a:ln>
          </p:spPr>
        </p:pic>
      </p:grpSp>
      <p:sp>
        <p:nvSpPr>
          <p:cNvPr id="724" name="Google Shape;724;p42"/>
          <p:cNvSpPr/>
          <p:nvPr/>
        </p:nvSpPr>
        <p:spPr>
          <a:xfrm>
            <a:off x="3915675" y="48401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2"/>
          <p:cNvSpPr txBox="1"/>
          <p:nvPr>
            <p:ph type="ctrTitle"/>
          </p:nvPr>
        </p:nvSpPr>
        <p:spPr>
          <a:xfrm>
            <a:off x="722400" y="357653"/>
            <a:ext cx="7699200" cy="94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PRESENTACIÓN DEL DATASET</a:t>
            </a:r>
            <a:endParaRPr/>
          </a:p>
        </p:txBody>
      </p:sp>
      <p:grpSp>
        <p:nvGrpSpPr>
          <p:cNvPr id="726" name="Google Shape;726;p42"/>
          <p:cNvGrpSpPr/>
          <p:nvPr/>
        </p:nvGrpSpPr>
        <p:grpSpPr>
          <a:xfrm rot="-722420">
            <a:off x="3101940" y="2157251"/>
            <a:ext cx="1161287" cy="1406898"/>
            <a:chOff x="6748272" y="1252728"/>
            <a:chExt cx="1161288" cy="1406900"/>
          </a:xfrm>
        </p:grpSpPr>
        <p:pic>
          <p:nvPicPr>
            <p:cNvPr id="727" name="Google Shape;727;p42"/>
            <p:cNvPicPr preferRelativeResize="0"/>
            <p:nvPr/>
          </p:nvPicPr>
          <p:blipFill>
            <a:blip r:embed="rId10">
              <a:alphaModFix/>
            </a:blip>
            <a:stretch>
              <a:fillRect/>
            </a:stretch>
          </p:blipFill>
          <p:spPr>
            <a:xfrm>
              <a:off x="6855750" y="1382050"/>
              <a:ext cx="914400" cy="960120"/>
            </a:xfrm>
            <a:prstGeom prst="rect">
              <a:avLst/>
            </a:prstGeom>
            <a:noFill/>
            <a:ln>
              <a:noFill/>
            </a:ln>
          </p:spPr>
        </p:pic>
        <p:pic>
          <p:nvPicPr>
            <p:cNvPr id="728" name="Google Shape;728;p42"/>
            <p:cNvPicPr preferRelativeResize="0"/>
            <p:nvPr/>
          </p:nvPicPr>
          <p:blipFill rotWithShape="1">
            <a:blip r:embed="rId4">
              <a:alphaModFix/>
            </a:blip>
            <a:srcRect b="0" l="19349" r="18811" t="0"/>
            <a:stretch/>
          </p:blipFill>
          <p:spPr>
            <a:xfrm>
              <a:off x="6748272" y="1252728"/>
              <a:ext cx="1161288" cy="1406900"/>
            </a:xfrm>
            <a:prstGeom prst="rect">
              <a:avLst/>
            </a:prstGeom>
            <a:noFill/>
            <a:ln>
              <a:noFill/>
            </a:ln>
          </p:spPr>
        </p:pic>
      </p:grpSp>
      <p:grpSp>
        <p:nvGrpSpPr>
          <p:cNvPr id="729" name="Google Shape;729;p42"/>
          <p:cNvGrpSpPr/>
          <p:nvPr/>
        </p:nvGrpSpPr>
        <p:grpSpPr>
          <a:xfrm>
            <a:off x="2176902" y="2156381"/>
            <a:ext cx="1161288" cy="1406900"/>
            <a:chOff x="4529528" y="2734056"/>
            <a:chExt cx="1161288" cy="1406900"/>
          </a:xfrm>
        </p:grpSpPr>
        <p:pic>
          <p:nvPicPr>
            <p:cNvPr id="730" name="Google Shape;730;p42"/>
            <p:cNvPicPr preferRelativeResize="0"/>
            <p:nvPr/>
          </p:nvPicPr>
          <p:blipFill>
            <a:blip r:embed="rId11">
              <a:alphaModFix/>
            </a:blip>
            <a:stretch>
              <a:fillRect/>
            </a:stretch>
          </p:blipFill>
          <p:spPr>
            <a:xfrm>
              <a:off x="4634487" y="2852928"/>
              <a:ext cx="914400" cy="960120"/>
            </a:xfrm>
            <a:prstGeom prst="rect">
              <a:avLst/>
            </a:prstGeom>
            <a:noFill/>
            <a:ln>
              <a:noFill/>
            </a:ln>
          </p:spPr>
        </p:pic>
        <p:pic>
          <p:nvPicPr>
            <p:cNvPr id="731" name="Google Shape;731;p42"/>
            <p:cNvPicPr preferRelativeResize="0"/>
            <p:nvPr/>
          </p:nvPicPr>
          <p:blipFill rotWithShape="1">
            <a:blip r:embed="rId4">
              <a:alphaModFix/>
            </a:blip>
            <a:srcRect b="0" l="19349" r="18811" t="0"/>
            <a:stretch/>
          </p:blipFill>
          <p:spPr>
            <a:xfrm>
              <a:off x="4529528" y="2734056"/>
              <a:ext cx="1161288" cy="1406900"/>
            </a:xfrm>
            <a:prstGeom prst="rect">
              <a:avLst/>
            </a:prstGeom>
            <a:noFill/>
            <a:ln>
              <a:noFill/>
            </a:ln>
          </p:spPr>
        </p:pic>
      </p:grpSp>
      <p:grpSp>
        <p:nvGrpSpPr>
          <p:cNvPr id="732" name="Google Shape;732;p42"/>
          <p:cNvGrpSpPr/>
          <p:nvPr/>
        </p:nvGrpSpPr>
        <p:grpSpPr>
          <a:xfrm rot="939819">
            <a:off x="1273791" y="2156350"/>
            <a:ext cx="1161332" cy="1406953"/>
            <a:chOff x="3462728" y="2731753"/>
            <a:chExt cx="1161288" cy="1406900"/>
          </a:xfrm>
        </p:grpSpPr>
        <p:pic>
          <p:nvPicPr>
            <p:cNvPr id="733" name="Google Shape;733;p42"/>
            <p:cNvPicPr preferRelativeResize="0"/>
            <p:nvPr/>
          </p:nvPicPr>
          <p:blipFill>
            <a:blip r:embed="rId12">
              <a:alphaModFix/>
            </a:blip>
            <a:stretch>
              <a:fillRect/>
            </a:stretch>
          </p:blipFill>
          <p:spPr>
            <a:xfrm>
              <a:off x="3578125" y="2852928"/>
              <a:ext cx="914400" cy="960120"/>
            </a:xfrm>
            <a:prstGeom prst="rect">
              <a:avLst/>
            </a:prstGeom>
            <a:noFill/>
            <a:ln>
              <a:noFill/>
            </a:ln>
          </p:spPr>
        </p:pic>
        <p:pic>
          <p:nvPicPr>
            <p:cNvPr id="734" name="Google Shape;734;p42"/>
            <p:cNvPicPr preferRelativeResize="0"/>
            <p:nvPr/>
          </p:nvPicPr>
          <p:blipFill rotWithShape="1">
            <a:blip r:embed="rId4">
              <a:alphaModFix/>
            </a:blip>
            <a:srcRect b="0" l="19349" r="18811" t="0"/>
            <a:stretch/>
          </p:blipFill>
          <p:spPr>
            <a:xfrm>
              <a:off x="3462728" y="2731753"/>
              <a:ext cx="1161288" cy="1406900"/>
            </a:xfrm>
            <a:prstGeom prst="rect">
              <a:avLst/>
            </a:prstGeom>
            <a:noFill/>
            <a:ln>
              <a:noFill/>
            </a:ln>
          </p:spPr>
        </p:pic>
      </p:grpSp>
      <p:grpSp>
        <p:nvGrpSpPr>
          <p:cNvPr id="735" name="Google Shape;735;p42"/>
          <p:cNvGrpSpPr/>
          <p:nvPr/>
        </p:nvGrpSpPr>
        <p:grpSpPr>
          <a:xfrm rot="736105">
            <a:off x="6678983" y="2261365"/>
            <a:ext cx="1161332" cy="1406953"/>
            <a:chOff x="4316730" y="2558853"/>
            <a:chExt cx="1161288" cy="1406900"/>
          </a:xfrm>
        </p:grpSpPr>
        <p:pic>
          <p:nvPicPr>
            <p:cNvPr id="736" name="Google Shape;736;p42"/>
            <p:cNvPicPr preferRelativeResize="0"/>
            <p:nvPr/>
          </p:nvPicPr>
          <p:blipFill>
            <a:blip r:embed="rId13">
              <a:alphaModFix/>
            </a:blip>
            <a:stretch>
              <a:fillRect/>
            </a:stretch>
          </p:blipFill>
          <p:spPr>
            <a:xfrm>
              <a:off x="4434463" y="2667625"/>
              <a:ext cx="914400" cy="960120"/>
            </a:xfrm>
            <a:prstGeom prst="rect">
              <a:avLst/>
            </a:prstGeom>
            <a:noFill/>
            <a:ln>
              <a:noFill/>
            </a:ln>
          </p:spPr>
        </p:pic>
        <p:pic>
          <p:nvPicPr>
            <p:cNvPr id="737" name="Google Shape;737;p42"/>
            <p:cNvPicPr preferRelativeResize="0"/>
            <p:nvPr/>
          </p:nvPicPr>
          <p:blipFill rotWithShape="1">
            <a:blip r:embed="rId4">
              <a:alphaModFix/>
            </a:blip>
            <a:srcRect b="0" l="19349" r="18811" t="0"/>
            <a:stretch/>
          </p:blipFill>
          <p:spPr>
            <a:xfrm>
              <a:off x="4316730" y="2558853"/>
              <a:ext cx="1161288" cy="1406900"/>
            </a:xfrm>
            <a:prstGeom prst="rect">
              <a:avLst/>
            </a:prstGeom>
            <a:noFill/>
            <a:ln>
              <a:noFill/>
            </a:ln>
          </p:spPr>
        </p:pic>
      </p:grpSp>
      <p:grpSp>
        <p:nvGrpSpPr>
          <p:cNvPr id="738" name="Google Shape;738;p42"/>
          <p:cNvGrpSpPr/>
          <p:nvPr/>
        </p:nvGrpSpPr>
        <p:grpSpPr>
          <a:xfrm rot="-219812">
            <a:off x="5840953" y="2261156"/>
            <a:ext cx="1161339" cy="1406961"/>
            <a:chOff x="3249930" y="2558853"/>
            <a:chExt cx="1161288" cy="1406900"/>
          </a:xfrm>
        </p:grpSpPr>
        <p:pic>
          <p:nvPicPr>
            <p:cNvPr id="739" name="Google Shape;739;p42"/>
            <p:cNvPicPr preferRelativeResize="0"/>
            <p:nvPr/>
          </p:nvPicPr>
          <p:blipFill>
            <a:blip r:embed="rId14">
              <a:alphaModFix/>
            </a:blip>
            <a:stretch>
              <a:fillRect/>
            </a:stretch>
          </p:blipFill>
          <p:spPr>
            <a:xfrm>
              <a:off x="3373375" y="2667625"/>
              <a:ext cx="914400" cy="960120"/>
            </a:xfrm>
            <a:prstGeom prst="rect">
              <a:avLst/>
            </a:prstGeom>
            <a:noFill/>
            <a:ln>
              <a:noFill/>
            </a:ln>
          </p:spPr>
        </p:pic>
        <p:pic>
          <p:nvPicPr>
            <p:cNvPr id="740" name="Google Shape;740;p42"/>
            <p:cNvPicPr preferRelativeResize="0"/>
            <p:nvPr/>
          </p:nvPicPr>
          <p:blipFill rotWithShape="1">
            <a:blip r:embed="rId4">
              <a:alphaModFix/>
            </a:blip>
            <a:srcRect b="0" l="19349" r="18811" t="0"/>
            <a:stretch/>
          </p:blipFill>
          <p:spPr>
            <a:xfrm>
              <a:off x="3249930" y="2558853"/>
              <a:ext cx="1161288" cy="1406900"/>
            </a:xfrm>
            <a:prstGeom prst="rect">
              <a:avLst/>
            </a:prstGeom>
            <a:noFill/>
            <a:ln>
              <a:noFill/>
            </a:ln>
          </p:spPr>
        </p:pic>
      </p:grpSp>
      <p:grpSp>
        <p:nvGrpSpPr>
          <p:cNvPr id="741" name="Google Shape;741;p42"/>
          <p:cNvGrpSpPr/>
          <p:nvPr/>
        </p:nvGrpSpPr>
        <p:grpSpPr>
          <a:xfrm rot="630252">
            <a:off x="4926254" y="2261101"/>
            <a:ext cx="1161239" cy="1406840"/>
            <a:chOff x="2183130" y="2558853"/>
            <a:chExt cx="1161288" cy="1406900"/>
          </a:xfrm>
        </p:grpSpPr>
        <p:pic>
          <p:nvPicPr>
            <p:cNvPr id="742" name="Google Shape;742;p42"/>
            <p:cNvPicPr preferRelativeResize="0"/>
            <p:nvPr/>
          </p:nvPicPr>
          <p:blipFill>
            <a:blip r:embed="rId15">
              <a:alphaModFix/>
            </a:blip>
            <a:stretch>
              <a:fillRect/>
            </a:stretch>
          </p:blipFill>
          <p:spPr>
            <a:xfrm>
              <a:off x="2306575" y="2667625"/>
              <a:ext cx="914400" cy="960120"/>
            </a:xfrm>
            <a:prstGeom prst="rect">
              <a:avLst/>
            </a:prstGeom>
            <a:noFill/>
            <a:ln>
              <a:noFill/>
            </a:ln>
          </p:spPr>
        </p:pic>
        <p:pic>
          <p:nvPicPr>
            <p:cNvPr id="743" name="Google Shape;743;p42"/>
            <p:cNvPicPr preferRelativeResize="0"/>
            <p:nvPr/>
          </p:nvPicPr>
          <p:blipFill rotWithShape="1">
            <a:blip r:embed="rId4">
              <a:alphaModFix/>
            </a:blip>
            <a:srcRect b="0" l="19349" r="18811" t="0"/>
            <a:stretch/>
          </p:blipFill>
          <p:spPr>
            <a:xfrm>
              <a:off x="2183130" y="2558853"/>
              <a:ext cx="1161288" cy="1406900"/>
            </a:xfrm>
            <a:prstGeom prst="rect">
              <a:avLst/>
            </a:prstGeom>
            <a:noFill/>
            <a:ln>
              <a:noFill/>
            </a:ln>
          </p:spPr>
        </p:pic>
      </p:grpSp>
      <p:grpSp>
        <p:nvGrpSpPr>
          <p:cNvPr id="744" name="Google Shape;744;p42"/>
          <p:cNvGrpSpPr/>
          <p:nvPr/>
        </p:nvGrpSpPr>
        <p:grpSpPr>
          <a:xfrm rot="-577856">
            <a:off x="6678893" y="3346805"/>
            <a:ext cx="1161281" cy="1406891"/>
            <a:chOff x="7821930" y="1187253"/>
            <a:chExt cx="1161288" cy="1406900"/>
          </a:xfrm>
        </p:grpSpPr>
        <p:pic>
          <p:nvPicPr>
            <p:cNvPr id="745" name="Google Shape;745;p42"/>
            <p:cNvPicPr preferRelativeResize="0"/>
            <p:nvPr/>
          </p:nvPicPr>
          <p:blipFill>
            <a:blip r:embed="rId16">
              <a:alphaModFix/>
            </a:blip>
            <a:stretch>
              <a:fillRect/>
            </a:stretch>
          </p:blipFill>
          <p:spPr>
            <a:xfrm>
              <a:off x="7927848" y="1292250"/>
              <a:ext cx="914400" cy="960120"/>
            </a:xfrm>
            <a:prstGeom prst="rect">
              <a:avLst/>
            </a:prstGeom>
            <a:noFill/>
            <a:ln>
              <a:noFill/>
            </a:ln>
          </p:spPr>
        </p:pic>
        <p:pic>
          <p:nvPicPr>
            <p:cNvPr id="746" name="Google Shape;746;p42"/>
            <p:cNvPicPr preferRelativeResize="0"/>
            <p:nvPr/>
          </p:nvPicPr>
          <p:blipFill rotWithShape="1">
            <a:blip r:embed="rId4">
              <a:alphaModFix/>
            </a:blip>
            <a:srcRect b="0" l="19349" r="18811" t="0"/>
            <a:stretch/>
          </p:blipFill>
          <p:spPr>
            <a:xfrm>
              <a:off x="7821930" y="1187253"/>
              <a:ext cx="1161288" cy="1406900"/>
            </a:xfrm>
            <a:prstGeom prst="rect">
              <a:avLst/>
            </a:prstGeom>
            <a:noFill/>
            <a:ln>
              <a:noFill/>
            </a:ln>
          </p:spPr>
        </p:pic>
      </p:grpSp>
      <p:grpSp>
        <p:nvGrpSpPr>
          <p:cNvPr id="747" name="Google Shape;747;p42"/>
          <p:cNvGrpSpPr/>
          <p:nvPr/>
        </p:nvGrpSpPr>
        <p:grpSpPr>
          <a:xfrm rot="650548">
            <a:off x="5764394" y="3346455"/>
            <a:ext cx="1161231" cy="1406831"/>
            <a:chOff x="6755130" y="1187253"/>
            <a:chExt cx="1161288" cy="1406900"/>
          </a:xfrm>
        </p:grpSpPr>
        <p:pic>
          <p:nvPicPr>
            <p:cNvPr id="748" name="Google Shape;748;p42"/>
            <p:cNvPicPr preferRelativeResize="0"/>
            <p:nvPr/>
          </p:nvPicPr>
          <p:blipFill>
            <a:blip r:embed="rId17">
              <a:alphaModFix/>
            </a:blip>
            <a:stretch>
              <a:fillRect/>
            </a:stretch>
          </p:blipFill>
          <p:spPr>
            <a:xfrm>
              <a:off x="6878575" y="1292250"/>
              <a:ext cx="914400" cy="960120"/>
            </a:xfrm>
            <a:prstGeom prst="rect">
              <a:avLst/>
            </a:prstGeom>
            <a:noFill/>
            <a:ln>
              <a:noFill/>
            </a:ln>
          </p:spPr>
        </p:pic>
        <p:pic>
          <p:nvPicPr>
            <p:cNvPr id="749" name="Google Shape;749;p42"/>
            <p:cNvPicPr preferRelativeResize="0"/>
            <p:nvPr/>
          </p:nvPicPr>
          <p:blipFill rotWithShape="1">
            <a:blip r:embed="rId4">
              <a:alphaModFix/>
            </a:blip>
            <a:srcRect b="0" l="19349" r="18811" t="0"/>
            <a:stretch/>
          </p:blipFill>
          <p:spPr>
            <a:xfrm>
              <a:off x="6755130" y="1187253"/>
              <a:ext cx="1161288" cy="1406900"/>
            </a:xfrm>
            <a:prstGeom prst="rect">
              <a:avLst/>
            </a:prstGeom>
            <a:noFill/>
            <a:ln>
              <a:noFill/>
            </a:ln>
          </p:spPr>
        </p:pic>
      </p:grpSp>
      <p:grpSp>
        <p:nvGrpSpPr>
          <p:cNvPr id="750" name="Google Shape;750;p42"/>
          <p:cNvGrpSpPr/>
          <p:nvPr/>
        </p:nvGrpSpPr>
        <p:grpSpPr>
          <a:xfrm rot="-517948">
            <a:off x="4850261" y="3347285"/>
            <a:ext cx="1161322" cy="1406940"/>
            <a:chOff x="5688330" y="1187253"/>
            <a:chExt cx="1161288" cy="1406900"/>
          </a:xfrm>
        </p:grpSpPr>
        <p:pic>
          <p:nvPicPr>
            <p:cNvPr id="751" name="Google Shape;751;p42"/>
            <p:cNvPicPr preferRelativeResize="0"/>
            <p:nvPr/>
          </p:nvPicPr>
          <p:blipFill>
            <a:blip r:embed="rId18">
              <a:alphaModFix/>
            </a:blip>
            <a:stretch>
              <a:fillRect/>
            </a:stretch>
          </p:blipFill>
          <p:spPr>
            <a:xfrm>
              <a:off x="5811775" y="1289304"/>
              <a:ext cx="914400" cy="960120"/>
            </a:xfrm>
            <a:prstGeom prst="rect">
              <a:avLst/>
            </a:prstGeom>
            <a:noFill/>
            <a:ln>
              <a:noFill/>
            </a:ln>
          </p:spPr>
        </p:pic>
        <p:pic>
          <p:nvPicPr>
            <p:cNvPr id="752" name="Google Shape;752;p42"/>
            <p:cNvPicPr preferRelativeResize="0"/>
            <p:nvPr/>
          </p:nvPicPr>
          <p:blipFill rotWithShape="1">
            <a:blip r:embed="rId4">
              <a:alphaModFix/>
            </a:blip>
            <a:srcRect b="0" l="19349" r="18811" t="0"/>
            <a:stretch/>
          </p:blipFill>
          <p:spPr>
            <a:xfrm>
              <a:off x="5688330" y="1187253"/>
              <a:ext cx="1161288" cy="1406900"/>
            </a:xfrm>
            <a:prstGeom prst="rect">
              <a:avLst/>
            </a:prstGeom>
            <a:noFill/>
            <a:ln>
              <a:noFill/>
            </a:ln>
          </p:spPr>
        </p:pic>
      </p:grpSp>
      <p:grpSp>
        <p:nvGrpSpPr>
          <p:cNvPr id="753" name="Google Shape;753;p42"/>
          <p:cNvGrpSpPr/>
          <p:nvPr/>
        </p:nvGrpSpPr>
        <p:grpSpPr>
          <a:xfrm rot="-606453">
            <a:off x="1315493" y="3321114"/>
            <a:ext cx="1161312" cy="1406928"/>
            <a:chOff x="1316736" y="1253533"/>
            <a:chExt cx="1161288" cy="1406900"/>
          </a:xfrm>
        </p:grpSpPr>
        <p:pic>
          <p:nvPicPr>
            <p:cNvPr id="754" name="Google Shape;754;p42"/>
            <p:cNvPicPr preferRelativeResize="0"/>
            <p:nvPr/>
          </p:nvPicPr>
          <p:blipFill>
            <a:blip r:embed="rId19">
              <a:alphaModFix/>
            </a:blip>
            <a:stretch>
              <a:fillRect/>
            </a:stretch>
          </p:blipFill>
          <p:spPr>
            <a:xfrm>
              <a:off x="1426464" y="1382050"/>
              <a:ext cx="914400" cy="960120"/>
            </a:xfrm>
            <a:prstGeom prst="rect">
              <a:avLst/>
            </a:prstGeom>
            <a:noFill/>
            <a:ln>
              <a:noFill/>
            </a:ln>
          </p:spPr>
        </p:pic>
        <p:pic>
          <p:nvPicPr>
            <p:cNvPr id="755" name="Google Shape;755;p42"/>
            <p:cNvPicPr preferRelativeResize="0"/>
            <p:nvPr/>
          </p:nvPicPr>
          <p:blipFill rotWithShape="1">
            <a:blip r:embed="rId4">
              <a:alphaModFix/>
            </a:blip>
            <a:srcRect b="0" l="19349" r="18811" t="0"/>
            <a:stretch/>
          </p:blipFill>
          <p:spPr>
            <a:xfrm>
              <a:off x="1316736" y="1253533"/>
              <a:ext cx="1161288" cy="1406900"/>
            </a:xfrm>
            <a:prstGeom prst="rect">
              <a:avLst/>
            </a:prstGeom>
            <a:noFill/>
            <a:ln>
              <a:noFill/>
            </a:ln>
          </p:spPr>
        </p:pic>
      </p:grpSp>
      <p:grpSp>
        <p:nvGrpSpPr>
          <p:cNvPr id="756" name="Google Shape;756;p42"/>
          <p:cNvGrpSpPr/>
          <p:nvPr/>
        </p:nvGrpSpPr>
        <p:grpSpPr>
          <a:xfrm rot="-816911">
            <a:off x="2221814" y="3301413"/>
            <a:ext cx="1161290" cy="1406901"/>
            <a:chOff x="3483864" y="1253533"/>
            <a:chExt cx="1161288" cy="1406900"/>
          </a:xfrm>
        </p:grpSpPr>
        <p:pic>
          <p:nvPicPr>
            <p:cNvPr id="757" name="Google Shape;757;p42"/>
            <p:cNvPicPr preferRelativeResize="0"/>
            <p:nvPr/>
          </p:nvPicPr>
          <p:blipFill>
            <a:blip r:embed="rId20">
              <a:alphaModFix/>
            </a:blip>
            <a:stretch>
              <a:fillRect/>
            </a:stretch>
          </p:blipFill>
          <p:spPr>
            <a:xfrm>
              <a:off x="3598838" y="1382050"/>
              <a:ext cx="914400" cy="960120"/>
            </a:xfrm>
            <a:prstGeom prst="rect">
              <a:avLst/>
            </a:prstGeom>
            <a:noFill/>
            <a:ln>
              <a:noFill/>
            </a:ln>
          </p:spPr>
        </p:pic>
        <p:pic>
          <p:nvPicPr>
            <p:cNvPr id="758" name="Google Shape;758;p42"/>
            <p:cNvPicPr preferRelativeResize="0"/>
            <p:nvPr/>
          </p:nvPicPr>
          <p:blipFill rotWithShape="1">
            <a:blip r:embed="rId4">
              <a:alphaModFix/>
            </a:blip>
            <a:srcRect b="0" l="19349" r="18811" t="0"/>
            <a:stretch/>
          </p:blipFill>
          <p:spPr>
            <a:xfrm>
              <a:off x="3483864" y="1253533"/>
              <a:ext cx="1161288" cy="1406900"/>
            </a:xfrm>
            <a:prstGeom prst="rect">
              <a:avLst/>
            </a:prstGeom>
            <a:noFill/>
            <a:ln>
              <a:noFill/>
            </a:ln>
          </p:spPr>
        </p:pic>
      </p:grpSp>
      <p:grpSp>
        <p:nvGrpSpPr>
          <p:cNvPr id="759" name="Google Shape;759;p42"/>
          <p:cNvGrpSpPr/>
          <p:nvPr/>
        </p:nvGrpSpPr>
        <p:grpSpPr>
          <a:xfrm rot="811242">
            <a:off x="3059935" y="3301408"/>
            <a:ext cx="1161305" cy="1406920"/>
            <a:chOff x="5669280" y="1252728"/>
            <a:chExt cx="1161288" cy="1406900"/>
          </a:xfrm>
        </p:grpSpPr>
        <p:pic>
          <p:nvPicPr>
            <p:cNvPr id="760" name="Google Shape;760;p42"/>
            <p:cNvPicPr preferRelativeResize="0"/>
            <p:nvPr/>
          </p:nvPicPr>
          <p:blipFill>
            <a:blip r:embed="rId21">
              <a:alphaModFix/>
            </a:blip>
            <a:stretch>
              <a:fillRect/>
            </a:stretch>
          </p:blipFill>
          <p:spPr>
            <a:xfrm>
              <a:off x="5771188" y="1382050"/>
              <a:ext cx="914400" cy="960120"/>
            </a:xfrm>
            <a:prstGeom prst="rect">
              <a:avLst/>
            </a:prstGeom>
            <a:noFill/>
            <a:ln>
              <a:noFill/>
            </a:ln>
          </p:spPr>
        </p:pic>
        <p:pic>
          <p:nvPicPr>
            <p:cNvPr id="761" name="Google Shape;761;p42"/>
            <p:cNvPicPr preferRelativeResize="0"/>
            <p:nvPr/>
          </p:nvPicPr>
          <p:blipFill rotWithShape="1">
            <a:blip r:embed="rId4">
              <a:alphaModFix/>
            </a:blip>
            <a:srcRect b="0" l="19349" r="18811" t="0"/>
            <a:stretch/>
          </p:blipFill>
          <p:spPr>
            <a:xfrm>
              <a:off x="5669280" y="1252728"/>
              <a:ext cx="1161288" cy="1406900"/>
            </a:xfrm>
            <a:prstGeom prst="rect">
              <a:avLst/>
            </a:prstGeom>
            <a:noFill/>
            <a:ln>
              <a:noFill/>
            </a:ln>
          </p:spPr>
        </p:pic>
      </p:grpSp>
      <p:sp>
        <p:nvSpPr>
          <p:cNvPr id="762" name="Google Shape;762;p42"/>
          <p:cNvSpPr txBox="1"/>
          <p:nvPr/>
        </p:nvSpPr>
        <p:spPr>
          <a:xfrm rot="-5400786">
            <a:off x="-352835" y="2418077"/>
            <a:ext cx="262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othing You Could Do"/>
                <a:ea typeface="Nothing You Could Do"/>
                <a:cs typeface="Nothing You Could Do"/>
                <a:sym typeface="Nothing You Could Do"/>
              </a:rPr>
              <a:t>c</a:t>
            </a:r>
            <a:r>
              <a:rPr lang="en" sz="2000">
                <a:latin typeface="Nothing You Could Do"/>
                <a:ea typeface="Nothing You Could Do"/>
                <a:cs typeface="Nothing You Could Do"/>
                <a:sym typeface="Nothing You Could Do"/>
              </a:rPr>
              <a:t>uerpos extraños</a:t>
            </a:r>
            <a:endParaRPr sz="2000">
              <a:latin typeface="Nothing You Could Do"/>
              <a:ea typeface="Nothing You Could Do"/>
              <a:cs typeface="Nothing You Could Do"/>
              <a:sym typeface="Nothing You Could Do"/>
            </a:endParaRPr>
          </a:p>
        </p:txBody>
      </p:sp>
      <p:sp>
        <p:nvSpPr>
          <p:cNvPr id="763" name="Google Shape;763;p42"/>
          <p:cNvSpPr txBox="1"/>
          <p:nvPr/>
        </p:nvSpPr>
        <p:spPr>
          <a:xfrm rot="5399169">
            <a:off x="6881487" y="2337227"/>
            <a:ext cx="2481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000">
                <a:latin typeface="Nothing You Could Do"/>
                <a:ea typeface="Nothing You Could Do"/>
                <a:cs typeface="Nothing You Could Do"/>
                <a:sym typeface="Nothing You Could Do"/>
              </a:rPr>
              <a:t>intestinos sanos</a:t>
            </a:r>
            <a:endParaRPr sz="2000">
              <a:latin typeface="Nothing You Could Do"/>
              <a:ea typeface="Nothing You Could Do"/>
              <a:cs typeface="Nothing You Could Do"/>
              <a:sym typeface="Nothing You Could D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grpSp>
        <p:nvGrpSpPr>
          <p:cNvPr id="768" name="Google Shape;768;p43"/>
          <p:cNvGrpSpPr/>
          <p:nvPr/>
        </p:nvGrpSpPr>
        <p:grpSpPr>
          <a:xfrm rot="-5400000">
            <a:off x="4864494" y="970201"/>
            <a:ext cx="3290999" cy="3721868"/>
            <a:chOff x="3181767" y="1118805"/>
            <a:chExt cx="2872479" cy="3541600"/>
          </a:xfrm>
        </p:grpSpPr>
        <p:sp>
          <p:nvSpPr>
            <p:cNvPr id="769" name="Google Shape;769;p43"/>
            <p:cNvSpPr/>
            <p:nvPr/>
          </p:nvSpPr>
          <p:spPr>
            <a:xfrm>
              <a:off x="3181767" y="1118805"/>
              <a:ext cx="2705586" cy="3541600"/>
            </a:xfrm>
            <a:custGeom>
              <a:rect b="b" l="l" r="r" t="t"/>
              <a:pathLst>
                <a:path extrusionOk="0" h="102819" w="78548">
                  <a:moveTo>
                    <a:pt x="59440" y="5050"/>
                  </a:moveTo>
                  <a:lnTo>
                    <a:pt x="59440" y="5050"/>
                  </a:lnTo>
                  <a:lnTo>
                    <a:pt x="59440" y="5050"/>
                  </a:lnTo>
                  <a:close/>
                  <a:moveTo>
                    <a:pt x="11033" y="0"/>
                  </a:moveTo>
                  <a:lnTo>
                    <a:pt x="1" y="94971"/>
                  </a:lnTo>
                  <a:lnTo>
                    <a:pt x="67492" y="102819"/>
                  </a:lnTo>
                  <a:lnTo>
                    <a:pt x="78548" y="7848"/>
                  </a:lnTo>
                  <a:lnTo>
                    <a:pt x="74157" y="7393"/>
                  </a:lnTo>
                  <a:lnTo>
                    <a:pt x="73839" y="10214"/>
                  </a:lnTo>
                  <a:cubicBezTo>
                    <a:pt x="74408" y="10464"/>
                    <a:pt x="74749" y="10919"/>
                    <a:pt x="74681" y="11556"/>
                  </a:cubicBezTo>
                  <a:cubicBezTo>
                    <a:pt x="74598" y="12282"/>
                    <a:pt x="74420" y="12705"/>
                    <a:pt x="73786" y="12705"/>
                  </a:cubicBezTo>
                  <a:cubicBezTo>
                    <a:pt x="73725" y="12705"/>
                    <a:pt x="73659" y="12701"/>
                    <a:pt x="73589" y="12693"/>
                  </a:cubicBezTo>
                  <a:cubicBezTo>
                    <a:pt x="71928" y="12511"/>
                    <a:pt x="71837" y="10145"/>
                    <a:pt x="73475" y="9827"/>
                  </a:cubicBezTo>
                  <a:lnTo>
                    <a:pt x="73543" y="7097"/>
                  </a:lnTo>
                  <a:lnTo>
                    <a:pt x="69335" y="6415"/>
                  </a:lnTo>
                  <a:lnTo>
                    <a:pt x="69039" y="9486"/>
                  </a:lnTo>
                  <a:cubicBezTo>
                    <a:pt x="69608" y="9736"/>
                    <a:pt x="69949" y="9941"/>
                    <a:pt x="69858" y="10600"/>
                  </a:cubicBezTo>
                  <a:cubicBezTo>
                    <a:pt x="69772" y="11356"/>
                    <a:pt x="69522" y="12131"/>
                    <a:pt x="68817" y="12131"/>
                  </a:cubicBezTo>
                  <a:cubicBezTo>
                    <a:pt x="68778" y="12131"/>
                    <a:pt x="68739" y="12129"/>
                    <a:pt x="68698" y="12124"/>
                  </a:cubicBezTo>
                  <a:cubicBezTo>
                    <a:pt x="67038" y="11942"/>
                    <a:pt x="66947" y="9577"/>
                    <a:pt x="68584" y="9258"/>
                  </a:cubicBezTo>
                  <a:lnTo>
                    <a:pt x="68607" y="6529"/>
                  </a:lnTo>
                  <a:lnTo>
                    <a:pt x="64240" y="6187"/>
                  </a:lnTo>
                  <a:lnTo>
                    <a:pt x="64035" y="9031"/>
                  </a:lnTo>
                  <a:cubicBezTo>
                    <a:pt x="64604" y="9281"/>
                    <a:pt x="64967" y="9736"/>
                    <a:pt x="64899" y="10373"/>
                  </a:cubicBezTo>
                  <a:cubicBezTo>
                    <a:pt x="64815" y="11107"/>
                    <a:pt x="64616" y="11589"/>
                    <a:pt x="63962" y="11589"/>
                  </a:cubicBezTo>
                  <a:cubicBezTo>
                    <a:pt x="63906" y="11589"/>
                    <a:pt x="63847" y="11586"/>
                    <a:pt x="63785" y="11578"/>
                  </a:cubicBezTo>
                  <a:cubicBezTo>
                    <a:pt x="62147" y="11374"/>
                    <a:pt x="62056" y="9031"/>
                    <a:pt x="63671" y="8712"/>
                  </a:cubicBezTo>
                  <a:lnTo>
                    <a:pt x="63534" y="6119"/>
                  </a:lnTo>
                  <a:lnTo>
                    <a:pt x="59440" y="5050"/>
                  </a:lnTo>
                  <a:lnTo>
                    <a:pt x="59326" y="8303"/>
                  </a:lnTo>
                  <a:cubicBezTo>
                    <a:pt x="59895" y="8553"/>
                    <a:pt x="60168" y="8940"/>
                    <a:pt x="60100" y="9599"/>
                  </a:cubicBezTo>
                  <a:cubicBezTo>
                    <a:pt x="60014" y="10329"/>
                    <a:pt x="59705" y="11018"/>
                    <a:pt x="59022" y="11018"/>
                  </a:cubicBezTo>
                  <a:cubicBezTo>
                    <a:pt x="58981" y="11018"/>
                    <a:pt x="58938" y="11015"/>
                    <a:pt x="58894" y="11010"/>
                  </a:cubicBezTo>
                  <a:cubicBezTo>
                    <a:pt x="57233" y="10828"/>
                    <a:pt x="57142" y="8462"/>
                    <a:pt x="58780" y="8144"/>
                  </a:cubicBezTo>
                  <a:lnTo>
                    <a:pt x="58530" y="5186"/>
                  </a:lnTo>
                  <a:lnTo>
                    <a:pt x="54708" y="5232"/>
                  </a:lnTo>
                  <a:lnTo>
                    <a:pt x="54754" y="7689"/>
                  </a:lnTo>
                  <a:cubicBezTo>
                    <a:pt x="56197" y="8345"/>
                    <a:pt x="55664" y="10452"/>
                    <a:pt x="54166" y="10452"/>
                  </a:cubicBezTo>
                  <a:cubicBezTo>
                    <a:pt x="54105" y="10452"/>
                    <a:pt x="54044" y="10448"/>
                    <a:pt x="53980" y="10441"/>
                  </a:cubicBezTo>
                  <a:cubicBezTo>
                    <a:pt x="53184" y="10350"/>
                    <a:pt x="52684" y="10236"/>
                    <a:pt x="52775" y="9440"/>
                  </a:cubicBezTo>
                  <a:cubicBezTo>
                    <a:pt x="52889" y="8803"/>
                    <a:pt x="53366" y="8303"/>
                    <a:pt x="54026" y="8189"/>
                  </a:cubicBezTo>
                  <a:lnTo>
                    <a:pt x="54162" y="5050"/>
                  </a:lnTo>
                  <a:lnTo>
                    <a:pt x="54162" y="5050"/>
                  </a:lnTo>
                  <a:lnTo>
                    <a:pt x="49317" y="5073"/>
                  </a:lnTo>
                  <a:lnTo>
                    <a:pt x="49431" y="7302"/>
                  </a:lnTo>
                  <a:cubicBezTo>
                    <a:pt x="50000" y="7552"/>
                    <a:pt x="50773" y="7962"/>
                    <a:pt x="50682" y="8599"/>
                  </a:cubicBezTo>
                  <a:cubicBezTo>
                    <a:pt x="50598" y="9339"/>
                    <a:pt x="49963" y="9882"/>
                    <a:pt x="49234" y="9882"/>
                  </a:cubicBezTo>
                  <a:cubicBezTo>
                    <a:pt x="49179" y="9882"/>
                    <a:pt x="49123" y="9879"/>
                    <a:pt x="49067" y="9872"/>
                  </a:cubicBezTo>
                  <a:cubicBezTo>
                    <a:pt x="48271" y="9781"/>
                    <a:pt x="47725" y="9531"/>
                    <a:pt x="47816" y="8735"/>
                  </a:cubicBezTo>
                  <a:cubicBezTo>
                    <a:pt x="47907" y="8098"/>
                    <a:pt x="48362" y="7143"/>
                    <a:pt x="48953" y="7006"/>
                  </a:cubicBezTo>
                  <a:lnTo>
                    <a:pt x="48908" y="4436"/>
                  </a:lnTo>
                  <a:lnTo>
                    <a:pt x="45245" y="3981"/>
                  </a:lnTo>
                  <a:lnTo>
                    <a:pt x="44449" y="6870"/>
                  </a:lnTo>
                  <a:cubicBezTo>
                    <a:pt x="45018" y="7120"/>
                    <a:pt x="45860" y="7370"/>
                    <a:pt x="45791" y="8007"/>
                  </a:cubicBezTo>
                  <a:cubicBezTo>
                    <a:pt x="45707" y="8747"/>
                    <a:pt x="45072" y="9291"/>
                    <a:pt x="44344" y="9291"/>
                  </a:cubicBezTo>
                  <a:cubicBezTo>
                    <a:pt x="44288" y="9291"/>
                    <a:pt x="44233" y="9287"/>
                    <a:pt x="44176" y="9281"/>
                  </a:cubicBezTo>
                  <a:cubicBezTo>
                    <a:pt x="43380" y="9190"/>
                    <a:pt x="42811" y="8485"/>
                    <a:pt x="42902" y="7689"/>
                  </a:cubicBezTo>
                  <a:cubicBezTo>
                    <a:pt x="42971" y="7029"/>
                    <a:pt x="43539" y="7188"/>
                    <a:pt x="44131" y="7074"/>
                  </a:cubicBezTo>
                  <a:lnTo>
                    <a:pt x="44358" y="3890"/>
                  </a:lnTo>
                  <a:lnTo>
                    <a:pt x="39832" y="3458"/>
                  </a:lnTo>
                  <a:lnTo>
                    <a:pt x="39581" y="5687"/>
                  </a:lnTo>
                  <a:cubicBezTo>
                    <a:pt x="40150" y="5937"/>
                    <a:pt x="40946" y="6779"/>
                    <a:pt x="40878" y="7416"/>
                  </a:cubicBezTo>
                  <a:cubicBezTo>
                    <a:pt x="40787" y="8204"/>
                    <a:pt x="40130" y="8700"/>
                    <a:pt x="39439" y="8700"/>
                  </a:cubicBezTo>
                  <a:cubicBezTo>
                    <a:pt x="39094" y="8700"/>
                    <a:pt x="38740" y="8576"/>
                    <a:pt x="38444" y="8303"/>
                  </a:cubicBezTo>
                  <a:cubicBezTo>
                    <a:pt x="37580" y="7507"/>
                    <a:pt x="37989" y="6051"/>
                    <a:pt x="39149" y="5823"/>
                  </a:cubicBezTo>
                  <a:lnTo>
                    <a:pt x="39035" y="3253"/>
                  </a:lnTo>
                  <a:lnTo>
                    <a:pt x="35419" y="2843"/>
                  </a:lnTo>
                  <a:lnTo>
                    <a:pt x="34850" y="5505"/>
                  </a:lnTo>
                  <a:cubicBezTo>
                    <a:pt x="35419" y="5778"/>
                    <a:pt x="36055" y="6233"/>
                    <a:pt x="35987" y="6870"/>
                  </a:cubicBezTo>
                  <a:cubicBezTo>
                    <a:pt x="35896" y="7658"/>
                    <a:pt x="35229" y="8154"/>
                    <a:pt x="34538" y="8154"/>
                  </a:cubicBezTo>
                  <a:cubicBezTo>
                    <a:pt x="34193" y="8154"/>
                    <a:pt x="33841" y="8030"/>
                    <a:pt x="33553" y="7757"/>
                  </a:cubicBezTo>
                  <a:cubicBezTo>
                    <a:pt x="32689" y="6961"/>
                    <a:pt x="33098" y="5505"/>
                    <a:pt x="34258" y="5277"/>
                  </a:cubicBezTo>
                  <a:lnTo>
                    <a:pt x="34304" y="2684"/>
                  </a:lnTo>
                  <a:lnTo>
                    <a:pt x="29754" y="1843"/>
                  </a:lnTo>
                  <a:lnTo>
                    <a:pt x="30050" y="5027"/>
                  </a:lnTo>
                  <a:cubicBezTo>
                    <a:pt x="30619" y="5277"/>
                    <a:pt x="31165" y="5664"/>
                    <a:pt x="31074" y="6324"/>
                  </a:cubicBezTo>
                  <a:cubicBezTo>
                    <a:pt x="30982" y="7101"/>
                    <a:pt x="30319" y="7593"/>
                    <a:pt x="29631" y="7593"/>
                  </a:cubicBezTo>
                  <a:cubicBezTo>
                    <a:pt x="29292" y="7593"/>
                    <a:pt x="28948" y="7474"/>
                    <a:pt x="28663" y="7211"/>
                  </a:cubicBezTo>
                  <a:cubicBezTo>
                    <a:pt x="27775" y="6415"/>
                    <a:pt x="28208" y="4959"/>
                    <a:pt x="29368" y="4731"/>
                  </a:cubicBezTo>
                  <a:lnTo>
                    <a:pt x="29368" y="2161"/>
                  </a:lnTo>
                  <a:lnTo>
                    <a:pt x="25250" y="2161"/>
                  </a:lnTo>
                  <a:lnTo>
                    <a:pt x="24841" y="4504"/>
                  </a:lnTo>
                  <a:cubicBezTo>
                    <a:pt x="25410" y="4754"/>
                    <a:pt x="26251" y="5118"/>
                    <a:pt x="26160" y="5755"/>
                  </a:cubicBezTo>
                  <a:cubicBezTo>
                    <a:pt x="26069" y="6544"/>
                    <a:pt x="25412" y="7039"/>
                    <a:pt x="24728" y="7039"/>
                  </a:cubicBezTo>
                  <a:cubicBezTo>
                    <a:pt x="24386" y="7039"/>
                    <a:pt x="24037" y="6915"/>
                    <a:pt x="23749" y="6642"/>
                  </a:cubicBezTo>
                  <a:cubicBezTo>
                    <a:pt x="22862" y="5846"/>
                    <a:pt x="23271" y="4390"/>
                    <a:pt x="24454" y="4163"/>
                  </a:cubicBezTo>
                  <a:lnTo>
                    <a:pt x="24659" y="2275"/>
                  </a:lnTo>
                  <a:lnTo>
                    <a:pt x="20678" y="1388"/>
                  </a:lnTo>
                  <a:lnTo>
                    <a:pt x="20041" y="3822"/>
                  </a:lnTo>
                  <a:cubicBezTo>
                    <a:pt x="20610" y="4072"/>
                    <a:pt x="21338" y="4550"/>
                    <a:pt x="21270" y="5186"/>
                  </a:cubicBezTo>
                  <a:cubicBezTo>
                    <a:pt x="21179" y="5975"/>
                    <a:pt x="20511" y="6470"/>
                    <a:pt x="19821" y="6470"/>
                  </a:cubicBezTo>
                  <a:cubicBezTo>
                    <a:pt x="19475" y="6470"/>
                    <a:pt x="19124" y="6347"/>
                    <a:pt x="18836" y="6074"/>
                  </a:cubicBezTo>
                  <a:cubicBezTo>
                    <a:pt x="17971" y="5277"/>
                    <a:pt x="18381" y="3822"/>
                    <a:pt x="19541" y="3594"/>
                  </a:cubicBezTo>
                  <a:lnTo>
                    <a:pt x="19837" y="1069"/>
                  </a:lnTo>
                  <a:lnTo>
                    <a:pt x="15765" y="910"/>
                  </a:lnTo>
                  <a:lnTo>
                    <a:pt x="15378" y="3412"/>
                  </a:lnTo>
                  <a:cubicBezTo>
                    <a:pt x="15947" y="3662"/>
                    <a:pt x="16424" y="3935"/>
                    <a:pt x="16356" y="4572"/>
                  </a:cubicBezTo>
                  <a:cubicBezTo>
                    <a:pt x="16265" y="5361"/>
                    <a:pt x="15598" y="5856"/>
                    <a:pt x="14907" y="5856"/>
                  </a:cubicBezTo>
                  <a:cubicBezTo>
                    <a:pt x="14562" y="5856"/>
                    <a:pt x="14210" y="5732"/>
                    <a:pt x="13922" y="5459"/>
                  </a:cubicBezTo>
                  <a:cubicBezTo>
                    <a:pt x="13058" y="4663"/>
                    <a:pt x="13467" y="3185"/>
                    <a:pt x="14650" y="2980"/>
                  </a:cubicBezTo>
                  <a:lnTo>
                    <a:pt x="14559" y="1297"/>
                  </a:lnTo>
                  <a:lnTo>
                    <a:pt x="11033" y="0"/>
                  </a:lnTo>
                  <a:close/>
                </a:path>
              </a:pathLst>
            </a:custGeom>
            <a:solidFill>
              <a:srgbClr val="FDFFFE"/>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3"/>
            <p:cNvSpPr/>
            <p:nvPr/>
          </p:nvSpPr>
          <p:spPr>
            <a:xfrm rot="4252909">
              <a:off x="5249517" y="2923706"/>
              <a:ext cx="875148" cy="484191"/>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71" name="Google Shape;771;p43"/>
          <p:cNvPicPr preferRelativeResize="0"/>
          <p:nvPr/>
        </p:nvPicPr>
        <p:blipFill>
          <a:blip r:embed="rId3">
            <a:alphaModFix/>
          </a:blip>
          <a:stretch>
            <a:fillRect/>
          </a:stretch>
        </p:blipFill>
        <p:spPr>
          <a:xfrm rot="445682">
            <a:off x="5170199" y="1893699"/>
            <a:ext cx="2832007" cy="2180400"/>
          </a:xfrm>
          <a:prstGeom prst="rect">
            <a:avLst/>
          </a:prstGeom>
          <a:noFill/>
          <a:ln>
            <a:noFill/>
          </a:ln>
        </p:spPr>
      </p:pic>
      <p:pic>
        <p:nvPicPr>
          <p:cNvPr id="772" name="Google Shape;772;p43"/>
          <p:cNvPicPr preferRelativeResize="0"/>
          <p:nvPr/>
        </p:nvPicPr>
        <p:blipFill>
          <a:blip r:embed="rId4">
            <a:alphaModFix/>
          </a:blip>
          <a:stretch>
            <a:fillRect/>
          </a:stretch>
        </p:blipFill>
        <p:spPr>
          <a:xfrm>
            <a:off x="921225" y="1183950"/>
            <a:ext cx="3552950" cy="3365875"/>
          </a:xfrm>
          <a:prstGeom prst="rect">
            <a:avLst/>
          </a:prstGeom>
          <a:noFill/>
          <a:ln>
            <a:noFill/>
          </a:ln>
        </p:spPr>
      </p:pic>
      <p:pic>
        <p:nvPicPr>
          <p:cNvPr id="773" name="Google Shape;773;p43"/>
          <p:cNvPicPr preferRelativeResize="0"/>
          <p:nvPr/>
        </p:nvPicPr>
        <p:blipFill>
          <a:blip r:embed="rId5">
            <a:alphaModFix/>
          </a:blip>
          <a:stretch>
            <a:fillRect/>
          </a:stretch>
        </p:blipFill>
        <p:spPr>
          <a:xfrm rot="-363370">
            <a:off x="1283568" y="1604569"/>
            <a:ext cx="2659362" cy="1548903"/>
          </a:xfrm>
          <a:prstGeom prst="rect">
            <a:avLst/>
          </a:prstGeom>
          <a:noFill/>
          <a:ln>
            <a:noFill/>
          </a:ln>
        </p:spPr>
      </p:pic>
      <p:sp>
        <p:nvSpPr>
          <p:cNvPr id="774" name="Google Shape;774;p43"/>
          <p:cNvSpPr txBox="1"/>
          <p:nvPr/>
        </p:nvSpPr>
        <p:spPr>
          <a:xfrm rot="-868901">
            <a:off x="1930032" y="3450186"/>
            <a:ext cx="1366414" cy="60014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latin typeface="Homemade Apple"/>
                <a:ea typeface="Homemade Apple"/>
                <a:cs typeface="Homemade Apple"/>
                <a:sym typeface="Homemade Apple"/>
              </a:rPr>
              <a:t>CNN</a:t>
            </a:r>
            <a:endParaRPr sz="2700">
              <a:latin typeface="Homemade Apple"/>
              <a:ea typeface="Homemade Apple"/>
              <a:cs typeface="Homemade Apple"/>
              <a:sym typeface="Homemade Apple"/>
            </a:endParaRPr>
          </a:p>
        </p:txBody>
      </p:sp>
      <p:sp>
        <p:nvSpPr>
          <p:cNvPr id="775" name="Google Shape;775;p43"/>
          <p:cNvSpPr txBox="1"/>
          <p:nvPr>
            <p:ph idx="4294967295" type="ctrTitle"/>
          </p:nvPr>
        </p:nvSpPr>
        <p:spPr>
          <a:xfrm>
            <a:off x="713225" y="355673"/>
            <a:ext cx="7717500" cy="75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EXPERIMENTOS</a:t>
            </a:r>
            <a:endParaRPr sz="4000"/>
          </a:p>
        </p:txBody>
      </p:sp>
      <p:grpSp>
        <p:nvGrpSpPr>
          <p:cNvPr id="776" name="Google Shape;776;p43"/>
          <p:cNvGrpSpPr/>
          <p:nvPr/>
        </p:nvGrpSpPr>
        <p:grpSpPr>
          <a:xfrm>
            <a:off x="705138" y="203347"/>
            <a:ext cx="752034" cy="881017"/>
            <a:chOff x="1695738" y="736747"/>
            <a:chExt cx="1880084" cy="2202542"/>
          </a:xfrm>
        </p:grpSpPr>
        <p:sp>
          <p:nvSpPr>
            <p:cNvPr id="777" name="Google Shape;777;p43"/>
            <p:cNvSpPr/>
            <p:nvPr/>
          </p:nvSpPr>
          <p:spPr>
            <a:xfrm>
              <a:off x="1695738" y="1174325"/>
              <a:ext cx="1880084" cy="1764964"/>
            </a:xfrm>
            <a:custGeom>
              <a:rect b="b" l="l" r="r" t="t"/>
              <a:pathLst>
                <a:path extrusionOk="0" h="41211" w="43899">
                  <a:moveTo>
                    <a:pt x="1" y="0"/>
                  </a:moveTo>
                  <a:lnTo>
                    <a:pt x="1" y="41082"/>
                  </a:lnTo>
                  <a:cubicBezTo>
                    <a:pt x="427" y="41168"/>
                    <a:pt x="875" y="41210"/>
                    <a:pt x="1323" y="41210"/>
                  </a:cubicBezTo>
                  <a:cubicBezTo>
                    <a:pt x="1771" y="41210"/>
                    <a:pt x="2219" y="41168"/>
                    <a:pt x="2646" y="41082"/>
                  </a:cubicBezTo>
                  <a:cubicBezTo>
                    <a:pt x="3846" y="40820"/>
                    <a:pt x="5937" y="39964"/>
                    <a:pt x="6830" y="39964"/>
                  </a:cubicBezTo>
                  <a:cubicBezTo>
                    <a:pt x="6953" y="39964"/>
                    <a:pt x="7053" y="39980"/>
                    <a:pt x="7125" y="40016"/>
                  </a:cubicBezTo>
                  <a:cubicBezTo>
                    <a:pt x="7447" y="40154"/>
                    <a:pt x="7892" y="40279"/>
                    <a:pt x="8487" y="40279"/>
                  </a:cubicBezTo>
                  <a:cubicBezTo>
                    <a:pt x="8997" y="40279"/>
                    <a:pt x="9619" y="40187"/>
                    <a:pt x="10367" y="39931"/>
                  </a:cubicBezTo>
                  <a:cubicBezTo>
                    <a:pt x="11870" y="39456"/>
                    <a:pt x="14290" y="38504"/>
                    <a:pt x="15213" y="38504"/>
                  </a:cubicBezTo>
                  <a:cubicBezTo>
                    <a:pt x="15285" y="38504"/>
                    <a:pt x="15349" y="38510"/>
                    <a:pt x="15401" y="38523"/>
                  </a:cubicBezTo>
                  <a:cubicBezTo>
                    <a:pt x="16092" y="38685"/>
                    <a:pt x="18022" y="39854"/>
                    <a:pt x="19088" y="39854"/>
                  </a:cubicBezTo>
                  <a:cubicBezTo>
                    <a:pt x="19141" y="39854"/>
                    <a:pt x="19192" y="39851"/>
                    <a:pt x="19241" y="39845"/>
                  </a:cubicBezTo>
                  <a:cubicBezTo>
                    <a:pt x="19966" y="39760"/>
                    <a:pt x="20691" y="39717"/>
                    <a:pt x="21411" y="39717"/>
                  </a:cubicBezTo>
                  <a:cubicBezTo>
                    <a:pt x="22131" y="39717"/>
                    <a:pt x="22846" y="39760"/>
                    <a:pt x="23550" y="39845"/>
                  </a:cubicBezTo>
                  <a:cubicBezTo>
                    <a:pt x="24231" y="40005"/>
                    <a:pt x="26906" y="40881"/>
                    <a:pt x="28324" y="40881"/>
                  </a:cubicBezTo>
                  <a:cubicBezTo>
                    <a:pt x="28416" y="40881"/>
                    <a:pt x="28503" y="40877"/>
                    <a:pt x="28583" y="40869"/>
                  </a:cubicBezTo>
                  <a:cubicBezTo>
                    <a:pt x="29428" y="40790"/>
                    <a:pt x="29864" y="40629"/>
                    <a:pt x="30347" y="40629"/>
                  </a:cubicBezTo>
                  <a:cubicBezTo>
                    <a:pt x="30645" y="40629"/>
                    <a:pt x="30960" y="40690"/>
                    <a:pt x="31399" y="40869"/>
                  </a:cubicBezTo>
                  <a:cubicBezTo>
                    <a:pt x="31476" y="40899"/>
                    <a:pt x="31561" y="40913"/>
                    <a:pt x="31654" y="40913"/>
                  </a:cubicBezTo>
                  <a:cubicBezTo>
                    <a:pt x="33004" y="40913"/>
                    <a:pt x="35943" y="37915"/>
                    <a:pt x="37500" y="37755"/>
                  </a:cubicBezTo>
                  <a:cubicBezTo>
                    <a:pt x="37556" y="37750"/>
                    <a:pt x="37615" y="37748"/>
                    <a:pt x="37676" y="37748"/>
                  </a:cubicBezTo>
                  <a:cubicBezTo>
                    <a:pt x="39021" y="37748"/>
                    <a:pt x="41489" y="38775"/>
                    <a:pt x="42971" y="38775"/>
                  </a:cubicBezTo>
                  <a:cubicBezTo>
                    <a:pt x="43362" y="38775"/>
                    <a:pt x="43684" y="38703"/>
                    <a:pt x="43899" y="38523"/>
                  </a:cubicBezTo>
                  <a:lnTo>
                    <a:pt x="43899" y="0"/>
                  </a:lnTo>
                  <a:lnTo>
                    <a:pt x="41510" y="0"/>
                  </a:lnTo>
                  <a:lnTo>
                    <a:pt x="40315" y="1792"/>
                  </a:lnTo>
                  <a:lnTo>
                    <a:pt x="41211" y="1792"/>
                  </a:lnTo>
                  <a:lnTo>
                    <a:pt x="41211" y="4735"/>
                  </a:lnTo>
                  <a:lnTo>
                    <a:pt x="38225" y="4735"/>
                  </a:lnTo>
                  <a:lnTo>
                    <a:pt x="38225" y="1792"/>
                  </a:lnTo>
                  <a:lnTo>
                    <a:pt x="39121" y="1792"/>
                  </a:lnTo>
                  <a:lnTo>
                    <a:pt x="40315" y="0"/>
                  </a:lnTo>
                  <a:lnTo>
                    <a:pt x="35580" y="0"/>
                  </a:lnTo>
                  <a:lnTo>
                    <a:pt x="34385" y="1792"/>
                  </a:lnTo>
                  <a:lnTo>
                    <a:pt x="35281" y="1792"/>
                  </a:lnTo>
                  <a:lnTo>
                    <a:pt x="35281" y="4735"/>
                  </a:lnTo>
                  <a:lnTo>
                    <a:pt x="32338" y="4735"/>
                  </a:lnTo>
                  <a:lnTo>
                    <a:pt x="32338" y="1792"/>
                  </a:lnTo>
                  <a:lnTo>
                    <a:pt x="33191" y="1792"/>
                  </a:lnTo>
                  <a:lnTo>
                    <a:pt x="34385" y="0"/>
                  </a:lnTo>
                  <a:lnTo>
                    <a:pt x="29650" y="0"/>
                  </a:lnTo>
                  <a:lnTo>
                    <a:pt x="28455" y="1792"/>
                  </a:lnTo>
                  <a:lnTo>
                    <a:pt x="29351" y="1792"/>
                  </a:lnTo>
                  <a:lnTo>
                    <a:pt x="29351" y="4735"/>
                  </a:lnTo>
                  <a:lnTo>
                    <a:pt x="26408" y="4735"/>
                  </a:lnTo>
                  <a:lnTo>
                    <a:pt x="26408" y="1792"/>
                  </a:lnTo>
                  <a:lnTo>
                    <a:pt x="27304" y="1792"/>
                  </a:lnTo>
                  <a:lnTo>
                    <a:pt x="28455" y="0"/>
                  </a:lnTo>
                  <a:lnTo>
                    <a:pt x="23720" y="0"/>
                  </a:lnTo>
                  <a:lnTo>
                    <a:pt x="22526" y="1792"/>
                  </a:lnTo>
                  <a:lnTo>
                    <a:pt x="23422" y="1792"/>
                  </a:lnTo>
                  <a:lnTo>
                    <a:pt x="23422" y="4735"/>
                  </a:lnTo>
                  <a:lnTo>
                    <a:pt x="20435" y="4735"/>
                  </a:lnTo>
                  <a:lnTo>
                    <a:pt x="20435" y="1792"/>
                  </a:lnTo>
                  <a:lnTo>
                    <a:pt x="21331" y="1792"/>
                  </a:lnTo>
                  <a:lnTo>
                    <a:pt x="22526" y="0"/>
                  </a:lnTo>
                  <a:lnTo>
                    <a:pt x="17790" y="0"/>
                  </a:lnTo>
                  <a:lnTo>
                    <a:pt x="16596" y="1792"/>
                  </a:lnTo>
                  <a:lnTo>
                    <a:pt x="17492" y="1792"/>
                  </a:lnTo>
                  <a:lnTo>
                    <a:pt x="17492" y="4735"/>
                  </a:lnTo>
                  <a:lnTo>
                    <a:pt x="14505" y="4735"/>
                  </a:lnTo>
                  <a:lnTo>
                    <a:pt x="14505" y="1792"/>
                  </a:lnTo>
                  <a:lnTo>
                    <a:pt x="15401" y="1792"/>
                  </a:lnTo>
                  <a:lnTo>
                    <a:pt x="16596" y="0"/>
                  </a:lnTo>
                  <a:lnTo>
                    <a:pt x="11860" y="0"/>
                  </a:lnTo>
                  <a:lnTo>
                    <a:pt x="10666" y="1792"/>
                  </a:lnTo>
                  <a:lnTo>
                    <a:pt x="11562" y="1792"/>
                  </a:lnTo>
                  <a:lnTo>
                    <a:pt x="11562" y="4735"/>
                  </a:lnTo>
                  <a:lnTo>
                    <a:pt x="8576" y="4735"/>
                  </a:lnTo>
                  <a:lnTo>
                    <a:pt x="8576" y="1792"/>
                  </a:lnTo>
                  <a:lnTo>
                    <a:pt x="9471" y="1792"/>
                  </a:lnTo>
                  <a:lnTo>
                    <a:pt x="10666" y="0"/>
                  </a:lnTo>
                  <a:lnTo>
                    <a:pt x="5931" y="0"/>
                  </a:lnTo>
                  <a:lnTo>
                    <a:pt x="4736" y="1792"/>
                  </a:lnTo>
                  <a:lnTo>
                    <a:pt x="5675" y="1792"/>
                  </a:lnTo>
                  <a:lnTo>
                    <a:pt x="5675" y="4735"/>
                  </a:lnTo>
                  <a:lnTo>
                    <a:pt x="2688" y="4735"/>
                  </a:lnTo>
                  <a:lnTo>
                    <a:pt x="2688" y="1792"/>
                  </a:lnTo>
                  <a:lnTo>
                    <a:pt x="3542" y="1792"/>
                  </a:lnTo>
                  <a:lnTo>
                    <a:pt x="4736" y="0"/>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3"/>
            <p:cNvSpPr/>
            <p:nvPr/>
          </p:nvSpPr>
          <p:spPr>
            <a:xfrm rot="-2548515">
              <a:off x="2203466" y="94205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9" name="Google Shape;779;p43"/>
          <p:cNvSpPr txBox="1"/>
          <p:nvPr>
            <p:ph idx="4294967295" type="title"/>
          </p:nvPr>
        </p:nvSpPr>
        <p:spPr>
          <a:xfrm>
            <a:off x="784651" y="336425"/>
            <a:ext cx="6888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800"/>
              <a:buNone/>
            </a:pPr>
            <a:r>
              <a:rPr lang="en" sz="3700">
                <a:solidFill>
                  <a:schemeClr val="dk2"/>
                </a:solidFill>
              </a:rPr>
              <a:t>03</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4"/>
          <p:cNvSpPr/>
          <p:nvPr/>
        </p:nvSpPr>
        <p:spPr>
          <a:xfrm>
            <a:off x="952500" y="1400100"/>
            <a:ext cx="7344300" cy="2677500"/>
          </a:xfrm>
          <a:prstGeom prst="rect">
            <a:avLst/>
          </a:pr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4"/>
          <p:cNvSpPr txBox="1"/>
          <p:nvPr>
            <p:ph type="ctrTitle"/>
          </p:nvPr>
        </p:nvSpPr>
        <p:spPr>
          <a:xfrm>
            <a:off x="713225" y="355673"/>
            <a:ext cx="7717500" cy="75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EXPERIMENTOS</a:t>
            </a:r>
            <a:endParaRPr/>
          </a:p>
        </p:txBody>
      </p:sp>
      <p:graphicFrame>
        <p:nvGraphicFramePr>
          <p:cNvPr id="786" name="Google Shape;786;p44"/>
          <p:cNvGraphicFramePr/>
          <p:nvPr/>
        </p:nvGraphicFramePr>
        <p:xfrm>
          <a:off x="1028700" y="1389825"/>
          <a:ext cx="3000000" cy="3000000"/>
        </p:xfrm>
        <a:graphic>
          <a:graphicData uri="http://schemas.openxmlformats.org/drawingml/2006/table">
            <a:tbl>
              <a:tblPr>
                <a:noFill/>
                <a:tableStyleId>{F277D209-CABB-4742-8E48-16372579E667}</a:tableStyleId>
              </a:tblPr>
              <a:tblGrid>
                <a:gridCol w="1447800"/>
                <a:gridCol w="1447800"/>
                <a:gridCol w="1447800"/>
                <a:gridCol w="1447800"/>
                <a:gridCol w="1447800"/>
              </a:tblGrid>
              <a:tr h="552400">
                <a:tc gridSpan="5">
                  <a:txBody>
                    <a:bodyPr/>
                    <a:lstStyle/>
                    <a:p>
                      <a:pPr indent="0" lvl="0" marL="0" rtl="0" algn="ctr">
                        <a:spcBef>
                          <a:spcPts val="0"/>
                        </a:spcBef>
                        <a:spcAft>
                          <a:spcPts val="0"/>
                        </a:spcAft>
                        <a:buNone/>
                      </a:pPr>
                      <a:r>
                        <a:rPr lang="en" sz="2700">
                          <a:solidFill>
                            <a:schemeClr val="dk1"/>
                          </a:solidFill>
                          <a:latin typeface="Nerko One"/>
                          <a:ea typeface="Nerko One"/>
                          <a:cs typeface="Nerko One"/>
                          <a:sym typeface="Nerko One"/>
                        </a:rPr>
                        <a:t>RESNET</a:t>
                      </a:r>
                      <a:endParaRPr sz="2700">
                        <a:solidFill>
                          <a:schemeClr val="dk1"/>
                        </a:solidFill>
                        <a:latin typeface="Nerko One"/>
                        <a:ea typeface="Nerko One"/>
                        <a:cs typeface="Nerko One"/>
                        <a:sym typeface="Nerko On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solidFill>
                      <a:schemeClr val="lt2"/>
                    </a:solidFill>
                  </a:tcPr>
                </a:tc>
                <a:tc hMerge="1"/>
                <a:tc hMerge="1"/>
                <a:tc hMerge="1"/>
                <a:tc hMerge="1"/>
              </a:tr>
              <a:tr h="849875">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aug</a:t>
                      </a:r>
                      <a:endParaRPr b="1" sz="1600">
                        <a:solidFill>
                          <a:schemeClr val="dk2"/>
                        </a:solidFill>
                        <a:latin typeface="Nothing You Could Do"/>
                        <a:ea typeface="Nothing You Could Do"/>
                        <a:cs typeface="Nothing You Could Do"/>
                        <a:sym typeface="Nothing You Could Do"/>
                      </a:endParaRPr>
                    </a:p>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weights </a:t>
                      </a:r>
                      <a:endParaRPr b="1" sz="1600">
                        <a:solidFill>
                          <a:schemeClr val="dk2"/>
                        </a:solidFill>
                        <a:latin typeface="Nothing You Could Do"/>
                        <a:ea typeface="Nothing You Could Do"/>
                        <a:cs typeface="Nothing You Could Do"/>
                        <a:sym typeface="Nothing You Could Do"/>
                      </a:endParaRPr>
                    </a:p>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Batch 8</a:t>
                      </a:r>
                      <a:r>
                        <a:rPr b="1" lang="en" sz="1600">
                          <a:solidFill>
                            <a:schemeClr val="dk2"/>
                          </a:solidFill>
                          <a:latin typeface="Nothing You Could Do"/>
                          <a:ea typeface="Nothing You Could Do"/>
                          <a:cs typeface="Nothing You Could Do"/>
                          <a:sym typeface="Nothing You Could Do"/>
                        </a:rPr>
                        <a:t> </a:t>
                      </a:r>
                      <a:endParaRPr b="1" sz="1600">
                        <a:solidFill>
                          <a:schemeClr val="dk2"/>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solidFill>
                      <a:schemeClr val="lt2"/>
                    </a:solidFill>
                  </a:tcPr>
                </a:tc>
                <a:tc>
                  <a:txBody>
                    <a:bodyPr/>
                    <a:lstStyle/>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8</a:t>
                      </a:r>
                      <a:endParaRPr b="1" sz="1600">
                        <a:solidFill>
                          <a:schemeClr val="dk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8</a:t>
                      </a:r>
                      <a:endParaRPr b="1" sz="1600">
                        <a:solidFill>
                          <a:schemeClr val="dk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8</a:t>
                      </a:r>
                      <a:endParaRPr b="1" sz="1600">
                        <a:solidFill>
                          <a:schemeClr val="dk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Random</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8</a:t>
                      </a:r>
                      <a:endParaRPr b="1" sz="1600">
                        <a:solidFill>
                          <a:schemeClr val="dk2"/>
                        </a:solidFill>
                        <a:latin typeface="Nothing You Could Do"/>
                        <a:ea typeface="Nothing You Could Do"/>
                        <a:cs typeface="Nothing You Could Do"/>
                        <a:sym typeface="Nothing You Could Do"/>
                      </a:endParaRPr>
                    </a:p>
                  </a:txBody>
                  <a:tcPr marT="91425" marB="91425" marR="91425" marL="91425">
                    <a:lnR cap="flat" cmpd="sng" w="9525">
                      <a:solidFill>
                        <a:srgbClr val="9E9E9E">
                          <a:alpha val="0"/>
                        </a:srgbClr>
                      </a:solidFill>
                      <a:prstDash val="solid"/>
                      <a:round/>
                      <a:headEnd len="sm" w="sm" type="none"/>
                      <a:tailEnd len="sm" w="sm" type="none"/>
                    </a:lnR>
                    <a:solidFill>
                      <a:schemeClr val="lt2"/>
                    </a:solidFill>
                  </a:tcPr>
                </a:tc>
              </a:tr>
              <a:tr h="515575">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73%</a:t>
                      </a:r>
                      <a:endParaRPr b="1" sz="1600">
                        <a:solidFill>
                          <a:schemeClr val="accent2"/>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44,1%</a:t>
                      </a:r>
                      <a:endParaRPr b="1" sz="1600">
                        <a:solidFill>
                          <a:schemeClr val="accent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71,1%</a:t>
                      </a:r>
                      <a:endParaRPr b="1" sz="1600">
                        <a:solidFill>
                          <a:schemeClr val="accent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49,2%</a:t>
                      </a:r>
                      <a:endParaRPr b="1" sz="1600">
                        <a:solidFill>
                          <a:schemeClr val="accent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70,9%</a:t>
                      </a:r>
                      <a:endParaRPr b="1" sz="1600">
                        <a:solidFill>
                          <a:schemeClr val="accent2"/>
                        </a:solidFill>
                        <a:latin typeface="Nothing You Could Do"/>
                        <a:ea typeface="Nothing You Could Do"/>
                        <a:cs typeface="Nothing You Could Do"/>
                        <a:sym typeface="Nothing You Could Do"/>
                      </a:endParaRPr>
                    </a:p>
                  </a:txBody>
                  <a:tcPr marT="91425" marB="91425" marR="91425" marL="91425">
                    <a:lnR cap="flat" cmpd="sng" w="9525">
                      <a:solidFill>
                        <a:srgbClr val="9E9E9E">
                          <a:alpha val="0"/>
                        </a:srgbClr>
                      </a:solidFill>
                      <a:prstDash val="solid"/>
                      <a:round/>
                      <a:headEnd len="sm" w="sm" type="none"/>
                      <a:tailEnd len="sm" w="sm" type="none"/>
                    </a:lnR>
                    <a:solidFill>
                      <a:schemeClr val="lt2"/>
                    </a:solidFill>
                  </a:tcPr>
                </a:tc>
              </a:tr>
              <a:tr h="1000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3"/>
                          </a:solidFill>
                          <a:latin typeface="Nothing You Could Do"/>
                          <a:ea typeface="Nothing You Could Do"/>
                          <a:cs typeface="Nothing You Could Do"/>
                          <a:sym typeface="Nothing You Could Do"/>
                        </a:rPr>
                        <a:t>17,4%</a:t>
                      </a:r>
                      <a:endParaRPr b="1" sz="1600">
                        <a:solidFill>
                          <a:schemeClr val="accent3"/>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3"/>
                          </a:solidFill>
                          <a:latin typeface="Nothing You Could Do"/>
                          <a:ea typeface="Nothing You Could Do"/>
                          <a:cs typeface="Nothing You Could Do"/>
                          <a:sym typeface="Nothing You Could Do"/>
                        </a:rPr>
                        <a:t>15,1%</a:t>
                      </a:r>
                      <a:endParaRPr b="1" sz="1600">
                        <a:solidFill>
                          <a:schemeClr val="accent3"/>
                        </a:solidFill>
                        <a:latin typeface="Nothing You Could Do"/>
                        <a:ea typeface="Nothing You Could Do"/>
                        <a:cs typeface="Nothing You Could Do"/>
                        <a:sym typeface="Nothing You Could Do"/>
                      </a:endParaRPr>
                    </a:p>
                  </a:txBody>
                  <a:tcPr marT="91425" marB="91425" marR="91425" marL="91425">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3"/>
                          </a:solidFill>
                          <a:latin typeface="Nothing You Could Do"/>
                          <a:ea typeface="Nothing You Could Do"/>
                          <a:cs typeface="Nothing You Could Do"/>
                          <a:sym typeface="Nothing You Could Do"/>
                        </a:rPr>
                        <a:t>17%</a:t>
                      </a:r>
                      <a:endParaRPr b="1" sz="1600">
                        <a:solidFill>
                          <a:schemeClr val="accent3"/>
                        </a:solidFill>
                        <a:latin typeface="Nothing You Could Do"/>
                        <a:ea typeface="Nothing You Could Do"/>
                        <a:cs typeface="Nothing You Could Do"/>
                        <a:sym typeface="Nothing You Could Do"/>
                      </a:endParaRPr>
                    </a:p>
                  </a:txBody>
                  <a:tcPr marT="91425" marB="91425" marR="91425" marL="91425">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600">
                          <a:solidFill>
                            <a:schemeClr val="accent3"/>
                          </a:solidFill>
                          <a:latin typeface="Nothing You Could Do"/>
                          <a:ea typeface="Nothing You Could Do"/>
                          <a:cs typeface="Nothing You Could Do"/>
                          <a:sym typeface="Nothing You Could Do"/>
                        </a:rPr>
                        <a:t>14,6%</a:t>
                      </a:r>
                      <a:endParaRPr b="1" sz="1600">
                        <a:solidFill>
                          <a:schemeClr val="accent3"/>
                        </a:solidFill>
                        <a:latin typeface="Nothing You Could Do"/>
                        <a:ea typeface="Nothing You Could Do"/>
                        <a:cs typeface="Nothing You Could Do"/>
                        <a:sym typeface="Nothing You Could Do"/>
                      </a:endParaRPr>
                    </a:p>
                  </a:txBody>
                  <a:tcPr marT="91425" marB="91425" marR="91425" marL="91425">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3"/>
                          </a:solidFill>
                          <a:latin typeface="Nothing You Could Do"/>
                          <a:ea typeface="Nothing You Could Do"/>
                          <a:cs typeface="Nothing You Could Do"/>
                          <a:sym typeface="Nothing You Could Do"/>
                        </a:rPr>
                        <a:t>59,3%</a:t>
                      </a:r>
                      <a:endParaRPr b="1" sz="1600">
                        <a:solidFill>
                          <a:schemeClr val="accent3"/>
                        </a:solidFill>
                        <a:latin typeface="Nothing You Could Do"/>
                        <a:ea typeface="Nothing You Could Do"/>
                        <a:cs typeface="Nothing You Could Do"/>
                        <a:sym typeface="Nothing You Could Do"/>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787" name="Google Shape;787;p44"/>
          <p:cNvSpPr/>
          <p:nvPr/>
        </p:nvSpPr>
        <p:spPr>
          <a:xfrm rot="-2548515">
            <a:off x="718916" y="122020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4"/>
          <p:cNvSpPr/>
          <p:nvPr/>
        </p:nvSpPr>
        <p:spPr>
          <a:xfrm rot="-443661">
            <a:off x="7589689" y="1113310"/>
            <a:ext cx="810838" cy="521783"/>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4"/>
          <p:cNvSpPr/>
          <p:nvPr/>
        </p:nvSpPr>
        <p:spPr>
          <a:xfrm rot="-1071308">
            <a:off x="137341" y="2362732"/>
            <a:ext cx="258166" cy="599828"/>
          </a:xfrm>
          <a:custGeom>
            <a:rect b="b" l="l" r="r" t="t"/>
            <a:pathLst>
              <a:path extrusionOk="0" h="23994" w="10327">
                <a:moveTo>
                  <a:pt x="6237" y="1"/>
                </a:moveTo>
                <a:cubicBezTo>
                  <a:pt x="4702" y="1"/>
                  <a:pt x="3365" y="1119"/>
                  <a:pt x="3103" y="2687"/>
                </a:cubicBezTo>
                <a:lnTo>
                  <a:pt x="267" y="20333"/>
                </a:lnTo>
                <a:cubicBezTo>
                  <a:pt x="1" y="22054"/>
                  <a:pt x="1188" y="23678"/>
                  <a:pt x="2909" y="23969"/>
                </a:cubicBezTo>
                <a:cubicBezTo>
                  <a:pt x="3079" y="23993"/>
                  <a:pt x="3225" y="23993"/>
                  <a:pt x="3394" y="23993"/>
                </a:cubicBezTo>
                <a:cubicBezTo>
                  <a:pt x="4849" y="23993"/>
                  <a:pt x="6036" y="22927"/>
                  <a:pt x="6303" y="21278"/>
                </a:cubicBezTo>
                <a:lnTo>
                  <a:pt x="8460" y="7898"/>
                </a:lnTo>
                <a:cubicBezTo>
                  <a:pt x="8557" y="7171"/>
                  <a:pt x="8412" y="6419"/>
                  <a:pt x="8024" y="5813"/>
                </a:cubicBezTo>
                <a:cubicBezTo>
                  <a:pt x="7660" y="5232"/>
                  <a:pt x="7103" y="4844"/>
                  <a:pt x="6448" y="4723"/>
                </a:cubicBezTo>
                <a:lnTo>
                  <a:pt x="6061" y="4650"/>
                </a:lnTo>
                <a:cubicBezTo>
                  <a:pt x="5963" y="4635"/>
                  <a:pt x="5865" y="4628"/>
                  <a:pt x="5769" y="4628"/>
                </a:cubicBezTo>
                <a:cubicBezTo>
                  <a:pt x="4615" y="4628"/>
                  <a:pt x="3545" y="5665"/>
                  <a:pt x="3321" y="7074"/>
                </a:cubicBezTo>
                <a:lnTo>
                  <a:pt x="2522" y="12091"/>
                </a:lnTo>
                <a:lnTo>
                  <a:pt x="2522" y="12091"/>
                </a:lnTo>
                <a:lnTo>
                  <a:pt x="3346" y="12019"/>
                </a:lnTo>
                <a:lnTo>
                  <a:pt x="4121" y="7219"/>
                </a:lnTo>
                <a:cubicBezTo>
                  <a:pt x="4279" y="6181"/>
                  <a:pt x="5005" y="5437"/>
                  <a:pt x="5769" y="5437"/>
                </a:cubicBezTo>
                <a:cubicBezTo>
                  <a:pt x="5826" y="5437"/>
                  <a:pt x="5882" y="5442"/>
                  <a:pt x="5939" y="5450"/>
                </a:cubicBezTo>
                <a:lnTo>
                  <a:pt x="6303" y="5498"/>
                </a:lnTo>
                <a:cubicBezTo>
                  <a:pt x="6739" y="5595"/>
                  <a:pt x="7127" y="5886"/>
                  <a:pt x="7345" y="6274"/>
                </a:cubicBezTo>
                <a:cubicBezTo>
                  <a:pt x="7636" y="6710"/>
                  <a:pt x="7757" y="7268"/>
                  <a:pt x="7660" y="7777"/>
                </a:cubicBezTo>
                <a:lnTo>
                  <a:pt x="5527" y="21157"/>
                </a:lnTo>
                <a:cubicBezTo>
                  <a:pt x="5332" y="22394"/>
                  <a:pt x="4496" y="23203"/>
                  <a:pt x="3436" y="23203"/>
                </a:cubicBezTo>
                <a:cubicBezTo>
                  <a:pt x="3312" y="23203"/>
                  <a:pt x="3185" y="23192"/>
                  <a:pt x="3055" y="23169"/>
                </a:cubicBezTo>
                <a:cubicBezTo>
                  <a:pt x="1770" y="22975"/>
                  <a:pt x="898" y="21739"/>
                  <a:pt x="1091" y="20454"/>
                </a:cubicBezTo>
                <a:lnTo>
                  <a:pt x="3927" y="2808"/>
                </a:lnTo>
                <a:cubicBezTo>
                  <a:pt x="4123" y="1634"/>
                  <a:pt x="5118" y="811"/>
                  <a:pt x="6265" y="811"/>
                </a:cubicBezTo>
                <a:cubicBezTo>
                  <a:pt x="6397" y="811"/>
                  <a:pt x="6531" y="822"/>
                  <a:pt x="6667" y="844"/>
                </a:cubicBezTo>
                <a:lnTo>
                  <a:pt x="7176" y="917"/>
                </a:lnTo>
                <a:cubicBezTo>
                  <a:pt x="7854" y="1038"/>
                  <a:pt x="8436" y="1402"/>
                  <a:pt x="8872" y="1911"/>
                </a:cubicBezTo>
                <a:cubicBezTo>
                  <a:pt x="9284" y="2396"/>
                  <a:pt x="9478" y="3050"/>
                  <a:pt x="9406" y="3680"/>
                </a:cubicBezTo>
                <a:lnTo>
                  <a:pt x="7345" y="16455"/>
                </a:lnTo>
                <a:cubicBezTo>
                  <a:pt x="7318" y="16739"/>
                  <a:pt x="7533" y="16902"/>
                  <a:pt x="7749" y="16902"/>
                </a:cubicBezTo>
                <a:cubicBezTo>
                  <a:pt x="7920" y="16902"/>
                  <a:pt x="8092" y="16800"/>
                  <a:pt x="8145" y="16576"/>
                </a:cubicBezTo>
                <a:lnTo>
                  <a:pt x="10181" y="3826"/>
                </a:lnTo>
                <a:cubicBezTo>
                  <a:pt x="10327" y="2953"/>
                  <a:pt x="10060" y="2056"/>
                  <a:pt x="9503" y="1402"/>
                </a:cubicBezTo>
                <a:cubicBezTo>
                  <a:pt x="8945" y="723"/>
                  <a:pt x="8169" y="263"/>
                  <a:pt x="7297" y="117"/>
                </a:cubicBezTo>
                <a:lnTo>
                  <a:pt x="6763" y="44"/>
                </a:lnTo>
                <a:cubicBezTo>
                  <a:pt x="6586" y="15"/>
                  <a:pt x="6410" y="1"/>
                  <a:pt x="6237" y="1"/>
                </a:cubicBezTo>
                <a:close/>
              </a:path>
            </a:pathLst>
          </a:custGeom>
          <a:solidFill>
            <a:schemeClr val="accent2"/>
          </a:solidFill>
          <a:ln>
            <a:noFill/>
          </a:ln>
          <a:effectLst>
            <a:outerShdw blurRad="57150" rotWithShape="0" algn="bl" dir="5400000" dist="19050">
              <a:srgbClr val="000000">
                <a:alpha val="239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4"/>
          <p:cNvSpPr/>
          <p:nvPr/>
        </p:nvSpPr>
        <p:spPr>
          <a:xfrm rot="-2248498">
            <a:off x="6834985" y="3839900"/>
            <a:ext cx="258169" cy="599835"/>
          </a:xfrm>
          <a:custGeom>
            <a:rect b="b" l="l" r="r" t="t"/>
            <a:pathLst>
              <a:path extrusionOk="0" h="23994" w="10327">
                <a:moveTo>
                  <a:pt x="6237" y="1"/>
                </a:moveTo>
                <a:cubicBezTo>
                  <a:pt x="4702" y="1"/>
                  <a:pt x="3365" y="1119"/>
                  <a:pt x="3103" y="2687"/>
                </a:cubicBezTo>
                <a:lnTo>
                  <a:pt x="267" y="20333"/>
                </a:lnTo>
                <a:cubicBezTo>
                  <a:pt x="1" y="22054"/>
                  <a:pt x="1188" y="23678"/>
                  <a:pt x="2909" y="23969"/>
                </a:cubicBezTo>
                <a:cubicBezTo>
                  <a:pt x="3079" y="23993"/>
                  <a:pt x="3225" y="23993"/>
                  <a:pt x="3394" y="23993"/>
                </a:cubicBezTo>
                <a:cubicBezTo>
                  <a:pt x="4849" y="23993"/>
                  <a:pt x="6036" y="22927"/>
                  <a:pt x="6303" y="21278"/>
                </a:cubicBezTo>
                <a:lnTo>
                  <a:pt x="8460" y="7898"/>
                </a:lnTo>
                <a:cubicBezTo>
                  <a:pt x="8557" y="7171"/>
                  <a:pt x="8412" y="6419"/>
                  <a:pt x="8024" y="5813"/>
                </a:cubicBezTo>
                <a:cubicBezTo>
                  <a:pt x="7660" y="5232"/>
                  <a:pt x="7103" y="4844"/>
                  <a:pt x="6448" y="4723"/>
                </a:cubicBezTo>
                <a:lnTo>
                  <a:pt x="6061" y="4650"/>
                </a:lnTo>
                <a:cubicBezTo>
                  <a:pt x="5963" y="4635"/>
                  <a:pt x="5865" y="4628"/>
                  <a:pt x="5769" y="4628"/>
                </a:cubicBezTo>
                <a:cubicBezTo>
                  <a:pt x="4615" y="4628"/>
                  <a:pt x="3545" y="5665"/>
                  <a:pt x="3321" y="7074"/>
                </a:cubicBezTo>
                <a:lnTo>
                  <a:pt x="2522" y="12091"/>
                </a:lnTo>
                <a:lnTo>
                  <a:pt x="2522" y="12091"/>
                </a:lnTo>
                <a:lnTo>
                  <a:pt x="3346" y="12019"/>
                </a:lnTo>
                <a:lnTo>
                  <a:pt x="4121" y="7219"/>
                </a:lnTo>
                <a:cubicBezTo>
                  <a:pt x="4279" y="6181"/>
                  <a:pt x="5005" y="5437"/>
                  <a:pt x="5769" y="5437"/>
                </a:cubicBezTo>
                <a:cubicBezTo>
                  <a:pt x="5826" y="5437"/>
                  <a:pt x="5882" y="5442"/>
                  <a:pt x="5939" y="5450"/>
                </a:cubicBezTo>
                <a:lnTo>
                  <a:pt x="6303" y="5498"/>
                </a:lnTo>
                <a:cubicBezTo>
                  <a:pt x="6739" y="5595"/>
                  <a:pt x="7127" y="5886"/>
                  <a:pt x="7345" y="6274"/>
                </a:cubicBezTo>
                <a:cubicBezTo>
                  <a:pt x="7636" y="6710"/>
                  <a:pt x="7757" y="7268"/>
                  <a:pt x="7660" y="7777"/>
                </a:cubicBezTo>
                <a:lnTo>
                  <a:pt x="5527" y="21157"/>
                </a:lnTo>
                <a:cubicBezTo>
                  <a:pt x="5332" y="22394"/>
                  <a:pt x="4496" y="23203"/>
                  <a:pt x="3436" y="23203"/>
                </a:cubicBezTo>
                <a:cubicBezTo>
                  <a:pt x="3312" y="23203"/>
                  <a:pt x="3185" y="23192"/>
                  <a:pt x="3055" y="23169"/>
                </a:cubicBezTo>
                <a:cubicBezTo>
                  <a:pt x="1770" y="22975"/>
                  <a:pt x="898" y="21739"/>
                  <a:pt x="1091" y="20454"/>
                </a:cubicBezTo>
                <a:lnTo>
                  <a:pt x="3927" y="2808"/>
                </a:lnTo>
                <a:cubicBezTo>
                  <a:pt x="4123" y="1634"/>
                  <a:pt x="5118" y="811"/>
                  <a:pt x="6265" y="811"/>
                </a:cubicBezTo>
                <a:cubicBezTo>
                  <a:pt x="6397" y="811"/>
                  <a:pt x="6531" y="822"/>
                  <a:pt x="6667" y="844"/>
                </a:cubicBezTo>
                <a:lnTo>
                  <a:pt x="7176" y="917"/>
                </a:lnTo>
                <a:cubicBezTo>
                  <a:pt x="7854" y="1038"/>
                  <a:pt x="8436" y="1402"/>
                  <a:pt x="8872" y="1911"/>
                </a:cubicBezTo>
                <a:cubicBezTo>
                  <a:pt x="9284" y="2396"/>
                  <a:pt x="9478" y="3050"/>
                  <a:pt x="9406" y="3680"/>
                </a:cubicBezTo>
                <a:lnTo>
                  <a:pt x="7345" y="16455"/>
                </a:lnTo>
                <a:cubicBezTo>
                  <a:pt x="7318" y="16739"/>
                  <a:pt x="7533" y="16902"/>
                  <a:pt x="7749" y="16902"/>
                </a:cubicBezTo>
                <a:cubicBezTo>
                  <a:pt x="7920" y="16902"/>
                  <a:pt x="8092" y="16800"/>
                  <a:pt x="8145" y="16576"/>
                </a:cubicBezTo>
                <a:lnTo>
                  <a:pt x="10181" y="3826"/>
                </a:lnTo>
                <a:cubicBezTo>
                  <a:pt x="10327" y="2953"/>
                  <a:pt x="10060" y="2056"/>
                  <a:pt x="9503" y="1402"/>
                </a:cubicBezTo>
                <a:cubicBezTo>
                  <a:pt x="8945" y="723"/>
                  <a:pt x="8169" y="263"/>
                  <a:pt x="7297" y="117"/>
                </a:cubicBezTo>
                <a:lnTo>
                  <a:pt x="6763" y="44"/>
                </a:lnTo>
                <a:cubicBezTo>
                  <a:pt x="6586" y="15"/>
                  <a:pt x="6410" y="1"/>
                  <a:pt x="6237" y="1"/>
                </a:cubicBezTo>
                <a:close/>
              </a:path>
            </a:pathLst>
          </a:custGeom>
          <a:solidFill>
            <a:schemeClr val="accent5"/>
          </a:solidFill>
          <a:ln>
            <a:noFill/>
          </a:ln>
          <a:effectLst>
            <a:outerShdw blurRad="57150" rotWithShape="0" algn="bl" dir="5400000" dist="19050">
              <a:srgbClr val="000000">
                <a:alpha val="239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4"/>
          <p:cNvSpPr txBox="1"/>
          <p:nvPr>
            <p:ph idx="4294967295" type="subTitle"/>
          </p:nvPr>
        </p:nvSpPr>
        <p:spPr>
          <a:xfrm>
            <a:off x="3101000" y="4241975"/>
            <a:ext cx="3267900" cy="49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0" lang="en" sz="2100">
                <a:latin typeface="Nerko One"/>
                <a:ea typeface="Nerko One"/>
                <a:cs typeface="Nerko One"/>
                <a:sym typeface="Nerko One"/>
              </a:rPr>
              <a:t>ACCURACY</a:t>
            </a:r>
            <a:r>
              <a:rPr b="0" lang="en" sz="2100">
                <a:solidFill>
                  <a:schemeClr val="dk1"/>
                </a:solidFill>
                <a:latin typeface="Nerko One"/>
                <a:ea typeface="Nerko One"/>
                <a:cs typeface="Nerko One"/>
                <a:sym typeface="Nerko One"/>
              </a:rPr>
              <a:t>		</a:t>
            </a:r>
            <a:r>
              <a:rPr b="0" lang="en" sz="2100">
                <a:solidFill>
                  <a:schemeClr val="accent3"/>
                </a:solidFill>
                <a:latin typeface="Nerko One"/>
                <a:ea typeface="Nerko One"/>
                <a:cs typeface="Nerko One"/>
                <a:sym typeface="Nerko One"/>
              </a:rPr>
              <a:t>F1 MACRO</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5"/>
          <p:cNvSpPr txBox="1"/>
          <p:nvPr>
            <p:ph type="ctrTitle"/>
          </p:nvPr>
        </p:nvSpPr>
        <p:spPr>
          <a:xfrm>
            <a:off x="713225" y="355673"/>
            <a:ext cx="7717500" cy="75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EXPERIMENTOS</a:t>
            </a:r>
            <a:endParaRPr/>
          </a:p>
        </p:txBody>
      </p:sp>
      <p:sp>
        <p:nvSpPr>
          <p:cNvPr id="797" name="Google Shape;797;p45"/>
          <p:cNvSpPr/>
          <p:nvPr/>
        </p:nvSpPr>
        <p:spPr>
          <a:xfrm>
            <a:off x="952500" y="1400100"/>
            <a:ext cx="7344300" cy="2924100"/>
          </a:xfrm>
          <a:prstGeom prst="rect">
            <a:avLst/>
          </a:pr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5"/>
          <p:cNvSpPr/>
          <p:nvPr/>
        </p:nvSpPr>
        <p:spPr>
          <a:xfrm rot="-1071308">
            <a:off x="137341" y="2362732"/>
            <a:ext cx="258166" cy="599828"/>
          </a:xfrm>
          <a:custGeom>
            <a:rect b="b" l="l" r="r" t="t"/>
            <a:pathLst>
              <a:path extrusionOk="0" h="23994" w="10327">
                <a:moveTo>
                  <a:pt x="6237" y="1"/>
                </a:moveTo>
                <a:cubicBezTo>
                  <a:pt x="4702" y="1"/>
                  <a:pt x="3365" y="1119"/>
                  <a:pt x="3103" y="2687"/>
                </a:cubicBezTo>
                <a:lnTo>
                  <a:pt x="267" y="20333"/>
                </a:lnTo>
                <a:cubicBezTo>
                  <a:pt x="1" y="22054"/>
                  <a:pt x="1188" y="23678"/>
                  <a:pt x="2909" y="23969"/>
                </a:cubicBezTo>
                <a:cubicBezTo>
                  <a:pt x="3079" y="23993"/>
                  <a:pt x="3225" y="23993"/>
                  <a:pt x="3394" y="23993"/>
                </a:cubicBezTo>
                <a:cubicBezTo>
                  <a:pt x="4849" y="23993"/>
                  <a:pt x="6036" y="22927"/>
                  <a:pt x="6303" y="21278"/>
                </a:cubicBezTo>
                <a:lnTo>
                  <a:pt x="8460" y="7898"/>
                </a:lnTo>
                <a:cubicBezTo>
                  <a:pt x="8557" y="7171"/>
                  <a:pt x="8412" y="6419"/>
                  <a:pt x="8024" y="5813"/>
                </a:cubicBezTo>
                <a:cubicBezTo>
                  <a:pt x="7660" y="5232"/>
                  <a:pt x="7103" y="4844"/>
                  <a:pt x="6448" y="4723"/>
                </a:cubicBezTo>
                <a:lnTo>
                  <a:pt x="6061" y="4650"/>
                </a:lnTo>
                <a:cubicBezTo>
                  <a:pt x="5963" y="4635"/>
                  <a:pt x="5865" y="4628"/>
                  <a:pt x="5769" y="4628"/>
                </a:cubicBezTo>
                <a:cubicBezTo>
                  <a:pt x="4615" y="4628"/>
                  <a:pt x="3545" y="5665"/>
                  <a:pt x="3321" y="7074"/>
                </a:cubicBezTo>
                <a:lnTo>
                  <a:pt x="2522" y="12091"/>
                </a:lnTo>
                <a:lnTo>
                  <a:pt x="2522" y="12091"/>
                </a:lnTo>
                <a:lnTo>
                  <a:pt x="3346" y="12019"/>
                </a:lnTo>
                <a:lnTo>
                  <a:pt x="4121" y="7219"/>
                </a:lnTo>
                <a:cubicBezTo>
                  <a:pt x="4279" y="6181"/>
                  <a:pt x="5005" y="5437"/>
                  <a:pt x="5769" y="5437"/>
                </a:cubicBezTo>
                <a:cubicBezTo>
                  <a:pt x="5826" y="5437"/>
                  <a:pt x="5882" y="5442"/>
                  <a:pt x="5939" y="5450"/>
                </a:cubicBezTo>
                <a:lnTo>
                  <a:pt x="6303" y="5498"/>
                </a:lnTo>
                <a:cubicBezTo>
                  <a:pt x="6739" y="5595"/>
                  <a:pt x="7127" y="5886"/>
                  <a:pt x="7345" y="6274"/>
                </a:cubicBezTo>
                <a:cubicBezTo>
                  <a:pt x="7636" y="6710"/>
                  <a:pt x="7757" y="7268"/>
                  <a:pt x="7660" y="7777"/>
                </a:cubicBezTo>
                <a:lnTo>
                  <a:pt x="5527" y="21157"/>
                </a:lnTo>
                <a:cubicBezTo>
                  <a:pt x="5332" y="22394"/>
                  <a:pt x="4496" y="23203"/>
                  <a:pt x="3436" y="23203"/>
                </a:cubicBezTo>
                <a:cubicBezTo>
                  <a:pt x="3312" y="23203"/>
                  <a:pt x="3185" y="23192"/>
                  <a:pt x="3055" y="23169"/>
                </a:cubicBezTo>
                <a:cubicBezTo>
                  <a:pt x="1770" y="22975"/>
                  <a:pt x="898" y="21739"/>
                  <a:pt x="1091" y="20454"/>
                </a:cubicBezTo>
                <a:lnTo>
                  <a:pt x="3927" y="2808"/>
                </a:lnTo>
                <a:cubicBezTo>
                  <a:pt x="4123" y="1634"/>
                  <a:pt x="5118" y="811"/>
                  <a:pt x="6265" y="811"/>
                </a:cubicBezTo>
                <a:cubicBezTo>
                  <a:pt x="6397" y="811"/>
                  <a:pt x="6531" y="822"/>
                  <a:pt x="6667" y="844"/>
                </a:cubicBezTo>
                <a:lnTo>
                  <a:pt x="7176" y="917"/>
                </a:lnTo>
                <a:cubicBezTo>
                  <a:pt x="7854" y="1038"/>
                  <a:pt x="8436" y="1402"/>
                  <a:pt x="8872" y="1911"/>
                </a:cubicBezTo>
                <a:cubicBezTo>
                  <a:pt x="9284" y="2396"/>
                  <a:pt x="9478" y="3050"/>
                  <a:pt x="9406" y="3680"/>
                </a:cubicBezTo>
                <a:lnTo>
                  <a:pt x="7345" y="16455"/>
                </a:lnTo>
                <a:cubicBezTo>
                  <a:pt x="7318" y="16739"/>
                  <a:pt x="7533" y="16902"/>
                  <a:pt x="7749" y="16902"/>
                </a:cubicBezTo>
                <a:cubicBezTo>
                  <a:pt x="7920" y="16902"/>
                  <a:pt x="8092" y="16800"/>
                  <a:pt x="8145" y="16576"/>
                </a:cubicBezTo>
                <a:lnTo>
                  <a:pt x="10181" y="3826"/>
                </a:lnTo>
                <a:cubicBezTo>
                  <a:pt x="10327" y="2953"/>
                  <a:pt x="10060" y="2056"/>
                  <a:pt x="9503" y="1402"/>
                </a:cubicBezTo>
                <a:cubicBezTo>
                  <a:pt x="8945" y="723"/>
                  <a:pt x="8169" y="263"/>
                  <a:pt x="7297" y="117"/>
                </a:cubicBezTo>
                <a:lnTo>
                  <a:pt x="6763" y="44"/>
                </a:lnTo>
                <a:cubicBezTo>
                  <a:pt x="6586" y="15"/>
                  <a:pt x="6410" y="1"/>
                  <a:pt x="6237" y="1"/>
                </a:cubicBezTo>
                <a:close/>
              </a:path>
            </a:pathLst>
          </a:custGeom>
          <a:solidFill>
            <a:schemeClr val="accent2"/>
          </a:solidFill>
          <a:ln>
            <a:noFill/>
          </a:ln>
          <a:effectLst>
            <a:outerShdw blurRad="57150" rotWithShape="0" algn="bl" dir="5400000" dist="19050">
              <a:srgbClr val="000000">
                <a:alpha val="239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5"/>
          <p:cNvSpPr/>
          <p:nvPr/>
        </p:nvSpPr>
        <p:spPr>
          <a:xfrm rot="-2548515">
            <a:off x="718916" y="122020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5"/>
          <p:cNvSpPr/>
          <p:nvPr/>
        </p:nvSpPr>
        <p:spPr>
          <a:xfrm>
            <a:off x="1082550" y="484950"/>
            <a:ext cx="571475" cy="416900"/>
          </a:xfrm>
          <a:custGeom>
            <a:rect b="b" l="l" r="r" t="t"/>
            <a:pathLst>
              <a:path extrusionOk="0" h="16676" w="22859">
                <a:moveTo>
                  <a:pt x="19425" y="0"/>
                </a:moveTo>
                <a:cubicBezTo>
                  <a:pt x="18770" y="0"/>
                  <a:pt x="18080" y="211"/>
                  <a:pt x="17429" y="645"/>
                </a:cubicBezTo>
                <a:lnTo>
                  <a:pt x="5769" y="8402"/>
                </a:lnTo>
                <a:cubicBezTo>
                  <a:pt x="5139" y="8814"/>
                  <a:pt x="4703" y="9444"/>
                  <a:pt x="4509" y="10195"/>
                </a:cubicBezTo>
                <a:cubicBezTo>
                  <a:pt x="4315" y="10874"/>
                  <a:pt x="4412" y="11577"/>
                  <a:pt x="4776" y="12183"/>
                </a:cubicBezTo>
                <a:lnTo>
                  <a:pt x="4994" y="12498"/>
                </a:lnTo>
                <a:cubicBezTo>
                  <a:pt x="5421" y="13132"/>
                  <a:pt x="6147" y="13461"/>
                  <a:pt x="6943" y="13461"/>
                </a:cubicBezTo>
                <a:cubicBezTo>
                  <a:pt x="7546" y="13461"/>
                  <a:pt x="8190" y="13272"/>
                  <a:pt x="8775" y="12886"/>
                </a:cubicBezTo>
                <a:lnTo>
                  <a:pt x="15708" y="8256"/>
                </a:lnTo>
                <a:cubicBezTo>
                  <a:pt x="16087" y="7997"/>
                  <a:pt x="15841" y="7474"/>
                  <a:pt x="15485" y="7474"/>
                </a:cubicBezTo>
                <a:cubicBezTo>
                  <a:pt x="15409" y="7474"/>
                  <a:pt x="15328" y="7498"/>
                  <a:pt x="15247" y="7553"/>
                </a:cubicBezTo>
                <a:lnTo>
                  <a:pt x="8315" y="12183"/>
                </a:lnTo>
                <a:cubicBezTo>
                  <a:pt x="7864" y="12476"/>
                  <a:pt x="7372" y="12622"/>
                  <a:pt x="6926" y="12622"/>
                </a:cubicBezTo>
                <a:cubicBezTo>
                  <a:pt x="6411" y="12622"/>
                  <a:pt x="5956" y="12427"/>
                  <a:pt x="5697" y="12037"/>
                </a:cubicBezTo>
                <a:lnTo>
                  <a:pt x="5479" y="11722"/>
                </a:lnTo>
                <a:cubicBezTo>
                  <a:pt x="5236" y="11310"/>
                  <a:pt x="5188" y="10850"/>
                  <a:pt x="5333" y="10389"/>
                </a:cubicBezTo>
                <a:cubicBezTo>
                  <a:pt x="5454" y="9856"/>
                  <a:pt x="5794" y="9395"/>
                  <a:pt x="6254" y="9104"/>
                </a:cubicBezTo>
                <a:lnTo>
                  <a:pt x="17913" y="1324"/>
                </a:lnTo>
                <a:cubicBezTo>
                  <a:pt x="18414" y="993"/>
                  <a:pt x="18935" y="833"/>
                  <a:pt x="19425" y="833"/>
                </a:cubicBezTo>
                <a:cubicBezTo>
                  <a:pt x="20123" y="833"/>
                  <a:pt x="20759" y="1158"/>
                  <a:pt x="21186" y="1784"/>
                </a:cubicBezTo>
                <a:cubicBezTo>
                  <a:pt x="21937" y="2899"/>
                  <a:pt x="21622" y="4426"/>
                  <a:pt x="20507" y="5202"/>
                </a:cubicBezTo>
                <a:lnTo>
                  <a:pt x="5139" y="15431"/>
                </a:lnTo>
                <a:cubicBezTo>
                  <a:pt x="4715" y="15720"/>
                  <a:pt x="4233" y="15858"/>
                  <a:pt x="3757" y="15858"/>
                </a:cubicBezTo>
                <a:cubicBezTo>
                  <a:pt x="2955" y="15858"/>
                  <a:pt x="2169" y="15467"/>
                  <a:pt x="1697" y="14752"/>
                </a:cubicBezTo>
                <a:lnTo>
                  <a:pt x="1382" y="14292"/>
                </a:lnTo>
                <a:cubicBezTo>
                  <a:pt x="1019" y="13686"/>
                  <a:pt x="849" y="12983"/>
                  <a:pt x="946" y="12304"/>
                </a:cubicBezTo>
                <a:cubicBezTo>
                  <a:pt x="1019" y="11625"/>
                  <a:pt x="1382" y="11019"/>
                  <a:pt x="1915" y="10632"/>
                </a:cubicBezTo>
                <a:lnTo>
                  <a:pt x="13041" y="3239"/>
                </a:lnTo>
                <a:cubicBezTo>
                  <a:pt x="13455" y="2983"/>
                  <a:pt x="13196" y="2438"/>
                  <a:pt x="12838" y="2438"/>
                </a:cubicBezTo>
                <a:cubicBezTo>
                  <a:pt x="12755" y="2438"/>
                  <a:pt x="12667" y="2467"/>
                  <a:pt x="12581" y="2536"/>
                </a:cubicBezTo>
                <a:lnTo>
                  <a:pt x="1455" y="9953"/>
                </a:lnTo>
                <a:cubicBezTo>
                  <a:pt x="703" y="10462"/>
                  <a:pt x="219" y="11286"/>
                  <a:pt x="122" y="12183"/>
                </a:cubicBezTo>
                <a:cubicBezTo>
                  <a:pt x="0" y="13080"/>
                  <a:pt x="219" y="14001"/>
                  <a:pt x="703" y="14752"/>
                </a:cubicBezTo>
                <a:lnTo>
                  <a:pt x="1019" y="15213"/>
                </a:lnTo>
                <a:cubicBezTo>
                  <a:pt x="1646" y="16162"/>
                  <a:pt x="2698" y="16676"/>
                  <a:pt x="3767" y="16676"/>
                </a:cubicBezTo>
                <a:cubicBezTo>
                  <a:pt x="4392" y="16676"/>
                  <a:pt x="5021" y="16500"/>
                  <a:pt x="5576" y="16134"/>
                </a:cubicBezTo>
                <a:lnTo>
                  <a:pt x="20943" y="5881"/>
                </a:lnTo>
                <a:cubicBezTo>
                  <a:pt x="22446" y="4863"/>
                  <a:pt x="22858" y="2826"/>
                  <a:pt x="21840" y="1324"/>
                </a:cubicBezTo>
                <a:cubicBezTo>
                  <a:pt x="21767" y="1178"/>
                  <a:pt x="21646" y="1057"/>
                  <a:pt x="21549" y="936"/>
                </a:cubicBezTo>
                <a:cubicBezTo>
                  <a:pt x="20987" y="320"/>
                  <a:pt x="20233" y="0"/>
                  <a:pt x="19425" y="0"/>
                </a:cubicBezTo>
                <a:close/>
              </a:path>
            </a:pathLst>
          </a:custGeom>
          <a:solidFill>
            <a:schemeClr val="lt2"/>
          </a:solidFill>
          <a:ln>
            <a:noFill/>
          </a:ln>
          <a:effectLst>
            <a:outerShdw blurRad="57150" rotWithShape="0" algn="bl" dir="5400000" dist="19050">
              <a:srgbClr val="000000">
                <a:alpha val="266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801" name="Google Shape;801;p45"/>
          <p:cNvGraphicFramePr/>
          <p:nvPr/>
        </p:nvGraphicFramePr>
        <p:xfrm>
          <a:off x="1540900" y="1514738"/>
          <a:ext cx="3000000" cy="3000000"/>
        </p:xfrm>
        <a:graphic>
          <a:graphicData uri="http://schemas.openxmlformats.org/drawingml/2006/table">
            <a:tbl>
              <a:tblPr>
                <a:noFill/>
                <a:tableStyleId>{F277D209-CABB-4742-8E48-16372579E667}</a:tableStyleId>
              </a:tblPr>
              <a:tblGrid>
                <a:gridCol w="1541875"/>
                <a:gridCol w="1541875"/>
                <a:gridCol w="1541875"/>
                <a:gridCol w="1541875"/>
              </a:tblGrid>
              <a:tr h="545800">
                <a:tc gridSpan="3">
                  <a:txBody>
                    <a:bodyPr/>
                    <a:lstStyle/>
                    <a:p>
                      <a:pPr indent="0" lvl="0" marL="0" rtl="0" algn="ctr">
                        <a:spcBef>
                          <a:spcPts val="0"/>
                        </a:spcBef>
                        <a:spcAft>
                          <a:spcPts val="0"/>
                        </a:spcAft>
                        <a:buNone/>
                      </a:pPr>
                      <a:r>
                        <a:rPr lang="en" sz="2700">
                          <a:solidFill>
                            <a:schemeClr val="dk1"/>
                          </a:solidFill>
                          <a:latin typeface="Nerko One"/>
                          <a:ea typeface="Nerko One"/>
                          <a:cs typeface="Nerko One"/>
                          <a:sym typeface="Nerko One"/>
                        </a:rPr>
                        <a:t>EFFICIENTNET-B1</a:t>
                      </a:r>
                      <a:endParaRPr b="1" sz="1600" u="none" cap="none" strike="noStrike">
                        <a:solidFill>
                          <a:schemeClr val="accent2"/>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hMerge="1"/>
                <a:tc>
                  <a:txBody>
                    <a:bodyPr/>
                    <a:lstStyle/>
                    <a:p>
                      <a:pPr indent="0" lvl="0" marL="0" rtl="0" algn="ctr">
                        <a:spcBef>
                          <a:spcPts val="0"/>
                        </a:spcBef>
                        <a:spcAft>
                          <a:spcPts val="0"/>
                        </a:spcAft>
                        <a:buNone/>
                      </a:pPr>
                      <a:r>
                        <a:rPr lang="en" sz="2700">
                          <a:solidFill>
                            <a:schemeClr val="dk1"/>
                          </a:solidFill>
                          <a:latin typeface="Nerko One"/>
                          <a:ea typeface="Nerko One"/>
                          <a:cs typeface="Nerko One"/>
                          <a:sym typeface="Nerko One"/>
                        </a:rPr>
                        <a:t>D</a:t>
                      </a:r>
                      <a:r>
                        <a:rPr lang="en" sz="2700">
                          <a:solidFill>
                            <a:schemeClr val="dk1"/>
                          </a:solidFill>
                          <a:latin typeface="Nerko One"/>
                          <a:ea typeface="Nerko One"/>
                          <a:cs typeface="Nerko One"/>
                          <a:sym typeface="Nerko One"/>
                        </a:rPr>
                        <a:t>ENSENET</a:t>
                      </a:r>
                      <a:endParaRPr b="1" sz="1600" u="none" cap="none" strike="noStrike">
                        <a:solidFill>
                          <a:schemeClr val="accent2"/>
                        </a:solidFill>
                        <a:latin typeface="Nothing You Could Do"/>
                        <a:ea typeface="Nothing You Could Do"/>
                        <a:cs typeface="Nothing You Could Do"/>
                        <a:sym typeface="Nothing You Could D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11582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aug</a:t>
                      </a:r>
                      <a:endParaRPr b="1" sz="1600">
                        <a:solidFill>
                          <a:schemeClr val="dk2"/>
                        </a:solidFill>
                        <a:latin typeface="Nothing You Could Do"/>
                        <a:ea typeface="Nothing You Could Do"/>
                        <a:cs typeface="Nothing You Could Do"/>
                        <a:sym typeface="Nothing You Could Do"/>
                      </a:endParaRPr>
                    </a:p>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Weights </a:t>
                      </a:r>
                      <a:endParaRPr b="1" sz="1600">
                        <a:solidFill>
                          <a:schemeClr val="dk2"/>
                        </a:solidFill>
                        <a:latin typeface="Nothing You Could Do"/>
                        <a:ea typeface="Nothing You Could Do"/>
                        <a:cs typeface="Nothing You Could Do"/>
                        <a:sym typeface="Nothing You Could Do"/>
                      </a:endParaRPr>
                    </a:p>
                    <a:p>
                      <a:pPr indent="0" lvl="0" marL="0" marR="0" rtl="0" algn="ctr">
                        <a:lnSpc>
                          <a:spcPct val="100000"/>
                        </a:lnSpc>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Batch 8</a:t>
                      </a:r>
                      <a:r>
                        <a:rPr b="1" lang="en" sz="1600">
                          <a:solidFill>
                            <a:schemeClr val="dk2"/>
                          </a:solidFill>
                          <a:latin typeface="Nothing You Could Do"/>
                          <a:ea typeface="Nothing You Could Do"/>
                          <a:cs typeface="Nothing You Could Do"/>
                          <a:sym typeface="Nothing You Could Do"/>
                        </a:rPr>
                        <a:t> </a:t>
                      </a:r>
                      <a:endParaRPr b="1" sz="1600" u="none" cap="none" strike="noStrike">
                        <a:solidFill>
                          <a:schemeClr val="dk2"/>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solidFill>
                      <a:prstDash val="solid"/>
                      <a:round/>
                      <a:headEnd len="sm" w="sm" type="none"/>
                      <a:tailEnd len="sm" w="sm" type="none"/>
                    </a:lnT>
                    <a:solidFill>
                      <a:schemeClr val="lt2"/>
                    </a:solidFill>
                  </a:tcPr>
                </a:tc>
                <a:tc>
                  <a:txBody>
                    <a:bodyPr/>
                    <a:lstStyle/>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No 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32</a:t>
                      </a:r>
                      <a:endParaRPr b="1" sz="1600">
                        <a:solidFill>
                          <a:schemeClr val="dk2"/>
                        </a:solidFill>
                        <a:latin typeface="Nothing You Could Do"/>
                        <a:ea typeface="Nothing You Could Do"/>
                        <a:cs typeface="Nothing You Could Do"/>
                        <a:sym typeface="Nothing You Could Do"/>
                      </a:endParaRPr>
                    </a:p>
                  </a:txBody>
                  <a:tcPr marT="91425" marB="91425" marR="91425" marL="91425">
                    <a:lnT cap="flat" cmpd="sng" w="9525">
                      <a:solidFill>
                        <a:srgbClr val="9E9E9E"/>
                      </a:solidFill>
                      <a:prstDash val="solid"/>
                      <a:round/>
                      <a:headEnd len="sm" w="sm" type="none"/>
                      <a:tailEnd len="sm" w="sm" type="none"/>
                    </a:lnT>
                    <a:solidFill>
                      <a:schemeClr val="lt2"/>
                    </a:solidFill>
                  </a:tcPr>
                </a:tc>
                <a:tc>
                  <a:txBody>
                    <a:bodyPr/>
                    <a:lstStyle/>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 No 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64</a:t>
                      </a:r>
                      <a:endParaRPr b="1" sz="1600">
                        <a:solidFill>
                          <a:schemeClr val="dk2"/>
                        </a:solidFill>
                        <a:latin typeface="Nothing You Could Do"/>
                        <a:ea typeface="Nothing You Could Do"/>
                        <a:cs typeface="Nothing You Could Do"/>
                        <a:sym typeface="Nothing You Could Do"/>
                      </a:endParaRPr>
                    </a:p>
                  </a:txBody>
                  <a:tcPr marT="91425" marB="91425" marR="91425" marL="91425">
                    <a:lnT cap="flat" cmpd="sng" w="9525">
                      <a:solidFill>
                        <a:srgbClr val="9E9E9E"/>
                      </a:solidFill>
                      <a:prstDash val="solid"/>
                      <a:round/>
                      <a:headEnd len="sm" w="sm" type="none"/>
                      <a:tailEnd len="sm" w="sm" type="none"/>
                    </a:lnT>
                    <a:solidFill>
                      <a:schemeClr val="lt2"/>
                    </a:solidFill>
                  </a:tcPr>
                </a:tc>
                <a:tc>
                  <a:txBody>
                    <a:bodyPr/>
                    <a:lstStyle/>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Split 0-1</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No aug</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Clr>
                          <a:srgbClr val="000000"/>
                        </a:buClr>
                        <a:buSzPts val="1600"/>
                        <a:buFont typeface="Arial"/>
                        <a:buNone/>
                      </a:pPr>
                      <a:r>
                        <a:rPr b="1" lang="en" sz="1600">
                          <a:solidFill>
                            <a:schemeClr val="dk2"/>
                          </a:solidFill>
                          <a:latin typeface="Nothing You Could Do"/>
                          <a:ea typeface="Nothing You Could Do"/>
                          <a:cs typeface="Nothing You Could Do"/>
                          <a:sym typeface="Nothing You Could Do"/>
                        </a:rPr>
                        <a:t>Weights</a:t>
                      </a:r>
                      <a:endParaRPr b="1" sz="1600">
                        <a:solidFill>
                          <a:schemeClr val="dk2"/>
                        </a:solidFill>
                        <a:latin typeface="Nothing You Could Do"/>
                        <a:ea typeface="Nothing You Could Do"/>
                        <a:cs typeface="Nothing You Could Do"/>
                        <a:sym typeface="Nothing You Could Do"/>
                      </a:endParaRPr>
                    </a:p>
                    <a:p>
                      <a:pPr indent="0" lvl="0" marL="0" rtl="0" algn="ctr">
                        <a:spcBef>
                          <a:spcPts val="0"/>
                        </a:spcBef>
                        <a:spcAft>
                          <a:spcPts val="0"/>
                        </a:spcAft>
                        <a:buNone/>
                      </a:pPr>
                      <a:r>
                        <a:rPr b="1" lang="en" sz="1600">
                          <a:solidFill>
                            <a:schemeClr val="dk2"/>
                          </a:solidFill>
                          <a:latin typeface="Nothing You Could Do"/>
                          <a:ea typeface="Nothing You Could Do"/>
                          <a:cs typeface="Nothing You Could Do"/>
                          <a:sym typeface="Nothing You Could Do"/>
                        </a:rPr>
                        <a:t>Batch 8</a:t>
                      </a:r>
                      <a:endParaRPr b="1" sz="1600">
                        <a:solidFill>
                          <a:schemeClr val="dk2"/>
                        </a:solidFill>
                        <a:latin typeface="Nothing You Could Do"/>
                        <a:ea typeface="Nothing You Could Do"/>
                        <a:cs typeface="Nothing You Could Do"/>
                        <a:sym typeface="Nothing You Could Do"/>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r>
              <a:tr h="515575">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40,6%</a:t>
                      </a:r>
                      <a:endParaRPr b="1" sz="1600" u="none" cap="none" strike="noStrike">
                        <a:solidFill>
                          <a:schemeClr val="accent2"/>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26,3%</a:t>
                      </a:r>
                      <a:endParaRPr b="1" sz="1600" u="none" cap="none" strike="noStrike">
                        <a:solidFill>
                          <a:schemeClr val="accent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23,7%</a:t>
                      </a:r>
                      <a:endParaRPr b="1" sz="1600" u="none" cap="none" strike="noStrike">
                        <a:solidFill>
                          <a:schemeClr val="accent2"/>
                        </a:solidFill>
                        <a:latin typeface="Nothing You Could Do"/>
                        <a:ea typeface="Nothing You Could Do"/>
                        <a:cs typeface="Nothing You Could Do"/>
                        <a:sym typeface="Nothing You Could Do"/>
                      </a:endParaRPr>
                    </a:p>
                  </a:txBody>
                  <a:tcPr marT="91425" marB="91425" marR="91425" marL="91425">
                    <a:solidFill>
                      <a:schemeClr val="lt2"/>
                    </a:solidFill>
                  </a:tcPr>
                </a:tc>
                <a:tc>
                  <a:txBody>
                    <a:bodyPr/>
                    <a:lstStyle/>
                    <a:p>
                      <a:pPr indent="0" lvl="0" marL="0" marR="0" rtl="0" algn="ctr">
                        <a:lnSpc>
                          <a:spcPct val="100000"/>
                        </a:lnSpc>
                        <a:spcBef>
                          <a:spcPts val="0"/>
                        </a:spcBef>
                        <a:spcAft>
                          <a:spcPts val="0"/>
                        </a:spcAft>
                        <a:buNone/>
                      </a:pPr>
                      <a:r>
                        <a:rPr b="1" lang="en" sz="1600">
                          <a:solidFill>
                            <a:schemeClr val="accent2"/>
                          </a:solidFill>
                          <a:latin typeface="Nothing You Could Do"/>
                          <a:ea typeface="Nothing You Could Do"/>
                          <a:cs typeface="Nothing You Could Do"/>
                          <a:sym typeface="Nothing You Could Do"/>
                        </a:rPr>
                        <a:t>36%</a:t>
                      </a:r>
                      <a:endParaRPr b="1" sz="1600" u="none" cap="none" strike="noStrike">
                        <a:solidFill>
                          <a:schemeClr val="accent2"/>
                        </a:solidFill>
                        <a:latin typeface="Nothing You Could Do"/>
                        <a:ea typeface="Nothing You Could Do"/>
                        <a:cs typeface="Nothing You Could Do"/>
                        <a:sym typeface="Nothing You Could Do"/>
                      </a:endParaRPr>
                    </a:p>
                  </a:txBody>
                  <a:tcPr marT="91425" marB="91425" marR="91425" marL="91425">
                    <a:lnR cap="flat" cmpd="sng" w="9525">
                      <a:solidFill>
                        <a:srgbClr val="9E9E9E">
                          <a:alpha val="0"/>
                        </a:srgbClr>
                      </a:solidFill>
                      <a:prstDash val="solid"/>
                      <a:round/>
                      <a:headEnd len="sm" w="sm" type="none"/>
                      <a:tailEnd len="sm" w="sm" type="none"/>
                    </a:lnR>
                    <a:solidFill>
                      <a:schemeClr val="lt2"/>
                    </a:solidFill>
                  </a:tcPr>
                </a:tc>
              </a:tr>
              <a:tr h="4267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3"/>
                          </a:solidFill>
                          <a:latin typeface="Nothing You Could Do"/>
                          <a:ea typeface="Nothing You Could Do"/>
                          <a:cs typeface="Nothing You Could Do"/>
                          <a:sym typeface="Nothing You Could Do"/>
                        </a:rPr>
                        <a:t>16%</a:t>
                      </a:r>
                      <a:endParaRPr b="1" sz="1600" u="none" cap="none" strike="noStrike">
                        <a:solidFill>
                          <a:schemeClr val="accent3"/>
                        </a:solidFill>
                        <a:latin typeface="Nothing You Could Do"/>
                        <a:ea typeface="Nothing You Could Do"/>
                        <a:cs typeface="Nothing You Could Do"/>
                        <a:sym typeface="Nothing You Could Do"/>
                      </a:endParaRPr>
                    </a:p>
                  </a:txBody>
                  <a:tcPr marT="91425" marB="9142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accent3"/>
                          </a:solidFill>
                          <a:latin typeface="Nothing You Could Do"/>
                          <a:ea typeface="Nothing You Could Do"/>
                          <a:cs typeface="Nothing You Could Do"/>
                          <a:sym typeface="Nothing You Could Do"/>
                        </a:rPr>
                        <a:t>14,5%</a:t>
                      </a:r>
                      <a:endParaRPr b="1" sz="1600" u="none" cap="none" strike="noStrike">
                        <a:solidFill>
                          <a:schemeClr val="accent3"/>
                        </a:solidFill>
                        <a:latin typeface="Nothing You Could Do"/>
                        <a:ea typeface="Nothing You Could Do"/>
                        <a:cs typeface="Nothing You Could Do"/>
                        <a:sym typeface="Nothing You Could Do"/>
                      </a:endParaRPr>
                    </a:p>
                  </a:txBody>
                  <a:tcPr marT="91425" marB="91425" marR="91425" marL="91425">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600">
                          <a:solidFill>
                            <a:schemeClr val="accent3"/>
                          </a:solidFill>
                          <a:latin typeface="Nothing You Could Do"/>
                          <a:ea typeface="Nothing You Could Do"/>
                          <a:cs typeface="Nothing You Could Do"/>
                          <a:sym typeface="Nothing You Could Do"/>
                        </a:rPr>
                        <a:t>13,3%</a:t>
                      </a:r>
                      <a:endParaRPr>
                        <a:solidFill>
                          <a:schemeClr val="accent3"/>
                        </a:solidFill>
                      </a:endParaRPr>
                    </a:p>
                  </a:txBody>
                  <a:tcPr marT="91425" marB="91425" marR="91425" marL="91425">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600">
                          <a:solidFill>
                            <a:schemeClr val="accent3"/>
                          </a:solidFill>
                          <a:latin typeface="Nothing You Could Do"/>
                          <a:ea typeface="Nothing You Could Do"/>
                          <a:cs typeface="Nothing You Could Do"/>
                          <a:sym typeface="Nothing You Could Do"/>
                        </a:rPr>
                        <a:t>13,4%</a:t>
                      </a:r>
                      <a:endParaRPr>
                        <a:solidFill>
                          <a:schemeClr val="accent3"/>
                        </a:solidFill>
                      </a:endParaRPr>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802" name="Google Shape;802;p45"/>
          <p:cNvSpPr/>
          <p:nvPr/>
        </p:nvSpPr>
        <p:spPr>
          <a:xfrm rot="-443661">
            <a:off x="7589689" y="1113310"/>
            <a:ext cx="810838" cy="521783"/>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5"/>
          <p:cNvSpPr txBox="1"/>
          <p:nvPr>
            <p:ph idx="1" type="subTitle"/>
          </p:nvPr>
        </p:nvSpPr>
        <p:spPr>
          <a:xfrm>
            <a:off x="3101000" y="4318175"/>
            <a:ext cx="3267900" cy="49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0" lang="en" sz="2100">
                <a:latin typeface="Nerko One"/>
                <a:ea typeface="Nerko One"/>
                <a:cs typeface="Nerko One"/>
                <a:sym typeface="Nerko One"/>
              </a:rPr>
              <a:t>ACCURACY</a:t>
            </a:r>
            <a:r>
              <a:rPr b="0" lang="en" sz="2100">
                <a:solidFill>
                  <a:schemeClr val="dk1"/>
                </a:solidFill>
                <a:latin typeface="Nerko One"/>
                <a:ea typeface="Nerko One"/>
                <a:cs typeface="Nerko One"/>
                <a:sym typeface="Nerko One"/>
              </a:rPr>
              <a:t>		</a:t>
            </a:r>
            <a:r>
              <a:rPr b="0" lang="en" sz="2100">
                <a:solidFill>
                  <a:schemeClr val="accent3"/>
                </a:solidFill>
                <a:latin typeface="Nerko One"/>
                <a:ea typeface="Nerko One"/>
                <a:cs typeface="Nerko One"/>
                <a:sym typeface="Nerko One"/>
              </a:rPr>
              <a:t>F1 MACRO</a:t>
            </a:r>
            <a:endParaRPr>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6"/>
          <p:cNvSpPr/>
          <p:nvPr/>
        </p:nvSpPr>
        <p:spPr>
          <a:xfrm>
            <a:off x="477150" y="4405525"/>
            <a:ext cx="676750" cy="203050"/>
          </a:xfrm>
          <a:custGeom>
            <a:rect b="b" l="l" r="r" t="t"/>
            <a:pathLst>
              <a:path extrusionOk="0" h="8122" w="27070">
                <a:moveTo>
                  <a:pt x="0" y="0"/>
                </a:moveTo>
                <a:lnTo>
                  <a:pt x="0" y="8121"/>
                </a:lnTo>
                <a:lnTo>
                  <a:pt x="27070" y="8121"/>
                </a:lnTo>
                <a:lnTo>
                  <a:pt x="27070" y="0"/>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6"/>
          <p:cNvSpPr txBox="1"/>
          <p:nvPr>
            <p:ph type="ctrTitle"/>
          </p:nvPr>
        </p:nvSpPr>
        <p:spPr>
          <a:xfrm>
            <a:off x="722400" y="357653"/>
            <a:ext cx="7699200" cy="94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CONCLUSIONES</a:t>
            </a:r>
            <a:endParaRPr/>
          </a:p>
        </p:txBody>
      </p:sp>
      <p:sp>
        <p:nvSpPr>
          <p:cNvPr id="810" name="Google Shape;810;p46"/>
          <p:cNvSpPr txBox="1"/>
          <p:nvPr>
            <p:ph idx="4294967295" type="subTitle"/>
          </p:nvPr>
        </p:nvSpPr>
        <p:spPr>
          <a:xfrm>
            <a:off x="1153900" y="1232950"/>
            <a:ext cx="3267300" cy="34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a:t>- </a:t>
            </a:r>
            <a:r>
              <a:rPr lang="en"/>
              <a:t>Población insuficiente, clases infrarepresentadas</a:t>
            </a:r>
            <a:endParaRPr/>
          </a:p>
          <a:p>
            <a:pPr indent="0" lvl="0" marL="0" rtl="0" algn="l">
              <a:lnSpc>
                <a:spcPct val="115000"/>
              </a:lnSpc>
              <a:spcBef>
                <a:spcPts val="0"/>
              </a:spcBef>
              <a:spcAft>
                <a:spcPts val="0"/>
              </a:spcAft>
              <a:buSzPts val="1600"/>
              <a:buNone/>
            </a:pPr>
            <a:r>
              <a:rPr lang="en"/>
              <a:t>- Errores de etiquetado</a:t>
            </a:r>
            <a:endParaRPr/>
          </a:p>
          <a:p>
            <a:pPr indent="0" lvl="0" marL="0" rtl="0" algn="l">
              <a:lnSpc>
                <a:spcPct val="115000"/>
              </a:lnSpc>
              <a:spcBef>
                <a:spcPts val="0"/>
              </a:spcBef>
              <a:spcAft>
                <a:spcPts val="0"/>
              </a:spcAft>
              <a:buSzPts val="1600"/>
              <a:buNone/>
            </a:pPr>
            <a:r>
              <a:rPr lang="en"/>
              <a:t>- </a:t>
            </a:r>
            <a:r>
              <a:rPr lang="en"/>
              <a:t>Samples no independientes</a:t>
            </a:r>
            <a:endParaRPr/>
          </a:p>
          <a:p>
            <a:pPr indent="0" lvl="0" marL="0" rtl="0" algn="l">
              <a:lnSpc>
                <a:spcPct val="115000"/>
              </a:lnSpc>
              <a:spcBef>
                <a:spcPts val="0"/>
              </a:spcBef>
              <a:spcAft>
                <a:spcPts val="0"/>
              </a:spcAft>
              <a:buSzPts val="1600"/>
              <a:buNone/>
            </a:pPr>
            <a:r>
              <a:rPr lang="en"/>
              <a:t>- Splits 0 y 1 garantizan independencia</a:t>
            </a:r>
            <a:endParaRPr/>
          </a:p>
          <a:p>
            <a:pPr indent="0" lvl="0" marL="0" rtl="0" algn="l">
              <a:lnSpc>
                <a:spcPct val="115000"/>
              </a:lnSpc>
              <a:spcBef>
                <a:spcPts val="0"/>
              </a:spcBef>
              <a:spcAft>
                <a:spcPts val="0"/>
              </a:spcAft>
              <a:buSzPts val="1600"/>
              <a:buNone/>
            </a:pPr>
            <a:r>
              <a:rPr lang="en"/>
              <a:t>- Se han replicado resultados</a:t>
            </a:r>
            <a:endParaRPr/>
          </a:p>
          <a:p>
            <a:pPr indent="0" lvl="0" marL="0" rtl="0" algn="l">
              <a:lnSpc>
                <a:spcPct val="115000"/>
              </a:lnSpc>
              <a:spcBef>
                <a:spcPts val="0"/>
              </a:spcBef>
              <a:spcAft>
                <a:spcPts val="0"/>
              </a:spcAft>
              <a:buSzPts val="1600"/>
              <a:buNone/>
            </a:pPr>
            <a:r>
              <a:rPr lang="en"/>
              <a:t>- R</a:t>
            </a:r>
            <a:r>
              <a:rPr lang="en"/>
              <a:t>esolución, aumentación de datos y pesos no han mejorado los resultados</a:t>
            </a:r>
            <a:endParaRPr/>
          </a:p>
          <a:p>
            <a:pPr indent="0" lvl="0" marL="0" rtl="0" algn="l">
              <a:lnSpc>
                <a:spcPct val="115000"/>
              </a:lnSpc>
              <a:spcBef>
                <a:spcPts val="0"/>
              </a:spcBef>
              <a:spcAft>
                <a:spcPts val="0"/>
              </a:spcAft>
              <a:buSzPts val="1600"/>
              <a:buNone/>
            </a:pPr>
            <a:r>
              <a:rPr lang="en"/>
              <a:t>- Incapacidad de predecir clases infrarepresentadas</a:t>
            </a:r>
            <a:endParaRPr/>
          </a:p>
        </p:txBody>
      </p:sp>
      <p:grpSp>
        <p:nvGrpSpPr>
          <p:cNvPr id="811" name="Google Shape;811;p46"/>
          <p:cNvGrpSpPr/>
          <p:nvPr/>
        </p:nvGrpSpPr>
        <p:grpSpPr>
          <a:xfrm>
            <a:off x="5000511" y="1139888"/>
            <a:ext cx="3176565" cy="3202207"/>
            <a:chOff x="5000511" y="1139888"/>
            <a:chExt cx="3176565" cy="3202207"/>
          </a:xfrm>
        </p:grpSpPr>
        <p:sp>
          <p:nvSpPr>
            <p:cNvPr id="812" name="Google Shape;812;p46"/>
            <p:cNvSpPr/>
            <p:nvPr/>
          </p:nvSpPr>
          <p:spPr>
            <a:xfrm rot="253247">
              <a:off x="5102100" y="1366436"/>
              <a:ext cx="2973388" cy="2870130"/>
            </a:xfrm>
            <a:custGeom>
              <a:rect b="b" l="l" r="r" t="t"/>
              <a:pathLst>
                <a:path extrusionOk="0" h="42333" w="43856">
                  <a:moveTo>
                    <a:pt x="4500" y="3556"/>
                  </a:moveTo>
                  <a:cubicBezTo>
                    <a:pt x="5362" y="3556"/>
                    <a:pt x="6186" y="4235"/>
                    <a:pt x="6186" y="5247"/>
                  </a:cubicBezTo>
                  <a:cubicBezTo>
                    <a:pt x="6186" y="6186"/>
                    <a:pt x="5461" y="6954"/>
                    <a:pt x="4522" y="6954"/>
                  </a:cubicBezTo>
                  <a:cubicBezTo>
                    <a:pt x="2986" y="6911"/>
                    <a:pt x="2261" y="5119"/>
                    <a:pt x="3328" y="4053"/>
                  </a:cubicBezTo>
                  <a:cubicBezTo>
                    <a:pt x="3671" y="3709"/>
                    <a:pt x="4090" y="3556"/>
                    <a:pt x="4500" y="3556"/>
                  </a:cubicBezTo>
                  <a:close/>
                  <a:moveTo>
                    <a:pt x="4500" y="9955"/>
                  </a:moveTo>
                  <a:cubicBezTo>
                    <a:pt x="5362" y="9955"/>
                    <a:pt x="6186" y="10634"/>
                    <a:pt x="6186" y="11646"/>
                  </a:cubicBezTo>
                  <a:cubicBezTo>
                    <a:pt x="6186" y="12585"/>
                    <a:pt x="5461" y="13353"/>
                    <a:pt x="4522" y="13353"/>
                  </a:cubicBezTo>
                  <a:cubicBezTo>
                    <a:pt x="2986" y="13310"/>
                    <a:pt x="2261" y="11518"/>
                    <a:pt x="3328" y="10452"/>
                  </a:cubicBezTo>
                  <a:cubicBezTo>
                    <a:pt x="3671" y="10108"/>
                    <a:pt x="4090" y="9955"/>
                    <a:pt x="4500" y="9955"/>
                  </a:cubicBezTo>
                  <a:close/>
                  <a:moveTo>
                    <a:pt x="4500" y="16354"/>
                  </a:moveTo>
                  <a:cubicBezTo>
                    <a:pt x="5362" y="16354"/>
                    <a:pt x="6186" y="17033"/>
                    <a:pt x="6186" y="18046"/>
                  </a:cubicBezTo>
                  <a:cubicBezTo>
                    <a:pt x="6186" y="18984"/>
                    <a:pt x="5461" y="19752"/>
                    <a:pt x="4522" y="19752"/>
                  </a:cubicBezTo>
                  <a:cubicBezTo>
                    <a:pt x="2986" y="19709"/>
                    <a:pt x="2261" y="17918"/>
                    <a:pt x="3328" y="16851"/>
                  </a:cubicBezTo>
                  <a:cubicBezTo>
                    <a:pt x="3671" y="16508"/>
                    <a:pt x="4090" y="16354"/>
                    <a:pt x="4500" y="16354"/>
                  </a:cubicBezTo>
                  <a:close/>
                  <a:moveTo>
                    <a:pt x="4500" y="22753"/>
                  </a:moveTo>
                  <a:cubicBezTo>
                    <a:pt x="5362" y="22753"/>
                    <a:pt x="6186" y="23432"/>
                    <a:pt x="6186" y="24445"/>
                  </a:cubicBezTo>
                  <a:cubicBezTo>
                    <a:pt x="6186" y="25383"/>
                    <a:pt x="5461" y="26151"/>
                    <a:pt x="4522" y="26151"/>
                  </a:cubicBezTo>
                  <a:cubicBezTo>
                    <a:pt x="2986" y="26108"/>
                    <a:pt x="2261" y="24317"/>
                    <a:pt x="3328" y="23250"/>
                  </a:cubicBezTo>
                  <a:cubicBezTo>
                    <a:pt x="3671" y="22907"/>
                    <a:pt x="4090" y="22753"/>
                    <a:pt x="4500" y="22753"/>
                  </a:cubicBezTo>
                  <a:close/>
                  <a:moveTo>
                    <a:pt x="4500" y="29153"/>
                  </a:moveTo>
                  <a:cubicBezTo>
                    <a:pt x="5362" y="29153"/>
                    <a:pt x="6186" y="29832"/>
                    <a:pt x="6186" y="30844"/>
                  </a:cubicBezTo>
                  <a:cubicBezTo>
                    <a:pt x="6186" y="31782"/>
                    <a:pt x="5461" y="32550"/>
                    <a:pt x="4522" y="32550"/>
                  </a:cubicBezTo>
                  <a:cubicBezTo>
                    <a:pt x="2986" y="32508"/>
                    <a:pt x="2261" y="30716"/>
                    <a:pt x="3328" y="29649"/>
                  </a:cubicBezTo>
                  <a:cubicBezTo>
                    <a:pt x="3671" y="29306"/>
                    <a:pt x="4090" y="29153"/>
                    <a:pt x="4500" y="29153"/>
                  </a:cubicBezTo>
                  <a:close/>
                  <a:moveTo>
                    <a:pt x="0" y="0"/>
                  </a:moveTo>
                  <a:lnTo>
                    <a:pt x="0" y="39163"/>
                  </a:lnTo>
                  <a:cubicBezTo>
                    <a:pt x="427" y="39248"/>
                    <a:pt x="864" y="39291"/>
                    <a:pt x="1307" y="39291"/>
                  </a:cubicBezTo>
                  <a:cubicBezTo>
                    <a:pt x="1749" y="39291"/>
                    <a:pt x="2197" y="39248"/>
                    <a:pt x="2645" y="39163"/>
                  </a:cubicBezTo>
                  <a:cubicBezTo>
                    <a:pt x="2986" y="39077"/>
                    <a:pt x="3456" y="38949"/>
                    <a:pt x="3925" y="38821"/>
                  </a:cubicBezTo>
                  <a:cubicBezTo>
                    <a:pt x="2645" y="38309"/>
                    <a:pt x="2432" y="36646"/>
                    <a:pt x="3541" y="35878"/>
                  </a:cubicBezTo>
                  <a:cubicBezTo>
                    <a:pt x="3847" y="35654"/>
                    <a:pt x="4186" y="35554"/>
                    <a:pt x="4516" y="35554"/>
                  </a:cubicBezTo>
                  <a:cubicBezTo>
                    <a:pt x="5381" y="35554"/>
                    <a:pt x="6186" y="36243"/>
                    <a:pt x="6186" y="37200"/>
                  </a:cubicBezTo>
                  <a:cubicBezTo>
                    <a:pt x="6186" y="37584"/>
                    <a:pt x="6101" y="37925"/>
                    <a:pt x="5887" y="38181"/>
                  </a:cubicBezTo>
                  <a:cubicBezTo>
                    <a:pt x="6135" y="38099"/>
                    <a:pt x="6401" y="38052"/>
                    <a:pt x="6661" y="38052"/>
                  </a:cubicBezTo>
                  <a:cubicBezTo>
                    <a:pt x="6804" y="38052"/>
                    <a:pt x="6946" y="38066"/>
                    <a:pt x="7082" y="38096"/>
                  </a:cubicBezTo>
                  <a:cubicBezTo>
                    <a:pt x="7409" y="38260"/>
                    <a:pt x="7877" y="38398"/>
                    <a:pt x="8501" y="38398"/>
                  </a:cubicBezTo>
                  <a:cubicBezTo>
                    <a:pt x="9015" y="38398"/>
                    <a:pt x="9634" y="38304"/>
                    <a:pt x="10367" y="38053"/>
                  </a:cubicBezTo>
                  <a:cubicBezTo>
                    <a:pt x="10496" y="38009"/>
                    <a:pt x="10631" y="37989"/>
                    <a:pt x="10772" y="37989"/>
                  </a:cubicBezTo>
                  <a:cubicBezTo>
                    <a:pt x="12403" y="37989"/>
                    <a:pt x="14733" y="40712"/>
                    <a:pt x="15401" y="40869"/>
                  </a:cubicBezTo>
                  <a:cubicBezTo>
                    <a:pt x="16091" y="41032"/>
                    <a:pt x="18021" y="42201"/>
                    <a:pt x="19087" y="42201"/>
                  </a:cubicBezTo>
                  <a:cubicBezTo>
                    <a:pt x="19140" y="42201"/>
                    <a:pt x="19191" y="42198"/>
                    <a:pt x="19240" y="42192"/>
                  </a:cubicBezTo>
                  <a:cubicBezTo>
                    <a:pt x="20231" y="42073"/>
                    <a:pt x="22473" y="41107"/>
                    <a:pt x="23368" y="41107"/>
                  </a:cubicBezTo>
                  <a:cubicBezTo>
                    <a:pt x="23437" y="41107"/>
                    <a:pt x="23497" y="41113"/>
                    <a:pt x="23549" y="41125"/>
                  </a:cubicBezTo>
                  <a:cubicBezTo>
                    <a:pt x="23591" y="41135"/>
                    <a:pt x="23642" y="41140"/>
                    <a:pt x="23699" y="41140"/>
                  </a:cubicBezTo>
                  <a:cubicBezTo>
                    <a:pt x="24619" y="41140"/>
                    <a:pt x="27338" y="39923"/>
                    <a:pt x="28583" y="39803"/>
                  </a:cubicBezTo>
                  <a:cubicBezTo>
                    <a:pt x="28687" y="39792"/>
                    <a:pt x="28785" y="39788"/>
                    <a:pt x="28878" y="39788"/>
                  </a:cubicBezTo>
                  <a:cubicBezTo>
                    <a:pt x="29958" y="39788"/>
                    <a:pt x="30298" y="40437"/>
                    <a:pt x="31398" y="40869"/>
                  </a:cubicBezTo>
                  <a:cubicBezTo>
                    <a:pt x="32306" y="41226"/>
                    <a:pt x="34395" y="41385"/>
                    <a:pt x="36076" y="41385"/>
                  </a:cubicBezTo>
                  <a:cubicBezTo>
                    <a:pt x="36608" y="41385"/>
                    <a:pt x="37099" y="41369"/>
                    <a:pt x="37499" y="41338"/>
                  </a:cubicBezTo>
                  <a:cubicBezTo>
                    <a:pt x="37572" y="41331"/>
                    <a:pt x="37649" y="41327"/>
                    <a:pt x="37730" y="41327"/>
                  </a:cubicBezTo>
                  <a:cubicBezTo>
                    <a:pt x="39078" y="41327"/>
                    <a:pt x="41480" y="42332"/>
                    <a:pt x="42924" y="42332"/>
                  </a:cubicBezTo>
                  <a:cubicBezTo>
                    <a:pt x="43320" y="42332"/>
                    <a:pt x="43645" y="42257"/>
                    <a:pt x="43855" y="42064"/>
                  </a:cubicBezTo>
                  <a:lnTo>
                    <a:pt x="43855" y="0"/>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6"/>
            <p:cNvSpPr/>
            <p:nvPr/>
          </p:nvSpPr>
          <p:spPr>
            <a:xfrm>
              <a:off x="6472725" y="1139888"/>
              <a:ext cx="810825" cy="521775"/>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4" name="Google Shape;814;p46"/>
          <p:cNvGrpSpPr/>
          <p:nvPr/>
        </p:nvGrpSpPr>
        <p:grpSpPr>
          <a:xfrm>
            <a:off x="705138" y="203347"/>
            <a:ext cx="752034" cy="881017"/>
            <a:chOff x="1695738" y="736747"/>
            <a:chExt cx="1880084" cy="2202542"/>
          </a:xfrm>
        </p:grpSpPr>
        <p:sp>
          <p:nvSpPr>
            <p:cNvPr id="815" name="Google Shape;815;p46"/>
            <p:cNvSpPr/>
            <p:nvPr/>
          </p:nvSpPr>
          <p:spPr>
            <a:xfrm>
              <a:off x="1695738" y="1174325"/>
              <a:ext cx="1880084" cy="1764964"/>
            </a:xfrm>
            <a:custGeom>
              <a:rect b="b" l="l" r="r" t="t"/>
              <a:pathLst>
                <a:path extrusionOk="0" h="41211" w="43899">
                  <a:moveTo>
                    <a:pt x="1" y="0"/>
                  </a:moveTo>
                  <a:lnTo>
                    <a:pt x="1" y="41082"/>
                  </a:lnTo>
                  <a:cubicBezTo>
                    <a:pt x="427" y="41168"/>
                    <a:pt x="875" y="41210"/>
                    <a:pt x="1323" y="41210"/>
                  </a:cubicBezTo>
                  <a:cubicBezTo>
                    <a:pt x="1771" y="41210"/>
                    <a:pt x="2219" y="41168"/>
                    <a:pt x="2646" y="41082"/>
                  </a:cubicBezTo>
                  <a:cubicBezTo>
                    <a:pt x="3846" y="40820"/>
                    <a:pt x="5937" y="39964"/>
                    <a:pt x="6830" y="39964"/>
                  </a:cubicBezTo>
                  <a:cubicBezTo>
                    <a:pt x="6953" y="39964"/>
                    <a:pt x="7053" y="39980"/>
                    <a:pt x="7125" y="40016"/>
                  </a:cubicBezTo>
                  <a:cubicBezTo>
                    <a:pt x="7447" y="40154"/>
                    <a:pt x="7892" y="40279"/>
                    <a:pt x="8487" y="40279"/>
                  </a:cubicBezTo>
                  <a:cubicBezTo>
                    <a:pt x="8997" y="40279"/>
                    <a:pt x="9619" y="40187"/>
                    <a:pt x="10367" y="39931"/>
                  </a:cubicBezTo>
                  <a:cubicBezTo>
                    <a:pt x="11870" y="39456"/>
                    <a:pt x="14290" y="38504"/>
                    <a:pt x="15213" y="38504"/>
                  </a:cubicBezTo>
                  <a:cubicBezTo>
                    <a:pt x="15285" y="38504"/>
                    <a:pt x="15349" y="38510"/>
                    <a:pt x="15401" y="38523"/>
                  </a:cubicBezTo>
                  <a:cubicBezTo>
                    <a:pt x="16092" y="38685"/>
                    <a:pt x="18022" y="39854"/>
                    <a:pt x="19088" y="39854"/>
                  </a:cubicBezTo>
                  <a:cubicBezTo>
                    <a:pt x="19141" y="39854"/>
                    <a:pt x="19192" y="39851"/>
                    <a:pt x="19241" y="39845"/>
                  </a:cubicBezTo>
                  <a:cubicBezTo>
                    <a:pt x="19966" y="39760"/>
                    <a:pt x="20691" y="39717"/>
                    <a:pt x="21411" y="39717"/>
                  </a:cubicBezTo>
                  <a:cubicBezTo>
                    <a:pt x="22131" y="39717"/>
                    <a:pt x="22846" y="39760"/>
                    <a:pt x="23550" y="39845"/>
                  </a:cubicBezTo>
                  <a:cubicBezTo>
                    <a:pt x="24231" y="40005"/>
                    <a:pt x="26906" y="40881"/>
                    <a:pt x="28324" y="40881"/>
                  </a:cubicBezTo>
                  <a:cubicBezTo>
                    <a:pt x="28416" y="40881"/>
                    <a:pt x="28503" y="40877"/>
                    <a:pt x="28583" y="40869"/>
                  </a:cubicBezTo>
                  <a:cubicBezTo>
                    <a:pt x="29428" y="40790"/>
                    <a:pt x="29864" y="40629"/>
                    <a:pt x="30347" y="40629"/>
                  </a:cubicBezTo>
                  <a:cubicBezTo>
                    <a:pt x="30645" y="40629"/>
                    <a:pt x="30960" y="40690"/>
                    <a:pt x="31399" y="40869"/>
                  </a:cubicBezTo>
                  <a:cubicBezTo>
                    <a:pt x="31476" y="40899"/>
                    <a:pt x="31561" y="40913"/>
                    <a:pt x="31654" y="40913"/>
                  </a:cubicBezTo>
                  <a:cubicBezTo>
                    <a:pt x="33004" y="40913"/>
                    <a:pt x="35943" y="37915"/>
                    <a:pt x="37500" y="37755"/>
                  </a:cubicBezTo>
                  <a:cubicBezTo>
                    <a:pt x="37556" y="37750"/>
                    <a:pt x="37615" y="37748"/>
                    <a:pt x="37676" y="37748"/>
                  </a:cubicBezTo>
                  <a:cubicBezTo>
                    <a:pt x="39021" y="37748"/>
                    <a:pt x="41489" y="38775"/>
                    <a:pt x="42971" y="38775"/>
                  </a:cubicBezTo>
                  <a:cubicBezTo>
                    <a:pt x="43362" y="38775"/>
                    <a:pt x="43684" y="38703"/>
                    <a:pt x="43899" y="38523"/>
                  </a:cubicBezTo>
                  <a:lnTo>
                    <a:pt x="43899" y="0"/>
                  </a:lnTo>
                  <a:lnTo>
                    <a:pt x="41510" y="0"/>
                  </a:lnTo>
                  <a:lnTo>
                    <a:pt x="40315" y="1792"/>
                  </a:lnTo>
                  <a:lnTo>
                    <a:pt x="41211" y="1792"/>
                  </a:lnTo>
                  <a:lnTo>
                    <a:pt x="41211" y="4735"/>
                  </a:lnTo>
                  <a:lnTo>
                    <a:pt x="38225" y="4735"/>
                  </a:lnTo>
                  <a:lnTo>
                    <a:pt x="38225" y="1792"/>
                  </a:lnTo>
                  <a:lnTo>
                    <a:pt x="39121" y="1792"/>
                  </a:lnTo>
                  <a:lnTo>
                    <a:pt x="40315" y="0"/>
                  </a:lnTo>
                  <a:lnTo>
                    <a:pt x="35580" y="0"/>
                  </a:lnTo>
                  <a:lnTo>
                    <a:pt x="34385" y="1792"/>
                  </a:lnTo>
                  <a:lnTo>
                    <a:pt x="35281" y="1792"/>
                  </a:lnTo>
                  <a:lnTo>
                    <a:pt x="35281" y="4735"/>
                  </a:lnTo>
                  <a:lnTo>
                    <a:pt x="32338" y="4735"/>
                  </a:lnTo>
                  <a:lnTo>
                    <a:pt x="32338" y="1792"/>
                  </a:lnTo>
                  <a:lnTo>
                    <a:pt x="33191" y="1792"/>
                  </a:lnTo>
                  <a:lnTo>
                    <a:pt x="34385" y="0"/>
                  </a:lnTo>
                  <a:lnTo>
                    <a:pt x="29650" y="0"/>
                  </a:lnTo>
                  <a:lnTo>
                    <a:pt x="28455" y="1792"/>
                  </a:lnTo>
                  <a:lnTo>
                    <a:pt x="29351" y="1792"/>
                  </a:lnTo>
                  <a:lnTo>
                    <a:pt x="29351" y="4735"/>
                  </a:lnTo>
                  <a:lnTo>
                    <a:pt x="26408" y="4735"/>
                  </a:lnTo>
                  <a:lnTo>
                    <a:pt x="26408" y="1792"/>
                  </a:lnTo>
                  <a:lnTo>
                    <a:pt x="27304" y="1792"/>
                  </a:lnTo>
                  <a:lnTo>
                    <a:pt x="28455" y="0"/>
                  </a:lnTo>
                  <a:lnTo>
                    <a:pt x="23720" y="0"/>
                  </a:lnTo>
                  <a:lnTo>
                    <a:pt x="22526" y="1792"/>
                  </a:lnTo>
                  <a:lnTo>
                    <a:pt x="23422" y="1792"/>
                  </a:lnTo>
                  <a:lnTo>
                    <a:pt x="23422" y="4735"/>
                  </a:lnTo>
                  <a:lnTo>
                    <a:pt x="20435" y="4735"/>
                  </a:lnTo>
                  <a:lnTo>
                    <a:pt x="20435" y="1792"/>
                  </a:lnTo>
                  <a:lnTo>
                    <a:pt x="21331" y="1792"/>
                  </a:lnTo>
                  <a:lnTo>
                    <a:pt x="22526" y="0"/>
                  </a:lnTo>
                  <a:lnTo>
                    <a:pt x="17790" y="0"/>
                  </a:lnTo>
                  <a:lnTo>
                    <a:pt x="16596" y="1792"/>
                  </a:lnTo>
                  <a:lnTo>
                    <a:pt x="17492" y="1792"/>
                  </a:lnTo>
                  <a:lnTo>
                    <a:pt x="17492" y="4735"/>
                  </a:lnTo>
                  <a:lnTo>
                    <a:pt x="14505" y="4735"/>
                  </a:lnTo>
                  <a:lnTo>
                    <a:pt x="14505" y="1792"/>
                  </a:lnTo>
                  <a:lnTo>
                    <a:pt x="15401" y="1792"/>
                  </a:lnTo>
                  <a:lnTo>
                    <a:pt x="16596" y="0"/>
                  </a:lnTo>
                  <a:lnTo>
                    <a:pt x="11860" y="0"/>
                  </a:lnTo>
                  <a:lnTo>
                    <a:pt x="10666" y="1792"/>
                  </a:lnTo>
                  <a:lnTo>
                    <a:pt x="11562" y="1792"/>
                  </a:lnTo>
                  <a:lnTo>
                    <a:pt x="11562" y="4735"/>
                  </a:lnTo>
                  <a:lnTo>
                    <a:pt x="8576" y="4735"/>
                  </a:lnTo>
                  <a:lnTo>
                    <a:pt x="8576" y="1792"/>
                  </a:lnTo>
                  <a:lnTo>
                    <a:pt x="9471" y="1792"/>
                  </a:lnTo>
                  <a:lnTo>
                    <a:pt x="10666" y="0"/>
                  </a:lnTo>
                  <a:lnTo>
                    <a:pt x="5931" y="0"/>
                  </a:lnTo>
                  <a:lnTo>
                    <a:pt x="4736" y="1792"/>
                  </a:lnTo>
                  <a:lnTo>
                    <a:pt x="5675" y="1792"/>
                  </a:lnTo>
                  <a:lnTo>
                    <a:pt x="5675" y="4735"/>
                  </a:lnTo>
                  <a:lnTo>
                    <a:pt x="2688" y="4735"/>
                  </a:lnTo>
                  <a:lnTo>
                    <a:pt x="2688" y="1792"/>
                  </a:lnTo>
                  <a:lnTo>
                    <a:pt x="3542" y="1792"/>
                  </a:lnTo>
                  <a:lnTo>
                    <a:pt x="4736" y="0"/>
                  </a:lnTo>
                  <a:close/>
                </a:path>
              </a:pathLst>
            </a:custGeom>
            <a:solidFill>
              <a:schemeClr val="l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6"/>
            <p:cNvSpPr/>
            <p:nvPr/>
          </p:nvSpPr>
          <p:spPr>
            <a:xfrm rot="-2548515">
              <a:off x="2203466" y="942054"/>
              <a:ext cx="810859" cy="521797"/>
            </a:xfrm>
            <a:custGeom>
              <a:rect b="b" l="l" r="r" t="t"/>
              <a:pathLst>
                <a:path extrusionOk="0" h="20871" w="32433">
                  <a:moveTo>
                    <a:pt x="3564" y="0"/>
                  </a:moveTo>
                  <a:lnTo>
                    <a:pt x="4242" y="1552"/>
                  </a:lnTo>
                  <a:lnTo>
                    <a:pt x="3321" y="2182"/>
                  </a:lnTo>
                  <a:lnTo>
                    <a:pt x="3370" y="3467"/>
                  </a:lnTo>
                  <a:lnTo>
                    <a:pt x="2376" y="4994"/>
                  </a:lnTo>
                  <a:lnTo>
                    <a:pt x="2376" y="5963"/>
                  </a:lnTo>
                  <a:lnTo>
                    <a:pt x="2085" y="6666"/>
                  </a:lnTo>
                  <a:lnTo>
                    <a:pt x="1334" y="7151"/>
                  </a:lnTo>
                  <a:lnTo>
                    <a:pt x="1552" y="8775"/>
                  </a:lnTo>
                  <a:lnTo>
                    <a:pt x="0" y="10060"/>
                  </a:lnTo>
                  <a:lnTo>
                    <a:pt x="28361" y="20871"/>
                  </a:lnTo>
                  <a:lnTo>
                    <a:pt x="29233" y="18350"/>
                  </a:lnTo>
                  <a:lnTo>
                    <a:pt x="29112" y="16871"/>
                  </a:lnTo>
                  <a:lnTo>
                    <a:pt x="30663" y="16047"/>
                  </a:lnTo>
                  <a:lnTo>
                    <a:pt x="30033" y="14132"/>
                  </a:lnTo>
                  <a:lnTo>
                    <a:pt x="31027" y="13671"/>
                  </a:lnTo>
                  <a:lnTo>
                    <a:pt x="31100" y="12338"/>
                  </a:lnTo>
                  <a:lnTo>
                    <a:pt x="32433" y="11005"/>
                  </a:lnTo>
                  <a:lnTo>
                    <a:pt x="3564" y="0"/>
                  </a:lnTo>
                  <a:close/>
                </a:path>
              </a:pathLst>
            </a:custGeom>
            <a:solidFill>
              <a:srgbClr val="CFE0BD">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7" name="Google Shape;817;p46"/>
          <p:cNvSpPr txBox="1"/>
          <p:nvPr>
            <p:ph idx="4294967295" type="title"/>
          </p:nvPr>
        </p:nvSpPr>
        <p:spPr>
          <a:xfrm>
            <a:off x="784651" y="336425"/>
            <a:ext cx="6768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800"/>
              <a:buNone/>
            </a:pPr>
            <a:r>
              <a:rPr lang="en" sz="3700">
                <a:solidFill>
                  <a:schemeClr val="dk2"/>
                </a:solidFill>
              </a:rPr>
              <a:t>04</a:t>
            </a:r>
            <a:endParaRPr sz="2500"/>
          </a:p>
        </p:txBody>
      </p:sp>
      <p:sp>
        <p:nvSpPr>
          <p:cNvPr id="818" name="Google Shape;818;p46"/>
          <p:cNvSpPr txBox="1"/>
          <p:nvPr/>
        </p:nvSpPr>
        <p:spPr>
          <a:xfrm rot="219416">
            <a:off x="5790655" y="1870011"/>
            <a:ext cx="1862593" cy="147752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othing You Could Do"/>
                <a:ea typeface="Nothing You Could Do"/>
                <a:cs typeface="Nothing You Could Do"/>
                <a:sym typeface="Nothing You Could Do"/>
              </a:rPr>
              <a:t>Ninguno de los modelos usados en el proyecto ha mejorado los resultados de partida.</a:t>
            </a:r>
            <a:endParaRPr>
              <a:latin typeface="Nothing You Could Do"/>
              <a:ea typeface="Nothing You Could Do"/>
              <a:cs typeface="Nothing You Could Do"/>
              <a:sym typeface="Nothing You Could Do"/>
            </a:endParaRPr>
          </a:p>
        </p:txBody>
      </p:sp>
    </p:spTree>
  </p:cSld>
  <p:clrMapOvr>
    <a:masterClrMapping/>
  </p:clrMapOvr>
</p:sld>
</file>

<file path=ppt/theme/theme1.xml><?xml version="1.0" encoding="utf-8"?>
<a:theme xmlns:a="http://schemas.openxmlformats.org/drawingml/2006/main" xmlns:r="http://schemas.openxmlformats.org/officeDocument/2006/relationships" name="Caderno Médico para Doenças by Slidesgo">
  <a:themeElements>
    <a:clrScheme name="Simple Light">
      <a:dk1>
        <a:srgbClr val="212121"/>
      </a:dk1>
      <a:lt1>
        <a:srgbClr val="FFF8EE"/>
      </a:lt1>
      <a:dk2>
        <a:srgbClr val="EF4768"/>
      </a:dk2>
      <a:lt2>
        <a:srgbClr val="FFFFFF"/>
      </a:lt2>
      <a:accent1>
        <a:srgbClr val="5195D3"/>
      </a:accent1>
      <a:accent2>
        <a:srgbClr val="384E93"/>
      </a:accent2>
      <a:accent3>
        <a:srgbClr val="72C436"/>
      </a:accent3>
      <a:accent4>
        <a:srgbClr val="EF7FAB"/>
      </a:accent4>
      <a:accent5>
        <a:srgbClr val="FFE56A"/>
      </a:accent5>
      <a:accent6>
        <a:srgbClr val="FEF2DA"/>
      </a:accent6>
      <a:hlink>
        <a:srgbClr val="384E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